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332" r:id="rId8"/>
    <p:sldId id="448" r:id="rId9"/>
    <p:sldId id="421" r:id="rId10"/>
    <p:sldId id="422" r:id="rId11"/>
    <p:sldId id="423" r:id="rId12"/>
    <p:sldId id="424" r:id="rId13"/>
    <p:sldId id="426" r:id="rId14"/>
    <p:sldId id="427" r:id="rId15"/>
    <p:sldId id="428" r:id="rId16"/>
    <p:sldId id="420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" Target="slides/slide2.xml" /><Relationship Id="rId30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99"/>
        <c:overlap val="-27"/>
        <c:axId val="-741098384"/>
        <c:axId val="-741091312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 w="28575">
              <a:solidFill>
                <a:srgbClr val="1F4E79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产品1</c:v>
                </c:pt>
                <c:pt idx="1">
                  <c:v>产品2</c:v>
                </c:pt>
                <c:pt idx="2">
                  <c:v>产品3</c:v>
                </c:pt>
                <c:pt idx="3">
                  <c:v>产品4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99"/>
        <c:overlap val="-27"/>
        <c:axId val="-741100016"/>
        <c:axId val="-741096208"/>
      </c:barChart>
      <c:catAx>
        <c:axId val="-74109838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800" b="1" i="0" u="none" strike="noStrike" kern="1200" baseline="0" smtId="4294967295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  <a:cs typeface="+mn-cs"/>
              </a:defRPr>
            </a:pPr>
            <a:endParaRPr lang="zh-CN" sz="1800" b="1" i="0" u="none" strike="noStrike" kern="1200" baseline="0" smtId="4294967295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  <a:cs typeface="+mn-cs"/>
            </a:endParaRPr>
          </a:p>
        </c:txPr>
        <c:crossAx val="-741091312"/>
        <c:crosses val="autoZero"/>
        <c:auto val="0"/>
        <c:lblAlgn val="ctr"/>
        <c:lblOffset/>
        <c:noMultiLvlLbl val="0"/>
      </c:catAx>
      <c:valAx>
        <c:axId val="-741091312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-741098384"/>
        <c:crossBetween val="between"/>
      </c:valAx>
      <c:valAx>
        <c:axId val="-741096208"/>
        <c:scaling>
          <c:orientation/>
        </c:scaling>
        <c:delete val="1"/>
        <c:axPos val="r"/>
        <c:numFmt formatCode="General" sourceLinked="1"/>
        <c:majorTickMark val="out"/>
        <c:minorTickMark val="none"/>
        <c:crossAx val="-741100016"/>
        <c:crossBetween val="between"/>
      </c:valAx>
      <c:catAx>
        <c:axId val="-741100016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-741096208"/>
        <c:auto val="0"/>
        <c:lblAlgn val="ctr"/>
        <c:lblOffset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A760-7479-45BC-B3E6-8272CF84B4FD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A9CE-D091-4616-AD9E-EE1F78504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矩形 75"/>
          <p:cNvSpPr/>
          <p:nvPr/>
        </p:nvSpPr>
        <p:spPr>
          <a:xfrm>
            <a:off x="1863181" y="6779622"/>
            <a:ext cx="9183188" cy="78378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1731419" y="4226922"/>
            <a:ext cx="2316162" cy="2552700"/>
            <a:chOff x="8751888" y="4462463"/>
            <a:chExt cx="2316162" cy="2552700"/>
          </a:xfrm>
          <a:solidFill>
            <a:srgbClr val="1F4E79"/>
          </a:solidFill>
        </p:grpSpPr>
        <p:sp>
          <p:nvSpPr>
            <p:cNvPr id="77" name="Oval 290"/>
            <p:cNvSpPr>
              <a:spLocks noChangeArrowheads="1"/>
            </p:cNvSpPr>
            <p:nvPr/>
          </p:nvSpPr>
          <p:spPr bwMode="auto">
            <a:xfrm>
              <a:off x="9582150" y="5100638"/>
              <a:ext cx="25400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91"/>
            <p:cNvSpPr>
              <a:spLocks noEditPoints="1"/>
            </p:cNvSpPr>
            <p:nvPr/>
          </p:nvSpPr>
          <p:spPr bwMode="auto">
            <a:xfrm>
              <a:off x="9574213" y="5094288"/>
              <a:ext cx="41275" cy="41275"/>
            </a:xfrm>
            <a:custGeom>
              <a:gdLst>
                <a:gd name="T0" fmla="*/ 0 w 11"/>
                <a:gd name="T1" fmla="*/ 6 h 11"/>
                <a:gd name="T2" fmla="*/ 5 w 11"/>
                <a:gd name="T3" fmla="*/ 0 h 11"/>
                <a:gd name="T4" fmla="*/ 5 w 11"/>
                <a:gd name="T5" fmla="*/ 0 h 11"/>
                <a:gd name="T6" fmla="*/ 11 w 11"/>
                <a:gd name="T7" fmla="*/ 6 h 11"/>
                <a:gd name="T8" fmla="*/ 11 w 11"/>
                <a:gd name="T9" fmla="*/ 6 h 11"/>
                <a:gd name="T10" fmla="*/ 5 w 11"/>
                <a:gd name="T11" fmla="*/ 11 h 11"/>
                <a:gd name="T12" fmla="*/ 5 w 11"/>
                <a:gd name="T13" fmla="*/ 11 h 11"/>
                <a:gd name="T14" fmla="*/ 0 w 11"/>
                <a:gd name="T15" fmla="*/ 6 h 11"/>
                <a:gd name="T16" fmla="*/ 4 w 11"/>
                <a:gd name="T17" fmla="*/ 6 h 11"/>
                <a:gd name="T18" fmla="*/ 5 w 11"/>
                <a:gd name="T19" fmla="*/ 7 h 11"/>
                <a:gd name="T20" fmla="*/ 5 w 11"/>
                <a:gd name="T21" fmla="*/ 7 h 11"/>
                <a:gd name="T22" fmla="*/ 7 w 11"/>
                <a:gd name="T23" fmla="*/ 6 h 11"/>
                <a:gd name="T24" fmla="*/ 7 w 11"/>
                <a:gd name="T25" fmla="*/ 6 h 11"/>
                <a:gd name="T26" fmla="*/ 5 w 11"/>
                <a:gd name="T27" fmla="*/ 4 h 11"/>
                <a:gd name="T28" fmla="*/ 5 w 11"/>
                <a:gd name="T29" fmla="*/ 4 h 11"/>
                <a:gd name="T30" fmla="*/ 4 w 11"/>
                <a:gd name="T31" fmla="*/ 6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lose/>
                  <a:moveTo>
                    <a:pt x="4" y="6"/>
                  </a:move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92"/>
            <p:cNvSpPr>
              <a:spLocks noChangeArrowheads="1"/>
            </p:cNvSpPr>
            <p:nvPr/>
          </p:nvSpPr>
          <p:spPr bwMode="auto">
            <a:xfrm>
              <a:off x="9690100" y="507523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93"/>
            <p:cNvSpPr>
              <a:spLocks noEditPoints="1"/>
            </p:cNvSpPr>
            <p:nvPr/>
          </p:nvSpPr>
          <p:spPr bwMode="auto">
            <a:xfrm>
              <a:off x="9682163" y="5067300"/>
              <a:ext cx="41275" cy="41275"/>
            </a:xfrm>
            <a:custGeom>
              <a:gdLst>
                <a:gd name="T0" fmla="*/ 0 w 11"/>
                <a:gd name="T1" fmla="*/ 6 h 11"/>
                <a:gd name="T2" fmla="*/ 6 w 11"/>
                <a:gd name="T3" fmla="*/ 0 h 11"/>
                <a:gd name="T4" fmla="*/ 6 w 11"/>
                <a:gd name="T5" fmla="*/ 0 h 11"/>
                <a:gd name="T6" fmla="*/ 11 w 11"/>
                <a:gd name="T7" fmla="*/ 6 h 11"/>
                <a:gd name="T8" fmla="*/ 11 w 11"/>
                <a:gd name="T9" fmla="*/ 6 h 11"/>
                <a:gd name="T10" fmla="*/ 6 w 11"/>
                <a:gd name="T11" fmla="*/ 11 h 11"/>
                <a:gd name="T12" fmla="*/ 6 w 11"/>
                <a:gd name="T13" fmla="*/ 11 h 11"/>
                <a:gd name="T14" fmla="*/ 0 w 11"/>
                <a:gd name="T15" fmla="*/ 6 h 11"/>
                <a:gd name="T16" fmla="*/ 4 w 11"/>
                <a:gd name="T17" fmla="*/ 6 h 11"/>
                <a:gd name="T18" fmla="*/ 6 w 11"/>
                <a:gd name="T19" fmla="*/ 7 h 11"/>
                <a:gd name="T20" fmla="*/ 6 w 11"/>
                <a:gd name="T21" fmla="*/ 7 h 11"/>
                <a:gd name="T22" fmla="*/ 7 w 11"/>
                <a:gd name="T23" fmla="*/ 6 h 11"/>
                <a:gd name="T24" fmla="*/ 7 w 11"/>
                <a:gd name="T25" fmla="*/ 6 h 11"/>
                <a:gd name="T26" fmla="*/ 6 w 11"/>
                <a:gd name="T27" fmla="*/ 4 h 11"/>
                <a:gd name="T28" fmla="*/ 6 w 11"/>
                <a:gd name="T29" fmla="*/ 4 h 11"/>
                <a:gd name="T30" fmla="*/ 4 w 11"/>
                <a:gd name="T31" fmla="*/ 6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lose/>
                  <a:moveTo>
                    <a:pt x="4" y="6"/>
                  </a:move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15"/>
            <p:cNvSpPr>
              <a:spLocks noEditPoints="1"/>
            </p:cNvSpPr>
            <p:nvPr/>
          </p:nvSpPr>
          <p:spPr bwMode="auto">
            <a:xfrm>
              <a:off x="9239250" y="4962525"/>
              <a:ext cx="679450" cy="619125"/>
            </a:xfrm>
            <a:custGeom>
              <a:gdLst>
                <a:gd name="T0" fmla="*/ 0 w 181"/>
                <a:gd name="T1" fmla="*/ 79 h 165"/>
                <a:gd name="T2" fmla="*/ 24 w 181"/>
                <a:gd name="T3" fmla="*/ 24 h 165"/>
                <a:gd name="T4" fmla="*/ 74 w 181"/>
                <a:gd name="T5" fmla="*/ 3 h 165"/>
                <a:gd name="T6" fmla="*/ 90 w 181"/>
                <a:gd name="T7" fmla="*/ 5 h 165"/>
                <a:gd name="T8" fmla="*/ 90 w 181"/>
                <a:gd name="T9" fmla="*/ 5 h 165"/>
                <a:gd name="T10" fmla="*/ 106 w 181"/>
                <a:gd name="T11" fmla="*/ 0 h 165"/>
                <a:gd name="T12" fmla="*/ 146 w 181"/>
                <a:gd name="T13" fmla="*/ 16 h 165"/>
                <a:gd name="T14" fmla="*/ 165 w 181"/>
                <a:gd name="T15" fmla="*/ 32 h 165"/>
                <a:gd name="T16" fmla="*/ 165 w 181"/>
                <a:gd name="T17" fmla="*/ 32 h 165"/>
                <a:gd name="T18" fmla="*/ 181 w 181"/>
                <a:gd name="T19" fmla="*/ 79 h 165"/>
                <a:gd name="T20" fmla="*/ 147 w 181"/>
                <a:gd name="T21" fmla="*/ 144 h 165"/>
                <a:gd name="T22" fmla="*/ 147 w 181"/>
                <a:gd name="T23" fmla="*/ 144 h 165"/>
                <a:gd name="T24" fmla="*/ 84 w 181"/>
                <a:gd name="T25" fmla="*/ 165 h 165"/>
                <a:gd name="T26" fmla="*/ 84 w 181"/>
                <a:gd name="T27" fmla="*/ 165 h 165"/>
                <a:gd name="T28" fmla="*/ 49 w 181"/>
                <a:gd name="T29" fmla="*/ 153 h 165"/>
                <a:gd name="T30" fmla="*/ 57 w 181"/>
                <a:gd name="T31" fmla="*/ 147 h 165"/>
                <a:gd name="T32" fmla="*/ 62 w 181"/>
                <a:gd name="T33" fmla="*/ 150 h 165"/>
                <a:gd name="T34" fmla="*/ 84 w 181"/>
                <a:gd name="T35" fmla="*/ 155 h 165"/>
                <a:gd name="T36" fmla="*/ 141 w 181"/>
                <a:gd name="T37" fmla="*/ 136 h 165"/>
                <a:gd name="T38" fmla="*/ 146 w 181"/>
                <a:gd name="T39" fmla="*/ 132 h 165"/>
                <a:gd name="T40" fmla="*/ 156 w 181"/>
                <a:gd name="T41" fmla="*/ 120 h 165"/>
                <a:gd name="T42" fmla="*/ 171 w 181"/>
                <a:gd name="T43" fmla="*/ 79 h 165"/>
                <a:gd name="T44" fmla="*/ 157 w 181"/>
                <a:gd name="T45" fmla="*/ 39 h 165"/>
                <a:gd name="T46" fmla="*/ 153 w 181"/>
                <a:gd name="T47" fmla="*/ 35 h 165"/>
                <a:gd name="T48" fmla="*/ 140 w 181"/>
                <a:gd name="T49" fmla="*/ 24 h 165"/>
                <a:gd name="T50" fmla="*/ 106 w 181"/>
                <a:gd name="T51" fmla="*/ 10 h 165"/>
                <a:gd name="T52" fmla="*/ 102 w 181"/>
                <a:gd name="T53" fmla="*/ 10 h 165"/>
                <a:gd name="T54" fmla="*/ 103 w 181"/>
                <a:gd name="T55" fmla="*/ 15 h 165"/>
                <a:gd name="T56" fmla="*/ 96 w 181"/>
                <a:gd name="T57" fmla="*/ 18 h 165"/>
                <a:gd name="T58" fmla="*/ 95 w 181"/>
                <a:gd name="T59" fmla="*/ 17 h 165"/>
                <a:gd name="T60" fmla="*/ 90 w 181"/>
                <a:gd name="T61" fmla="*/ 15 h 165"/>
                <a:gd name="T62" fmla="*/ 74 w 181"/>
                <a:gd name="T63" fmla="*/ 13 h 165"/>
                <a:gd name="T64" fmla="*/ 31 w 181"/>
                <a:gd name="T65" fmla="*/ 32 h 165"/>
                <a:gd name="T66" fmla="*/ 28 w 181"/>
                <a:gd name="T67" fmla="*/ 35 h 165"/>
                <a:gd name="T68" fmla="*/ 21 w 181"/>
                <a:gd name="T69" fmla="*/ 45 h 165"/>
                <a:gd name="T70" fmla="*/ 10 w 181"/>
                <a:gd name="T71" fmla="*/ 79 h 165"/>
                <a:gd name="T72" fmla="*/ 55 w 181"/>
                <a:gd name="T73" fmla="*/ 145 h 165"/>
                <a:gd name="T74" fmla="*/ 55 w 181"/>
                <a:gd name="T75" fmla="*/ 146 h 165"/>
                <a:gd name="T76" fmla="*/ 56 w 181"/>
                <a:gd name="T77" fmla="*/ 146 h 165"/>
                <a:gd name="T78" fmla="*/ 56 w 181"/>
                <a:gd name="T79" fmla="*/ 146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65">
                  <a:moveTo>
                    <a:pt x="49" y="153"/>
                  </a:moveTo>
                  <a:cubicBezTo>
                    <a:pt x="12" y="128"/>
                    <a:pt x="0" y="102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47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1" y="8"/>
                    <a:pt x="59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80" y="3"/>
                    <a:pt x="86" y="4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5" y="1"/>
                    <a:pt x="101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20" y="0"/>
                    <a:pt x="134" y="8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57" y="24"/>
                    <a:pt x="165" y="32"/>
                    <a:pt x="165" y="32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76" y="49"/>
                    <a:pt x="181" y="65"/>
                    <a:pt x="181" y="79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0" y="119"/>
                    <a:pt x="147" y="143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20" y="160"/>
                    <a:pt x="99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62" y="165"/>
                    <a:pt x="51" y="155"/>
                    <a:pt x="49" y="153"/>
                  </a:cubicBezTo>
                  <a:close/>
                  <a:moveTo>
                    <a:pt x="56" y="146"/>
                  </a:moveTo>
                  <a:cubicBezTo>
                    <a:pt x="56" y="146"/>
                    <a:pt x="57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8" y="148"/>
                    <a:pt x="60" y="149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7" y="152"/>
                    <a:pt x="7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97" y="155"/>
                    <a:pt x="116" y="151"/>
                    <a:pt x="141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2" y="135"/>
                    <a:pt x="143" y="134"/>
                    <a:pt x="146" y="132"/>
                  </a:cubicBezTo>
                  <a:cubicBezTo>
                    <a:pt x="146" y="132"/>
                    <a:pt x="146" y="132"/>
                    <a:pt x="146" y="132"/>
                  </a:cubicBezTo>
                  <a:cubicBezTo>
                    <a:pt x="148" y="129"/>
                    <a:pt x="152" y="125"/>
                    <a:pt x="156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63" y="110"/>
                    <a:pt x="171" y="96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67"/>
                    <a:pt x="167" y="54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8"/>
                    <a:pt x="155" y="37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0" y="32"/>
                    <a:pt x="145" y="28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29" y="17"/>
                    <a:pt x="116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5" y="10"/>
                    <a:pt x="104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4" y="12"/>
                    <a:pt x="104" y="14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8"/>
                    <a:pt x="99" y="19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2" y="16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6" y="14"/>
                    <a:pt x="80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61" y="13"/>
                    <a:pt x="46" y="17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3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6" y="37"/>
                    <a:pt x="23" y="41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6" y="54"/>
                    <a:pt x="10" y="66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98"/>
                    <a:pt x="20" y="121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16"/>
            <p:cNvSpPr/>
            <p:nvPr/>
          </p:nvSpPr>
          <p:spPr bwMode="auto">
            <a:xfrm>
              <a:off x="9232900" y="4976813"/>
              <a:ext cx="258763" cy="315913"/>
            </a:xfrm>
            <a:custGeom>
              <a:gdLst>
                <a:gd name="T0" fmla="*/ 1 w 69"/>
                <a:gd name="T1" fmla="*/ 79 h 84"/>
                <a:gd name="T2" fmla="*/ 5 w 69"/>
                <a:gd name="T3" fmla="*/ 74 h 84"/>
                <a:gd name="T4" fmla="*/ 5 w 69"/>
                <a:gd name="T5" fmla="*/ 74 h 84"/>
                <a:gd name="T6" fmla="*/ 30 w 69"/>
                <a:gd name="T7" fmla="*/ 51 h 84"/>
                <a:gd name="T8" fmla="*/ 30 w 69"/>
                <a:gd name="T9" fmla="*/ 51 h 84"/>
                <a:gd name="T10" fmla="*/ 32 w 69"/>
                <a:gd name="T11" fmla="*/ 48 h 84"/>
                <a:gd name="T12" fmla="*/ 32 w 69"/>
                <a:gd name="T13" fmla="*/ 48 h 84"/>
                <a:gd name="T14" fmla="*/ 36 w 69"/>
                <a:gd name="T15" fmla="*/ 34 h 84"/>
                <a:gd name="T16" fmla="*/ 36 w 69"/>
                <a:gd name="T17" fmla="*/ 34 h 84"/>
                <a:gd name="T18" fmla="*/ 41 w 69"/>
                <a:gd name="T19" fmla="*/ 32 h 84"/>
                <a:gd name="T20" fmla="*/ 41 w 69"/>
                <a:gd name="T21" fmla="*/ 32 h 84"/>
                <a:gd name="T22" fmla="*/ 48 w 69"/>
                <a:gd name="T23" fmla="*/ 37 h 84"/>
                <a:gd name="T24" fmla="*/ 48 w 69"/>
                <a:gd name="T25" fmla="*/ 37 h 84"/>
                <a:gd name="T26" fmla="*/ 50 w 69"/>
                <a:gd name="T27" fmla="*/ 40 h 84"/>
                <a:gd name="T28" fmla="*/ 50 w 69"/>
                <a:gd name="T29" fmla="*/ 40 h 84"/>
                <a:gd name="T30" fmla="*/ 50 w 69"/>
                <a:gd name="T31" fmla="*/ 41 h 84"/>
                <a:gd name="T32" fmla="*/ 51 w 69"/>
                <a:gd name="T33" fmla="*/ 41 h 84"/>
                <a:gd name="T34" fmla="*/ 51 w 69"/>
                <a:gd name="T35" fmla="*/ 43 h 84"/>
                <a:gd name="T36" fmla="*/ 51 w 69"/>
                <a:gd name="T37" fmla="*/ 43 h 84"/>
                <a:gd name="T38" fmla="*/ 52 w 69"/>
                <a:gd name="T39" fmla="*/ 40 h 84"/>
                <a:gd name="T40" fmla="*/ 52 w 69"/>
                <a:gd name="T41" fmla="*/ 40 h 84"/>
                <a:gd name="T42" fmla="*/ 58 w 69"/>
                <a:gd name="T43" fmla="*/ 4 h 84"/>
                <a:gd name="T44" fmla="*/ 64 w 69"/>
                <a:gd name="T45" fmla="*/ 0 h 84"/>
                <a:gd name="T46" fmla="*/ 64 w 69"/>
                <a:gd name="T47" fmla="*/ 0 h 84"/>
                <a:gd name="T48" fmla="*/ 68 w 69"/>
                <a:gd name="T49" fmla="*/ 6 h 84"/>
                <a:gd name="T50" fmla="*/ 68 w 69"/>
                <a:gd name="T51" fmla="*/ 6 h 84"/>
                <a:gd name="T52" fmla="*/ 62 w 69"/>
                <a:gd name="T53" fmla="*/ 42 h 84"/>
                <a:gd name="T54" fmla="*/ 62 w 69"/>
                <a:gd name="T55" fmla="*/ 42 h 84"/>
                <a:gd name="T56" fmla="*/ 57 w 69"/>
                <a:gd name="T57" fmla="*/ 53 h 84"/>
                <a:gd name="T58" fmla="*/ 57 w 69"/>
                <a:gd name="T59" fmla="*/ 53 h 84"/>
                <a:gd name="T60" fmla="*/ 51 w 69"/>
                <a:gd name="T61" fmla="*/ 58 h 84"/>
                <a:gd name="T62" fmla="*/ 51 w 69"/>
                <a:gd name="T63" fmla="*/ 58 h 84"/>
                <a:gd name="T64" fmla="*/ 44 w 69"/>
                <a:gd name="T65" fmla="*/ 53 h 84"/>
                <a:gd name="T66" fmla="*/ 44 w 69"/>
                <a:gd name="T67" fmla="*/ 53 h 84"/>
                <a:gd name="T68" fmla="*/ 42 w 69"/>
                <a:gd name="T69" fmla="*/ 49 h 84"/>
                <a:gd name="T70" fmla="*/ 42 w 69"/>
                <a:gd name="T71" fmla="*/ 49 h 84"/>
                <a:gd name="T72" fmla="*/ 42 w 69"/>
                <a:gd name="T73" fmla="*/ 50 h 84"/>
                <a:gd name="T74" fmla="*/ 42 w 69"/>
                <a:gd name="T75" fmla="*/ 50 h 84"/>
                <a:gd name="T76" fmla="*/ 42 w 69"/>
                <a:gd name="T77" fmla="*/ 51 h 84"/>
                <a:gd name="T78" fmla="*/ 42 w 69"/>
                <a:gd name="T79" fmla="*/ 51 h 84"/>
                <a:gd name="T80" fmla="*/ 32 w 69"/>
                <a:gd name="T81" fmla="*/ 66 h 84"/>
                <a:gd name="T82" fmla="*/ 32 w 69"/>
                <a:gd name="T83" fmla="*/ 66 h 84"/>
                <a:gd name="T84" fmla="*/ 6 w 69"/>
                <a:gd name="T85" fmla="*/ 84 h 84"/>
                <a:gd name="T86" fmla="*/ 6 w 69"/>
                <a:gd name="T87" fmla="*/ 84 h 84"/>
                <a:gd name="T88" fmla="*/ 6 w 69"/>
                <a:gd name="T89" fmla="*/ 84 h 84"/>
                <a:gd name="T90" fmla="*/ 6 w 69"/>
                <a:gd name="T91" fmla="*/ 84 h 84"/>
                <a:gd name="T92" fmla="*/ 6 w 69"/>
                <a:gd name="T93" fmla="*/ 84 h 84"/>
                <a:gd name="T94" fmla="*/ 1 w 69"/>
                <a:gd name="T95" fmla="*/ 79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4">
                  <a:moveTo>
                    <a:pt x="1" y="79"/>
                  </a:moveTo>
                  <a:cubicBezTo>
                    <a:pt x="0" y="77"/>
                    <a:pt x="2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5" y="73"/>
                    <a:pt x="26" y="59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0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1"/>
                    <a:pt x="34" y="37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7" y="33"/>
                    <a:pt x="39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32"/>
                    <a:pt x="47" y="35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8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61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1"/>
                    <a:pt x="69" y="3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0" y="49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5"/>
                    <a:pt x="55" y="57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47" y="57"/>
                    <a:pt x="45" y="55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1"/>
                    <a:pt x="43" y="50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2"/>
                    <a:pt x="38" y="59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6" y="74"/>
                    <a:pt x="18" y="82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1" y="82"/>
                    <a:pt x="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17"/>
            <p:cNvSpPr/>
            <p:nvPr/>
          </p:nvSpPr>
          <p:spPr bwMode="auto">
            <a:xfrm>
              <a:off x="9480550" y="5221288"/>
              <a:ext cx="104775" cy="55563"/>
            </a:xfrm>
            <a:custGeom>
              <a:gdLst>
                <a:gd name="T0" fmla="*/ 2 w 28"/>
                <a:gd name="T1" fmla="*/ 13 h 15"/>
                <a:gd name="T2" fmla="*/ 3 w 28"/>
                <a:gd name="T3" fmla="*/ 6 h 15"/>
                <a:gd name="T4" fmla="*/ 3 w 28"/>
                <a:gd name="T5" fmla="*/ 6 h 15"/>
                <a:gd name="T6" fmla="*/ 18 w 28"/>
                <a:gd name="T7" fmla="*/ 0 h 15"/>
                <a:gd name="T8" fmla="*/ 18 w 28"/>
                <a:gd name="T9" fmla="*/ 0 h 15"/>
                <a:gd name="T10" fmla="*/ 26 w 28"/>
                <a:gd name="T11" fmla="*/ 4 h 15"/>
                <a:gd name="T12" fmla="*/ 26 w 28"/>
                <a:gd name="T13" fmla="*/ 4 h 15"/>
                <a:gd name="T14" fmla="*/ 25 w 28"/>
                <a:gd name="T15" fmla="*/ 11 h 15"/>
                <a:gd name="T16" fmla="*/ 25 w 28"/>
                <a:gd name="T17" fmla="*/ 11 h 15"/>
                <a:gd name="T18" fmla="*/ 18 w 28"/>
                <a:gd name="T19" fmla="*/ 10 h 15"/>
                <a:gd name="T20" fmla="*/ 18 w 28"/>
                <a:gd name="T21" fmla="*/ 10 h 15"/>
                <a:gd name="T22" fmla="*/ 18 w 28"/>
                <a:gd name="T23" fmla="*/ 10 h 15"/>
                <a:gd name="T24" fmla="*/ 18 w 28"/>
                <a:gd name="T25" fmla="*/ 10 h 15"/>
                <a:gd name="T26" fmla="*/ 12 w 28"/>
                <a:gd name="T27" fmla="*/ 12 h 15"/>
                <a:gd name="T28" fmla="*/ 12 w 28"/>
                <a:gd name="T29" fmla="*/ 12 h 15"/>
                <a:gd name="T30" fmla="*/ 9 w 28"/>
                <a:gd name="T31" fmla="*/ 14 h 15"/>
                <a:gd name="T32" fmla="*/ 9 w 28"/>
                <a:gd name="T33" fmla="*/ 14 h 15"/>
                <a:gd name="T34" fmla="*/ 9 w 28"/>
                <a:gd name="T35" fmla="*/ 14 h 15"/>
                <a:gd name="T36" fmla="*/ 6 w 28"/>
                <a:gd name="T37" fmla="*/ 15 h 15"/>
                <a:gd name="T38" fmla="*/ 6 w 28"/>
                <a:gd name="T39" fmla="*/ 15 h 15"/>
                <a:gd name="T40" fmla="*/ 2 w 28"/>
                <a:gd name="T41" fmla="*/ 13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5">
                  <a:moveTo>
                    <a:pt x="2" y="13"/>
                  </a:moveTo>
                  <a:cubicBezTo>
                    <a:pt x="0" y="11"/>
                    <a:pt x="1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10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6"/>
                    <a:pt x="27" y="9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3"/>
                    <a:pt x="20" y="12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4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3" y="15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18"/>
            <p:cNvSpPr/>
            <p:nvPr/>
          </p:nvSpPr>
          <p:spPr bwMode="auto">
            <a:xfrm>
              <a:off x="9525000" y="5224463"/>
              <a:ext cx="346075" cy="153988"/>
            </a:xfrm>
            <a:custGeom>
              <a:gdLst>
                <a:gd name="T0" fmla="*/ 10 w 92"/>
                <a:gd name="T1" fmla="*/ 24 h 41"/>
                <a:gd name="T2" fmla="*/ 0 w 92"/>
                <a:gd name="T3" fmla="*/ 7 h 41"/>
                <a:gd name="T4" fmla="*/ 0 w 92"/>
                <a:gd name="T5" fmla="*/ 7 h 41"/>
                <a:gd name="T6" fmla="*/ 4 w 92"/>
                <a:gd name="T7" fmla="*/ 0 h 41"/>
                <a:gd name="T8" fmla="*/ 4 w 92"/>
                <a:gd name="T9" fmla="*/ 0 h 41"/>
                <a:gd name="T10" fmla="*/ 10 w 92"/>
                <a:gd name="T11" fmla="*/ 4 h 41"/>
                <a:gd name="T12" fmla="*/ 10 w 92"/>
                <a:gd name="T13" fmla="*/ 4 h 41"/>
                <a:gd name="T14" fmla="*/ 10 w 92"/>
                <a:gd name="T15" fmla="*/ 5 h 41"/>
                <a:gd name="T16" fmla="*/ 10 w 92"/>
                <a:gd name="T17" fmla="*/ 5 h 41"/>
                <a:gd name="T18" fmla="*/ 12 w 92"/>
                <a:gd name="T19" fmla="*/ 8 h 41"/>
                <a:gd name="T20" fmla="*/ 12 w 92"/>
                <a:gd name="T21" fmla="*/ 8 h 41"/>
                <a:gd name="T22" fmla="*/ 18 w 92"/>
                <a:gd name="T23" fmla="*/ 18 h 41"/>
                <a:gd name="T24" fmla="*/ 18 w 92"/>
                <a:gd name="T25" fmla="*/ 18 h 41"/>
                <a:gd name="T26" fmla="*/ 44 w 92"/>
                <a:gd name="T27" fmla="*/ 31 h 41"/>
                <a:gd name="T28" fmla="*/ 44 w 92"/>
                <a:gd name="T29" fmla="*/ 31 h 41"/>
                <a:gd name="T30" fmla="*/ 48 w 92"/>
                <a:gd name="T31" fmla="*/ 31 h 41"/>
                <a:gd name="T32" fmla="*/ 48 w 92"/>
                <a:gd name="T33" fmla="*/ 31 h 41"/>
                <a:gd name="T34" fmla="*/ 52 w 92"/>
                <a:gd name="T35" fmla="*/ 30 h 41"/>
                <a:gd name="T36" fmla="*/ 52 w 92"/>
                <a:gd name="T37" fmla="*/ 30 h 41"/>
                <a:gd name="T38" fmla="*/ 63 w 92"/>
                <a:gd name="T39" fmla="*/ 26 h 41"/>
                <a:gd name="T40" fmla="*/ 63 w 92"/>
                <a:gd name="T41" fmla="*/ 26 h 41"/>
                <a:gd name="T42" fmla="*/ 82 w 92"/>
                <a:gd name="T43" fmla="*/ 6 h 41"/>
                <a:gd name="T44" fmla="*/ 82 w 92"/>
                <a:gd name="T45" fmla="*/ 6 h 41"/>
                <a:gd name="T46" fmla="*/ 88 w 92"/>
                <a:gd name="T47" fmla="*/ 2 h 41"/>
                <a:gd name="T48" fmla="*/ 88 w 92"/>
                <a:gd name="T49" fmla="*/ 2 h 41"/>
                <a:gd name="T50" fmla="*/ 91 w 92"/>
                <a:gd name="T51" fmla="*/ 9 h 41"/>
                <a:gd name="T52" fmla="*/ 91 w 92"/>
                <a:gd name="T53" fmla="*/ 9 h 41"/>
                <a:gd name="T54" fmla="*/ 50 w 92"/>
                <a:gd name="T55" fmla="*/ 41 h 41"/>
                <a:gd name="T56" fmla="*/ 50 w 92"/>
                <a:gd name="T57" fmla="*/ 41 h 41"/>
                <a:gd name="T58" fmla="*/ 44 w 92"/>
                <a:gd name="T59" fmla="*/ 41 h 41"/>
                <a:gd name="T60" fmla="*/ 44 w 92"/>
                <a:gd name="T61" fmla="*/ 41 h 41"/>
                <a:gd name="T62" fmla="*/ 44 w 92"/>
                <a:gd name="T63" fmla="*/ 41 h 41"/>
                <a:gd name="T64" fmla="*/ 44 w 92"/>
                <a:gd name="T65" fmla="*/ 41 h 41"/>
                <a:gd name="T66" fmla="*/ 10 w 92"/>
                <a:gd name="T67" fmla="*/ 24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41">
                  <a:moveTo>
                    <a:pt x="10" y="24"/>
                  </a:moveTo>
                  <a:cubicBezTo>
                    <a:pt x="3" y="15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1"/>
                    <a:pt x="15" y="14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3" y="25"/>
                    <a:pt x="31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1"/>
                    <a:pt x="47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50" y="31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5" y="29"/>
                    <a:pt x="59" y="28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71" y="22"/>
                    <a:pt x="79" y="1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3"/>
                    <a:pt x="86" y="1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91" y="3"/>
                    <a:pt x="92" y="6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2" y="36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6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27" y="41"/>
                    <a:pt x="16" y="32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19"/>
            <p:cNvSpPr/>
            <p:nvPr/>
          </p:nvSpPr>
          <p:spPr bwMode="auto">
            <a:xfrm>
              <a:off x="9464675" y="4833938"/>
              <a:ext cx="230188" cy="177800"/>
            </a:xfrm>
            <a:custGeom>
              <a:gdLst>
                <a:gd name="T0" fmla="*/ 1 w 61"/>
                <a:gd name="T1" fmla="*/ 44 h 47"/>
                <a:gd name="T2" fmla="*/ 4 w 61"/>
                <a:gd name="T3" fmla="*/ 37 h 47"/>
                <a:gd name="T4" fmla="*/ 4 w 61"/>
                <a:gd name="T5" fmla="*/ 37 h 47"/>
                <a:gd name="T6" fmla="*/ 19 w 61"/>
                <a:gd name="T7" fmla="*/ 30 h 47"/>
                <a:gd name="T8" fmla="*/ 19 w 61"/>
                <a:gd name="T9" fmla="*/ 30 h 47"/>
                <a:gd name="T10" fmla="*/ 45 w 61"/>
                <a:gd name="T11" fmla="*/ 14 h 47"/>
                <a:gd name="T12" fmla="*/ 45 w 61"/>
                <a:gd name="T13" fmla="*/ 14 h 47"/>
                <a:gd name="T14" fmla="*/ 51 w 61"/>
                <a:gd name="T15" fmla="*/ 5 h 47"/>
                <a:gd name="T16" fmla="*/ 51 w 61"/>
                <a:gd name="T17" fmla="*/ 5 h 47"/>
                <a:gd name="T18" fmla="*/ 56 w 61"/>
                <a:gd name="T19" fmla="*/ 0 h 47"/>
                <a:gd name="T20" fmla="*/ 56 w 61"/>
                <a:gd name="T21" fmla="*/ 0 h 47"/>
                <a:gd name="T22" fmla="*/ 61 w 61"/>
                <a:gd name="T23" fmla="*/ 5 h 47"/>
                <a:gd name="T24" fmla="*/ 61 w 61"/>
                <a:gd name="T25" fmla="*/ 5 h 47"/>
                <a:gd name="T26" fmla="*/ 51 w 61"/>
                <a:gd name="T27" fmla="*/ 22 h 47"/>
                <a:gd name="T28" fmla="*/ 51 w 61"/>
                <a:gd name="T29" fmla="*/ 22 h 47"/>
                <a:gd name="T30" fmla="*/ 33 w 61"/>
                <a:gd name="T31" fmla="*/ 34 h 47"/>
                <a:gd name="T32" fmla="*/ 33 w 61"/>
                <a:gd name="T33" fmla="*/ 34 h 47"/>
                <a:gd name="T34" fmla="*/ 7 w 61"/>
                <a:gd name="T35" fmla="*/ 47 h 47"/>
                <a:gd name="T36" fmla="*/ 7 w 61"/>
                <a:gd name="T37" fmla="*/ 47 h 47"/>
                <a:gd name="T38" fmla="*/ 6 w 61"/>
                <a:gd name="T39" fmla="*/ 47 h 47"/>
                <a:gd name="T40" fmla="*/ 6 w 61"/>
                <a:gd name="T41" fmla="*/ 47 h 47"/>
                <a:gd name="T42" fmla="*/ 1 w 61"/>
                <a:gd name="T43" fmla="*/ 4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47">
                  <a:moveTo>
                    <a:pt x="1" y="44"/>
                  </a:moveTo>
                  <a:cubicBezTo>
                    <a:pt x="0" y="41"/>
                    <a:pt x="1" y="38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11" y="35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8" y="26"/>
                    <a:pt x="38" y="20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9" y="11"/>
                    <a:pt x="51" y="7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5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12"/>
                    <a:pt x="57" y="17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6" y="27"/>
                    <a:pt x="40" y="31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0" y="42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4" y="47"/>
                    <a:pt x="2" y="46"/>
                    <a:pt x="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20"/>
            <p:cNvSpPr/>
            <p:nvPr/>
          </p:nvSpPr>
          <p:spPr bwMode="auto">
            <a:xfrm>
              <a:off x="9555163" y="4846638"/>
              <a:ext cx="134938" cy="71438"/>
            </a:xfrm>
            <a:custGeom>
              <a:gdLst>
                <a:gd name="T0" fmla="*/ 15 w 36"/>
                <a:gd name="T1" fmla="*/ 19 h 19"/>
                <a:gd name="T2" fmla="*/ 2 w 36"/>
                <a:gd name="T3" fmla="*/ 13 h 19"/>
                <a:gd name="T4" fmla="*/ 2 w 36"/>
                <a:gd name="T5" fmla="*/ 13 h 19"/>
                <a:gd name="T6" fmla="*/ 3 w 36"/>
                <a:gd name="T7" fmla="*/ 6 h 19"/>
                <a:gd name="T8" fmla="*/ 3 w 36"/>
                <a:gd name="T9" fmla="*/ 6 h 19"/>
                <a:gd name="T10" fmla="*/ 10 w 36"/>
                <a:gd name="T11" fmla="*/ 7 h 19"/>
                <a:gd name="T12" fmla="*/ 10 w 36"/>
                <a:gd name="T13" fmla="*/ 7 h 19"/>
                <a:gd name="T14" fmla="*/ 10 w 36"/>
                <a:gd name="T15" fmla="*/ 7 h 19"/>
                <a:gd name="T16" fmla="*/ 10 w 36"/>
                <a:gd name="T17" fmla="*/ 7 h 19"/>
                <a:gd name="T18" fmla="*/ 11 w 36"/>
                <a:gd name="T19" fmla="*/ 8 h 19"/>
                <a:gd name="T20" fmla="*/ 11 w 36"/>
                <a:gd name="T21" fmla="*/ 8 h 19"/>
                <a:gd name="T22" fmla="*/ 15 w 36"/>
                <a:gd name="T23" fmla="*/ 9 h 19"/>
                <a:gd name="T24" fmla="*/ 15 w 36"/>
                <a:gd name="T25" fmla="*/ 9 h 19"/>
                <a:gd name="T26" fmla="*/ 26 w 36"/>
                <a:gd name="T27" fmla="*/ 2 h 19"/>
                <a:gd name="T28" fmla="*/ 26 w 36"/>
                <a:gd name="T29" fmla="*/ 2 h 19"/>
                <a:gd name="T30" fmla="*/ 33 w 36"/>
                <a:gd name="T31" fmla="*/ 1 h 19"/>
                <a:gd name="T32" fmla="*/ 33 w 36"/>
                <a:gd name="T33" fmla="*/ 1 h 19"/>
                <a:gd name="T34" fmla="*/ 34 w 36"/>
                <a:gd name="T35" fmla="*/ 8 h 19"/>
                <a:gd name="T36" fmla="*/ 34 w 36"/>
                <a:gd name="T37" fmla="*/ 8 h 19"/>
                <a:gd name="T38" fmla="*/ 15 w 36"/>
                <a:gd name="T39" fmla="*/ 19 h 19"/>
                <a:gd name="T40" fmla="*/ 15 w 36"/>
                <a:gd name="T41" fmla="*/ 19 h 19"/>
                <a:gd name="T42" fmla="*/ 15 w 36"/>
                <a:gd name="T4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19">
                  <a:moveTo>
                    <a:pt x="15" y="19"/>
                  </a:moveTo>
                  <a:cubicBezTo>
                    <a:pt x="7" y="19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0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4"/>
                    <a:pt x="8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4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8" y="9"/>
                    <a:pt x="21" y="8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1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3"/>
                    <a:pt x="36" y="6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8" y="16"/>
                    <a:pt x="21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21"/>
            <p:cNvSpPr/>
            <p:nvPr/>
          </p:nvSpPr>
          <p:spPr bwMode="auto">
            <a:xfrm>
              <a:off x="9604375" y="5526088"/>
              <a:ext cx="71438" cy="107950"/>
            </a:xfrm>
            <a:custGeom>
              <a:gdLst>
                <a:gd name="T0" fmla="*/ 4 w 19"/>
                <a:gd name="T1" fmla="*/ 28 h 29"/>
                <a:gd name="T2" fmla="*/ 1 w 19"/>
                <a:gd name="T3" fmla="*/ 22 h 29"/>
                <a:gd name="T4" fmla="*/ 1 w 19"/>
                <a:gd name="T5" fmla="*/ 22 h 29"/>
                <a:gd name="T6" fmla="*/ 9 w 19"/>
                <a:gd name="T7" fmla="*/ 3 h 29"/>
                <a:gd name="T8" fmla="*/ 16 w 19"/>
                <a:gd name="T9" fmla="*/ 1 h 29"/>
                <a:gd name="T10" fmla="*/ 16 w 19"/>
                <a:gd name="T11" fmla="*/ 1 h 29"/>
                <a:gd name="T12" fmla="*/ 18 w 19"/>
                <a:gd name="T13" fmla="*/ 8 h 29"/>
                <a:gd name="T14" fmla="*/ 18 w 19"/>
                <a:gd name="T15" fmla="*/ 8 h 29"/>
                <a:gd name="T16" fmla="*/ 10 w 19"/>
                <a:gd name="T17" fmla="*/ 26 h 29"/>
                <a:gd name="T18" fmla="*/ 6 w 19"/>
                <a:gd name="T19" fmla="*/ 29 h 29"/>
                <a:gd name="T20" fmla="*/ 6 w 19"/>
                <a:gd name="T21" fmla="*/ 29 h 29"/>
                <a:gd name="T22" fmla="*/ 4 w 19"/>
                <a:gd name="T23" fmla="*/ 2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8">
                  <a:moveTo>
                    <a:pt x="4" y="28"/>
                  </a:moveTo>
                  <a:cubicBezTo>
                    <a:pt x="1" y="27"/>
                    <a:pt x="0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1"/>
                    <a:pt x="13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2"/>
                    <a:pt x="19" y="5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8"/>
                    <a:pt x="8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4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22"/>
            <p:cNvSpPr/>
            <p:nvPr/>
          </p:nvSpPr>
          <p:spPr bwMode="auto">
            <a:xfrm>
              <a:off x="9712325" y="5141913"/>
              <a:ext cx="785813" cy="481013"/>
            </a:xfrm>
            <a:custGeom>
              <a:gdLst>
                <a:gd name="T0" fmla="*/ 0 w 209"/>
                <a:gd name="T1" fmla="*/ 123 h 128"/>
                <a:gd name="T2" fmla="*/ 5 w 209"/>
                <a:gd name="T3" fmla="*/ 118 h 128"/>
                <a:gd name="T4" fmla="*/ 5 w 209"/>
                <a:gd name="T5" fmla="*/ 118 h 128"/>
                <a:gd name="T6" fmla="*/ 52 w 209"/>
                <a:gd name="T7" fmla="*/ 114 h 128"/>
                <a:gd name="T8" fmla="*/ 52 w 209"/>
                <a:gd name="T9" fmla="*/ 114 h 128"/>
                <a:gd name="T10" fmla="*/ 146 w 209"/>
                <a:gd name="T11" fmla="*/ 92 h 128"/>
                <a:gd name="T12" fmla="*/ 146 w 209"/>
                <a:gd name="T13" fmla="*/ 92 h 128"/>
                <a:gd name="T14" fmla="*/ 147 w 209"/>
                <a:gd name="T15" fmla="*/ 92 h 128"/>
                <a:gd name="T16" fmla="*/ 147 w 209"/>
                <a:gd name="T17" fmla="*/ 92 h 128"/>
                <a:gd name="T18" fmla="*/ 148 w 209"/>
                <a:gd name="T19" fmla="*/ 92 h 128"/>
                <a:gd name="T20" fmla="*/ 148 w 209"/>
                <a:gd name="T21" fmla="*/ 92 h 128"/>
                <a:gd name="T22" fmla="*/ 151 w 209"/>
                <a:gd name="T23" fmla="*/ 91 h 128"/>
                <a:gd name="T24" fmla="*/ 151 w 209"/>
                <a:gd name="T25" fmla="*/ 91 h 128"/>
                <a:gd name="T26" fmla="*/ 161 w 209"/>
                <a:gd name="T27" fmla="*/ 85 h 128"/>
                <a:gd name="T28" fmla="*/ 161 w 209"/>
                <a:gd name="T29" fmla="*/ 85 h 128"/>
                <a:gd name="T30" fmla="*/ 184 w 209"/>
                <a:gd name="T31" fmla="*/ 50 h 128"/>
                <a:gd name="T32" fmla="*/ 184 w 209"/>
                <a:gd name="T33" fmla="*/ 50 h 128"/>
                <a:gd name="T34" fmla="*/ 191 w 209"/>
                <a:gd name="T35" fmla="*/ 16 h 128"/>
                <a:gd name="T36" fmla="*/ 189 w 209"/>
                <a:gd name="T37" fmla="*/ 0 h 128"/>
                <a:gd name="T38" fmla="*/ 209 w 209"/>
                <a:gd name="T39" fmla="*/ 3 h 128"/>
                <a:gd name="T40" fmla="*/ 202 w 209"/>
                <a:gd name="T41" fmla="*/ 15 h 128"/>
                <a:gd name="T42" fmla="*/ 201 w 209"/>
                <a:gd name="T43" fmla="*/ 17 h 128"/>
                <a:gd name="T44" fmla="*/ 201 w 209"/>
                <a:gd name="T45" fmla="*/ 17 h 128"/>
                <a:gd name="T46" fmla="*/ 194 w 209"/>
                <a:gd name="T47" fmla="*/ 53 h 128"/>
                <a:gd name="T48" fmla="*/ 194 w 209"/>
                <a:gd name="T49" fmla="*/ 53 h 128"/>
                <a:gd name="T50" fmla="*/ 149 w 209"/>
                <a:gd name="T51" fmla="*/ 102 h 128"/>
                <a:gd name="T52" fmla="*/ 149 w 209"/>
                <a:gd name="T53" fmla="*/ 102 h 128"/>
                <a:gd name="T54" fmla="*/ 5 w 209"/>
                <a:gd name="T55" fmla="*/ 128 h 128"/>
                <a:gd name="T56" fmla="*/ 5 w 209"/>
                <a:gd name="T57" fmla="*/ 128 h 128"/>
                <a:gd name="T58" fmla="*/ 5 w 209"/>
                <a:gd name="T59" fmla="*/ 128 h 128"/>
                <a:gd name="T60" fmla="*/ 5 w 209"/>
                <a:gd name="T61" fmla="*/ 128 h 128"/>
                <a:gd name="T62" fmla="*/ 5 w 209"/>
                <a:gd name="T63" fmla="*/ 128 h 128"/>
                <a:gd name="T64" fmla="*/ 0 w 209"/>
                <a:gd name="T65" fmla="*/ 123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128">
                  <a:moveTo>
                    <a:pt x="0" y="123"/>
                  </a:moveTo>
                  <a:cubicBezTo>
                    <a:pt x="0" y="121"/>
                    <a:pt x="2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24" y="118"/>
                    <a:pt x="5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80" y="111"/>
                    <a:pt x="115" y="104"/>
                    <a:pt x="146" y="92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8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92"/>
                    <a:pt x="149" y="91"/>
                    <a:pt x="151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3" y="90"/>
                    <a:pt x="157" y="88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8" y="79"/>
                    <a:pt x="178" y="69"/>
                    <a:pt x="184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2" y="15"/>
                    <a:pt x="202" y="15"/>
                    <a:pt x="202" y="15"/>
                  </a:cubicBezTo>
                  <a:cubicBezTo>
                    <a:pt x="202" y="16"/>
                    <a:pt x="201" y="16"/>
                    <a:pt x="201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81" y="93"/>
                    <a:pt x="153" y="101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85" y="126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2" y="128"/>
                    <a:pt x="0" y="126"/>
                    <a:pt x="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23"/>
            <p:cNvSpPr/>
            <p:nvPr/>
          </p:nvSpPr>
          <p:spPr bwMode="auto">
            <a:xfrm>
              <a:off x="8861425" y="5567363"/>
              <a:ext cx="652463" cy="336550"/>
            </a:xfrm>
            <a:custGeom>
              <a:gdLst>
                <a:gd name="T0" fmla="*/ 0 w 174"/>
                <a:gd name="T1" fmla="*/ 84 h 90"/>
                <a:gd name="T2" fmla="*/ 11 w 174"/>
                <a:gd name="T3" fmla="*/ 71 h 90"/>
                <a:gd name="T4" fmla="*/ 47 w 174"/>
                <a:gd name="T5" fmla="*/ 23 h 90"/>
                <a:gd name="T6" fmla="*/ 88 w 174"/>
                <a:gd name="T7" fmla="*/ 0 h 90"/>
                <a:gd name="T8" fmla="*/ 88 w 174"/>
                <a:gd name="T9" fmla="*/ 0 h 90"/>
                <a:gd name="T10" fmla="*/ 103 w 174"/>
                <a:gd name="T11" fmla="*/ 3 h 90"/>
                <a:gd name="T12" fmla="*/ 103 w 174"/>
                <a:gd name="T13" fmla="*/ 3 h 90"/>
                <a:gd name="T14" fmla="*/ 103 w 174"/>
                <a:gd name="T15" fmla="*/ 3 h 90"/>
                <a:gd name="T16" fmla="*/ 104 w 174"/>
                <a:gd name="T17" fmla="*/ 3 h 90"/>
                <a:gd name="T18" fmla="*/ 118 w 174"/>
                <a:gd name="T19" fmla="*/ 8 h 90"/>
                <a:gd name="T20" fmla="*/ 118 w 174"/>
                <a:gd name="T21" fmla="*/ 8 h 90"/>
                <a:gd name="T22" fmla="*/ 140 w 174"/>
                <a:gd name="T23" fmla="*/ 11 h 90"/>
                <a:gd name="T24" fmla="*/ 140 w 174"/>
                <a:gd name="T25" fmla="*/ 11 h 90"/>
                <a:gd name="T26" fmla="*/ 169 w 174"/>
                <a:gd name="T27" fmla="*/ 12 h 90"/>
                <a:gd name="T28" fmla="*/ 169 w 174"/>
                <a:gd name="T29" fmla="*/ 12 h 90"/>
                <a:gd name="T30" fmla="*/ 169 w 174"/>
                <a:gd name="T31" fmla="*/ 12 h 90"/>
                <a:gd name="T32" fmla="*/ 174 w 174"/>
                <a:gd name="T33" fmla="*/ 17 h 90"/>
                <a:gd name="T34" fmla="*/ 174 w 174"/>
                <a:gd name="T35" fmla="*/ 17 h 90"/>
                <a:gd name="T36" fmla="*/ 169 w 174"/>
                <a:gd name="T37" fmla="*/ 22 h 90"/>
                <a:gd name="T38" fmla="*/ 169 w 174"/>
                <a:gd name="T39" fmla="*/ 22 h 90"/>
                <a:gd name="T40" fmla="*/ 116 w 174"/>
                <a:gd name="T41" fmla="*/ 18 h 90"/>
                <a:gd name="T42" fmla="*/ 116 w 174"/>
                <a:gd name="T43" fmla="*/ 18 h 90"/>
                <a:gd name="T44" fmla="*/ 98 w 174"/>
                <a:gd name="T45" fmla="*/ 12 h 90"/>
                <a:gd name="T46" fmla="*/ 98 w 174"/>
                <a:gd name="T47" fmla="*/ 12 h 90"/>
                <a:gd name="T48" fmla="*/ 98 w 174"/>
                <a:gd name="T49" fmla="*/ 12 h 90"/>
                <a:gd name="T50" fmla="*/ 98 w 174"/>
                <a:gd name="T51" fmla="*/ 12 h 90"/>
                <a:gd name="T52" fmla="*/ 96 w 174"/>
                <a:gd name="T53" fmla="*/ 11 h 90"/>
                <a:gd name="T54" fmla="*/ 96 w 174"/>
                <a:gd name="T55" fmla="*/ 11 h 90"/>
                <a:gd name="T56" fmla="*/ 88 w 174"/>
                <a:gd name="T57" fmla="*/ 10 h 90"/>
                <a:gd name="T58" fmla="*/ 88 w 174"/>
                <a:gd name="T59" fmla="*/ 10 h 90"/>
                <a:gd name="T60" fmla="*/ 55 w 174"/>
                <a:gd name="T61" fmla="*/ 29 h 90"/>
                <a:gd name="T62" fmla="*/ 55 w 174"/>
                <a:gd name="T63" fmla="*/ 29 h 90"/>
                <a:gd name="T64" fmla="*/ 21 w 174"/>
                <a:gd name="T65" fmla="*/ 74 h 90"/>
                <a:gd name="T66" fmla="*/ 32 w 174"/>
                <a:gd name="T67" fmla="*/ 83 h 90"/>
                <a:gd name="T68" fmla="*/ 13 w 174"/>
                <a:gd name="T69" fmla="*/ 90 h 90"/>
                <a:gd name="T70" fmla="*/ 0 w 174"/>
                <a:gd name="T71" fmla="*/ 84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90">
                  <a:moveTo>
                    <a:pt x="0" y="84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61" y="5"/>
                    <a:pt x="77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6" y="5"/>
                    <a:pt x="111" y="7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24" y="9"/>
                    <a:pt x="132" y="10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55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2" y="12"/>
                    <a:pt x="174" y="15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20"/>
                    <a:pt x="172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37" y="22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09" y="16"/>
                    <a:pt x="103" y="15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1"/>
                    <a:pt x="97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4" y="10"/>
                    <a:pt x="91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0" y="10"/>
                    <a:pt x="68" y="13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0" y="84"/>
                    <a:pt x="0" y="84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24"/>
            <p:cNvSpPr>
              <a:spLocks noEditPoints="1"/>
            </p:cNvSpPr>
            <p:nvPr/>
          </p:nvSpPr>
          <p:spPr bwMode="auto">
            <a:xfrm>
              <a:off x="9285288" y="5581650"/>
              <a:ext cx="558800" cy="660400"/>
            </a:xfrm>
            <a:custGeom>
              <a:gdLst>
                <a:gd name="T0" fmla="*/ 0 w 149"/>
                <a:gd name="T1" fmla="*/ 99 h 176"/>
                <a:gd name="T2" fmla="*/ 2 w 149"/>
                <a:gd name="T3" fmla="*/ 73 h 176"/>
                <a:gd name="T4" fmla="*/ 45 w 149"/>
                <a:gd name="T5" fmla="*/ 11 h 176"/>
                <a:gd name="T6" fmla="*/ 94 w 149"/>
                <a:gd name="T7" fmla="*/ 0 h 176"/>
                <a:gd name="T8" fmla="*/ 101 w 149"/>
                <a:gd name="T9" fmla="*/ 0 h 176"/>
                <a:gd name="T10" fmla="*/ 103 w 149"/>
                <a:gd name="T11" fmla="*/ 0 h 176"/>
                <a:gd name="T12" fmla="*/ 143 w 149"/>
                <a:gd name="T13" fmla="*/ 21 h 176"/>
                <a:gd name="T14" fmla="*/ 149 w 149"/>
                <a:gd name="T15" fmla="*/ 44 h 176"/>
                <a:gd name="T16" fmla="*/ 149 w 149"/>
                <a:gd name="T17" fmla="*/ 44 h 176"/>
                <a:gd name="T18" fmla="*/ 144 w 149"/>
                <a:gd name="T19" fmla="*/ 44 h 176"/>
                <a:gd name="T20" fmla="*/ 149 w 149"/>
                <a:gd name="T21" fmla="*/ 46 h 176"/>
                <a:gd name="T22" fmla="*/ 116 w 149"/>
                <a:gd name="T23" fmla="*/ 134 h 176"/>
                <a:gd name="T24" fmla="*/ 45 w 149"/>
                <a:gd name="T25" fmla="*/ 176 h 176"/>
                <a:gd name="T26" fmla="*/ 45 w 149"/>
                <a:gd name="T27" fmla="*/ 176 h 176"/>
                <a:gd name="T28" fmla="*/ 35 w 149"/>
                <a:gd name="T29" fmla="*/ 174 h 176"/>
                <a:gd name="T30" fmla="*/ 45 w 149"/>
                <a:gd name="T31" fmla="*/ 166 h 176"/>
                <a:gd name="T32" fmla="*/ 109 w 149"/>
                <a:gd name="T33" fmla="*/ 127 h 176"/>
                <a:gd name="T34" fmla="*/ 110 w 149"/>
                <a:gd name="T35" fmla="*/ 126 h 176"/>
                <a:gd name="T36" fmla="*/ 114 w 149"/>
                <a:gd name="T37" fmla="*/ 122 h 176"/>
                <a:gd name="T38" fmla="*/ 124 w 149"/>
                <a:gd name="T39" fmla="*/ 107 h 176"/>
                <a:gd name="T40" fmla="*/ 139 w 149"/>
                <a:gd name="T41" fmla="*/ 46 h 176"/>
                <a:gd name="T42" fmla="*/ 139 w 149"/>
                <a:gd name="T43" fmla="*/ 44 h 176"/>
                <a:gd name="T44" fmla="*/ 139 w 149"/>
                <a:gd name="T45" fmla="*/ 44 h 176"/>
                <a:gd name="T46" fmla="*/ 134 w 149"/>
                <a:gd name="T47" fmla="*/ 26 h 176"/>
                <a:gd name="T48" fmla="*/ 103 w 149"/>
                <a:gd name="T49" fmla="*/ 10 h 176"/>
                <a:gd name="T50" fmla="*/ 101 w 149"/>
                <a:gd name="T51" fmla="*/ 10 h 176"/>
                <a:gd name="T52" fmla="*/ 101 w 149"/>
                <a:gd name="T53" fmla="*/ 10 h 176"/>
                <a:gd name="T54" fmla="*/ 94 w 149"/>
                <a:gd name="T55" fmla="*/ 10 h 176"/>
                <a:gd name="T56" fmla="*/ 49 w 149"/>
                <a:gd name="T57" fmla="*/ 20 h 176"/>
                <a:gd name="T58" fmla="*/ 12 w 149"/>
                <a:gd name="T59" fmla="*/ 74 h 176"/>
                <a:gd name="T60" fmla="*/ 11 w 149"/>
                <a:gd name="T61" fmla="*/ 81 h 176"/>
                <a:gd name="T62" fmla="*/ 10 w 149"/>
                <a:gd name="T63" fmla="*/ 99 h 176"/>
                <a:gd name="T64" fmla="*/ 40 w 149"/>
                <a:gd name="T65" fmla="*/ 165 h 176"/>
                <a:gd name="T66" fmla="*/ 41 w 149"/>
                <a:gd name="T67" fmla="*/ 165 h 176"/>
                <a:gd name="T68" fmla="*/ 41 w 149"/>
                <a:gd name="T69" fmla="*/ 166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76">
                  <a:moveTo>
                    <a:pt x="35" y="174"/>
                  </a:moveTo>
                  <a:cubicBezTo>
                    <a:pt x="5" y="156"/>
                    <a:pt x="0" y="122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84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8" y="40"/>
                    <a:pt x="26" y="2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64" y="1"/>
                    <a:pt x="83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25" y="0"/>
                    <a:pt x="137" y="10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8" y="32"/>
                    <a:pt x="148" y="42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5"/>
                    <a:pt x="149" y="45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105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78" y="169"/>
                    <a:pt x="57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0" y="176"/>
                    <a:pt x="36" y="175"/>
                    <a:pt x="35" y="174"/>
                  </a:cubicBezTo>
                  <a:close/>
                  <a:moveTo>
                    <a:pt x="41" y="166"/>
                  </a:moveTo>
                  <a:cubicBezTo>
                    <a:pt x="42" y="166"/>
                    <a:pt x="43" y="166"/>
                    <a:pt x="45" y="166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53" y="167"/>
                    <a:pt x="72" y="161"/>
                    <a:pt x="109" y="127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10" y="126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1" y="125"/>
                    <a:pt x="112" y="124"/>
                    <a:pt x="114" y="122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6" y="119"/>
                    <a:pt x="120" y="114"/>
                    <a:pt x="124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31" y="94"/>
                    <a:pt x="139" y="73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5"/>
                    <a:pt x="138" y="45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3"/>
                    <a:pt x="138" y="34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29" y="18"/>
                    <a:pt x="121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2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98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84" y="10"/>
                    <a:pt x="66" y="11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32" y="29"/>
                    <a:pt x="17" y="44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2" y="77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6"/>
                    <a:pt x="10" y="92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21"/>
                    <a:pt x="15" y="151"/>
                    <a:pt x="40" y="165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41" y="166"/>
                    <a:pt x="41" y="166"/>
                    <a:pt x="4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25"/>
            <p:cNvSpPr/>
            <p:nvPr/>
          </p:nvSpPr>
          <p:spPr bwMode="auto">
            <a:xfrm>
              <a:off x="8751888" y="6115050"/>
              <a:ext cx="627063" cy="349250"/>
            </a:xfrm>
            <a:custGeom>
              <a:gdLst>
                <a:gd name="T0" fmla="*/ 70 w 167"/>
                <a:gd name="T1" fmla="*/ 89 h 93"/>
                <a:gd name="T2" fmla="*/ 64 w 167"/>
                <a:gd name="T3" fmla="*/ 77 h 93"/>
                <a:gd name="T4" fmla="*/ 64 w 167"/>
                <a:gd name="T5" fmla="*/ 77 h 93"/>
                <a:gd name="T6" fmla="*/ 41 w 167"/>
                <a:gd name="T7" fmla="*/ 15 h 93"/>
                <a:gd name="T8" fmla="*/ 41 w 167"/>
                <a:gd name="T9" fmla="*/ 14 h 93"/>
                <a:gd name="T10" fmla="*/ 41 w 167"/>
                <a:gd name="T11" fmla="*/ 14 h 93"/>
                <a:gd name="T12" fmla="*/ 41 w 167"/>
                <a:gd name="T13" fmla="*/ 13 h 93"/>
                <a:gd name="T14" fmla="*/ 41 w 167"/>
                <a:gd name="T15" fmla="*/ 13 h 93"/>
                <a:gd name="T16" fmla="*/ 40 w 167"/>
                <a:gd name="T17" fmla="*/ 12 h 93"/>
                <a:gd name="T18" fmla="*/ 40 w 167"/>
                <a:gd name="T19" fmla="*/ 12 h 93"/>
                <a:gd name="T20" fmla="*/ 36 w 167"/>
                <a:gd name="T21" fmla="*/ 10 h 93"/>
                <a:gd name="T22" fmla="*/ 36 w 167"/>
                <a:gd name="T23" fmla="*/ 10 h 93"/>
                <a:gd name="T24" fmla="*/ 29 w 167"/>
                <a:gd name="T25" fmla="*/ 12 h 93"/>
                <a:gd name="T26" fmla="*/ 29 w 167"/>
                <a:gd name="T27" fmla="*/ 12 h 93"/>
                <a:gd name="T28" fmla="*/ 20 w 167"/>
                <a:gd name="T29" fmla="*/ 19 h 93"/>
                <a:gd name="T30" fmla="*/ 20 w 167"/>
                <a:gd name="T31" fmla="*/ 19 h 93"/>
                <a:gd name="T32" fmla="*/ 10 w 167"/>
                <a:gd name="T33" fmla="*/ 29 h 93"/>
                <a:gd name="T34" fmla="*/ 10 w 167"/>
                <a:gd name="T35" fmla="*/ 29 h 93"/>
                <a:gd name="T36" fmla="*/ 7 w 167"/>
                <a:gd name="T37" fmla="*/ 35 h 93"/>
                <a:gd name="T38" fmla="*/ 7 w 167"/>
                <a:gd name="T39" fmla="*/ 35 h 93"/>
                <a:gd name="T40" fmla="*/ 0 w 167"/>
                <a:gd name="T41" fmla="*/ 31 h 93"/>
                <a:gd name="T42" fmla="*/ 0 w 167"/>
                <a:gd name="T43" fmla="*/ 31 h 93"/>
                <a:gd name="T44" fmla="*/ 0 w 167"/>
                <a:gd name="T45" fmla="*/ 29 h 93"/>
                <a:gd name="T46" fmla="*/ 0 w 167"/>
                <a:gd name="T47" fmla="*/ 29 h 93"/>
                <a:gd name="T48" fmla="*/ 5 w 167"/>
                <a:gd name="T49" fmla="*/ 20 h 93"/>
                <a:gd name="T50" fmla="*/ 5 w 167"/>
                <a:gd name="T51" fmla="*/ 20 h 93"/>
                <a:gd name="T52" fmla="*/ 13 w 167"/>
                <a:gd name="T53" fmla="*/ 12 h 93"/>
                <a:gd name="T54" fmla="*/ 13 w 167"/>
                <a:gd name="T55" fmla="*/ 12 h 93"/>
                <a:gd name="T56" fmla="*/ 24 w 167"/>
                <a:gd name="T57" fmla="*/ 3 h 93"/>
                <a:gd name="T58" fmla="*/ 24 w 167"/>
                <a:gd name="T59" fmla="*/ 3 h 93"/>
                <a:gd name="T60" fmla="*/ 25 w 167"/>
                <a:gd name="T61" fmla="*/ 3 h 93"/>
                <a:gd name="T62" fmla="*/ 25 w 167"/>
                <a:gd name="T63" fmla="*/ 3 h 93"/>
                <a:gd name="T64" fmla="*/ 36 w 167"/>
                <a:gd name="T65" fmla="*/ 0 h 93"/>
                <a:gd name="T66" fmla="*/ 36 w 167"/>
                <a:gd name="T67" fmla="*/ 0 h 93"/>
                <a:gd name="T68" fmla="*/ 49 w 167"/>
                <a:gd name="T69" fmla="*/ 7 h 93"/>
                <a:gd name="T70" fmla="*/ 49 w 167"/>
                <a:gd name="T71" fmla="*/ 7 h 93"/>
                <a:gd name="T72" fmla="*/ 50 w 167"/>
                <a:gd name="T73" fmla="*/ 12 h 93"/>
                <a:gd name="T74" fmla="*/ 50 w 167"/>
                <a:gd name="T75" fmla="*/ 12 h 93"/>
                <a:gd name="T76" fmla="*/ 74 w 167"/>
                <a:gd name="T77" fmla="*/ 74 h 93"/>
                <a:gd name="T78" fmla="*/ 74 w 167"/>
                <a:gd name="T79" fmla="*/ 74 h 93"/>
                <a:gd name="T80" fmla="*/ 77 w 167"/>
                <a:gd name="T81" fmla="*/ 82 h 93"/>
                <a:gd name="T82" fmla="*/ 77 w 167"/>
                <a:gd name="T83" fmla="*/ 82 h 93"/>
                <a:gd name="T84" fmla="*/ 79 w 167"/>
                <a:gd name="T85" fmla="*/ 83 h 93"/>
                <a:gd name="T86" fmla="*/ 79 w 167"/>
                <a:gd name="T87" fmla="*/ 83 h 93"/>
                <a:gd name="T88" fmla="*/ 92 w 167"/>
                <a:gd name="T89" fmla="*/ 75 h 93"/>
                <a:gd name="T90" fmla="*/ 92 w 167"/>
                <a:gd name="T91" fmla="*/ 75 h 93"/>
                <a:gd name="T92" fmla="*/ 93 w 167"/>
                <a:gd name="T93" fmla="*/ 73 h 93"/>
                <a:gd name="T94" fmla="*/ 93 w 167"/>
                <a:gd name="T95" fmla="*/ 73 h 93"/>
                <a:gd name="T96" fmla="*/ 93 w 167"/>
                <a:gd name="T97" fmla="*/ 73 h 93"/>
                <a:gd name="T98" fmla="*/ 158 w 167"/>
                <a:gd name="T99" fmla="*/ 12 h 93"/>
                <a:gd name="T100" fmla="*/ 165 w 167"/>
                <a:gd name="T101" fmla="*/ 13 h 93"/>
                <a:gd name="T102" fmla="*/ 165 w 167"/>
                <a:gd name="T103" fmla="*/ 13 h 93"/>
                <a:gd name="T104" fmla="*/ 165 w 167"/>
                <a:gd name="T105" fmla="*/ 20 h 93"/>
                <a:gd name="T106" fmla="*/ 165 w 167"/>
                <a:gd name="T107" fmla="*/ 20 h 93"/>
                <a:gd name="T108" fmla="*/ 101 w 167"/>
                <a:gd name="T109" fmla="*/ 79 h 93"/>
                <a:gd name="T110" fmla="*/ 95 w 167"/>
                <a:gd name="T111" fmla="*/ 86 h 93"/>
                <a:gd name="T112" fmla="*/ 95 w 167"/>
                <a:gd name="T113" fmla="*/ 86 h 93"/>
                <a:gd name="T114" fmla="*/ 79 w 167"/>
                <a:gd name="T115" fmla="*/ 93 h 93"/>
                <a:gd name="T116" fmla="*/ 79 w 167"/>
                <a:gd name="T117" fmla="*/ 93 h 93"/>
                <a:gd name="T118" fmla="*/ 79 w 167"/>
                <a:gd name="T119" fmla="*/ 93 h 93"/>
                <a:gd name="T120" fmla="*/ 79 w 167"/>
                <a:gd name="T121" fmla="*/ 93 h 93"/>
                <a:gd name="T122" fmla="*/ 70 w 167"/>
                <a:gd name="T123" fmla="*/ 89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" h="93">
                  <a:moveTo>
                    <a:pt x="70" y="89"/>
                  </a:moveTo>
                  <a:cubicBezTo>
                    <a:pt x="67" y="86"/>
                    <a:pt x="65" y="82"/>
                    <a:pt x="64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1"/>
                    <a:pt x="39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3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3"/>
                    <a:pt x="24" y="15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22"/>
                    <a:pt x="11" y="27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1"/>
                    <a:pt x="9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4" y="35"/>
                    <a:pt x="1" y="34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17"/>
                    <a:pt x="10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9" y="7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4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0" y="9"/>
                    <a:pt x="50" y="11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8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4"/>
                    <a:pt x="89" y="78"/>
                    <a:pt x="92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4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0" y="10"/>
                    <a:pt x="164" y="11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7" y="15"/>
                    <a:pt x="167" y="18"/>
                    <a:pt x="165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0" y="80"/>
                    <a:pt x="98" y="83"/>
                    <a:pt x="95" y="8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1" y="89"/>
                    <a:pt x="86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6" y="93"/>
                    <a:pt x="72" y="92"/>
                    <a:pt x="7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26"/>
            <p:cNvSpPr/>
            <p:nvPr/>
          </p:nvSpPr>
          <p:spPr bwMode="auto">
            <a:xfrm>
              <a:off x="9483725" y="6200775"/>
              <a:ext cx="315913" cy="814388"/>
            </a:xfrm>
            <a:custGeom>
              <a:gdLst>
                <a:gd name="T0" fmla="*/ 69 w 84"/>
                <a:gd name="T1" fmla="*/ 216 h 217"/>
                <a:gd name="T2" fmla="*/ 50 w 84"/>
                <a:gd name="T3" fmla="*/ 205 h 217"/>
                <a:gd name="T4" fmla="*/ 34 w 84"/>
                <a:gd name="T5" fmla="*/ 199 h 217"/>
                <a:gd name="T6" fmla="*/ 34 w 84"/>
                <a:gd name="T7" fmla="*/ 199 h 217"/>
                <a:gd name="T8" fmla="*/ 28 w 84"/>
                <a:gd name="T9" fmla="*/ 190 h 217"/>
                <a:gd name="T10" fmla="*/ 28 w 84"/>
                <a:gd name="T11" fmla="*/ 190 h 217"/>
                <a:gd name="T12" fmla="*/ 33 w 84"/>
                <a:gd name="T13" fmla="*/ 182 h 217"/>
                <a:gd name="T14" fmla="*/ 33 w 84"/>
                <a:gd name="T15" fmla="*/ 182 h 217"/>
                <a:gd name="T16" fmla="*/ 67 w 84"/>
                <a:gd name="T17" fmla="*/ 137 h 217"/>
                <a:gd name="T18" fmla="*/ 68 w 84"/>
                <a:gd name="T19" fmla="*/ 137 h 217"/>
                <a:gd name="T20" fmla="*/ 74 w 84"/>
                <a:gd name="T21" fmla="*/ 129 h 217"/>
                <a:gd name="T22" fmla="*/ 74 w 84"/>
                <a:gd name="T23" fmla="*/ 129 h 217"/>
                <a:gd name="T24" fmla="*/ 73 w 84"/>
                <a:gd name="T25" fmla="*/ 127 h 217"/>
                <a:gd name="T26" fmla="*/ 73 w 84"/>
                <a:gd name="T27" fmla="*/ 127 h 217"/>
                <a:gd name="T28" fmla="*/ 73 w 84"/>
                <a:gd name="T29" fmla="*/ 127 h 217"/>
                <a:gd name="T30" fmla="*/ 72 w 84"/>
                <a:gd name="T31" fmla="*/ 126 h 217"/>
                <a:gd name="T32" fmla="*/ 1 w 84"/>
                <a:gd name="T33" fmla="*/ 8 h 217"/>
                <a:gd name="T34" fmla="*/ 3 w 84"/>
                <a:gd name="T35" fmla="*/ 1 h 217"/>
                <a:gd name="T36" fmla="*/ 3 w 84"/>
                <a:gd name="T37" fmla="*/ 1 h 217"/>
                <a:gd name="T38" fmla="*/ 10 w 84"/>
                <a:gd name="T39" fmla="*/ 3 h 217"/>
                <a:gd name="T40" fmla="*/ 10 w 84"/>
                <a:gd name="T41" fmla="*/ 3 h 217"/>
                <a:gd name="T42" fmla="*/ 80 w 84"/>
                <a:gd name="T43" fmla="*/ 119 h 217"/>
                <a:gd name="T44" fmla="*/ 84 w 84"/>
                <a:gd name="T45" fmla="*/ 129 h 217"/>
                <a:gd name="T46" fmla="*/ 84 w 84"/>
                <a:gd name="T47" fmla="*/ 129 h 217"/>
                <a:gd name="T48" fmla="*/ 74 w 84"/>
                <a:gd name="T49" fmla="*/ 145 h 217"/>
                <a:gd name="T50" fmla="*/ 74 w 84"/>
                <a:gd name="T51" fmla="*/ 145 h 217"/>
                <a:gd name="T52" fmla="*/ 40 w 84"/>
                <a:gd name="T53" fmla="*/ 190 h 217"/>
                <a:gd name="T54" fmla="*/ 39 w 84"/>
                <a:gd name="T55" fmla="*/ 190 h 217"/>
                <a:gd name="T56" fmla="*/ 40 w 84"/>
                <a:gd name="T57" fmla="*/ 190 h 217"/>
                <a:gd name="T58" fmla="*/ 40 w 84"/>
                <a:gd name="T59" fmla="*/ 190 h 217"/>
                <a:gd name="T60" fmla="*/ 53 w 84"/>
                <a:gd name="T61" fmla="*/ 195 h 217"/>
                <a:gd name="T62" fmla="*/ 53 w 84"/>
                <a:gd name="T63" fmla="*/ 195 h 217"/>
                <a:gd name="T64" fmla="*/ 53 w 84"/>
                <a:gd name="T65" fmla="*/ 195 h 217"/>
                <a:gd name="T66" fmla="*/ 74 w 84"/>
                <a:gd name="T67" fmla="*/ 208 h 217"/>
                <a:gd name="T68" fmla="*/ 76 w 84"/>
                <a:gd name="T69" fmla="*/ 214 h 217"/>
                <a:gd name="T70" fmla="*/ 76 w 84"/>
                <a:gd name="T71" fmla="*/ 214 h 217"/>
                <a:gd name="T72" fmla="*/ 72 w 84"/>
                <a:gd name="T73" fmla="*/ 217 h 217"/>
                <a:gd name="T74" fmla="*/ 72 w 84"/>
                <a:gd name="T75" fmla="*/ 217 h 217"/>
                <a:gd name="T76" fmla="*/ 69 w 84"/>
                <a:gd name="T77" fmla="*/ 216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216">
                  <a:moveTo>
                    <a:pt x="69" y="216"/>
                  </a:moveTo>
                  <a:cubicBezTo>
                    <a:pt x="50" y="205"/>
                    <a:pt x="50" y="205"/>
                    <a:pt x="50" y="205"/>
                  </a:cubicBezTo>
                  <a:cubicBezTo>
                    <a:pt x="42" y="203"/>
                    <a:pt x="38" y="201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1" y="197"/>
                    <a:pt x="28" y="193"/>
                    <a:pt x="28" y="190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29" y="185"/>
                    <a:pt x="31" y="183"/>
                    <a:pt x="33" y="182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74" y="132"/>
                    <a:pt x="74" y="130"/>
                    <a:pt x="74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5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9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21"/>
                    <a:pt x="84" y="124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34"/>
                    <a:pt x="81" y="140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90"/>
                    <a:pt x="39" y="190"/>
                    <a:pt x="40" y="190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2" y="192"/>
                    <a:pt x="46" y="193"/>
                    <a:pt x="53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7" y="209"/>
                    <a:pt x="78" y="212"/>
                    <a:pt x="76" y="214"/>
                  </a:cubicBezTo>
                  <a:cubicBezTo>
                    <a:pt x="76" y="214"/>
                    <a:pt x="76" y="214"/>
                    <a:pt x="76" y="214"/>
                  </a:cubicBezTo>
                  <a:cubicBezTo>
                    <a:pt x="75" y="216"/>
                    <a:pt x="74" y="217"/>
                    <a:pt x="72" y="217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1" y="217"/>
                    <a:pt x="70" y="217"/>
                    <a:pt x="69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27"/>
            <p:cNvSpPr>
              <a:spLocks noEditPoints="1"/>
            </p:cNvSpPr>
            <p:nvPr/>
          </p:nvSpPr>
          <p:spPr bwMode="auto">
            <a:xfrm>
              <a:off x="9975850" y="4462463"/>
              <a:ext cx="1092200" cy="781050"/>
            </a:xfrm>
            <a:custGeom>
              <a:gdLst>
                <a:gd name="T0" fmla="*/ 237 w 291"/>
                <a:gd name="T1" fmla="*/ 208 h 208"/>
                <a:gd name="T2" fmla="*/ 110 w 291"/>
                <a:gd name="T3" fmla="*/ 185 h 208"/>
                <a:gd name="T4" fmla="*/ 14 w 291"/>
                <a:gd name="T5" fmla="*/ 165 h 208"/>
                <a:gd name="T6" fmla="*/ 13 w 291"/>
                <a:gd name="T7" fmla="*/ 165 h 208"/>
                <a:gd name="T8" fmla="*/ 5 w 291"/>
                <a:gd name="T9" fmla="*/ 161 h 208"/>
                <a:gd name="T10" fmla="*/ 0 w 291"/>
                <a:gd name="T11" fmla="*/ 146 h 208"/>
                <a:gd name="T12" fmla="*/ 1 w 291"/>
                <a:gd name="T13" fmla="*/ 138 h 208"/>
                <a:gd name="T14" fmla="*/ 9 w 291"/>
                <a:gd name="T15" fmla="*/ 15 h 208"/>
                <a:gd name="T16" fmla="*/ 12 w 291"/>
                <a:gd name="T17" fmla="*/ 5 h 208"/>
                <a:gd name="T18" fmla="*/ 26 w 291"/>
                <a:gd name="T19" fmla="*/ 0 h 208"/>
                <a:gd name="T20" fmla="*/ 32 w 291"/>
                <a:gd name="T21" fmla="*/ 0 h 208"/>
                <a:gd name="T22" fmla="*/ 261 w 291"/>
                <a:gd name="T23" fmla="*/ 20 h 208"/>
                <a:gd name="T24" fmla="*/ 276 w 291"/>
                <a:gd name="T25" fmla="*/ 26 h 208"/>
                <a:gd name="T26" fmla="*/ 291 w 291"/>
                <a:gd name="T27" fmla="*/ 49 h 208"/>
                <a:gd name="T28" fmla="*/ 289 w 291"/>
                <a:gd name="T29" fmla="*/ 59 h 208"/>
                <a:gd name="T30" fmla="*/ 274 w 291"/>
                <a:gd name="T31" fmla="*/ 110 h 208"/>
                <a:gd name="T32" fmla="*/ 260 w 291"/>
                <a:gd name="T33" fmla="*/ 191 h 208"/>
                <a:gd name="T34" fmla="*/ 260 w 291"/>
                <a:gd name="T35" fmla="*/ 192 h 208"/>
                <a:gd name="T36" fmla="*/ 260 w 291"/>
                <a:gd name="T37" fmla="*/ 192 h 208"/>
                <a:gd name="T38" fmla="*/ 257 w 291"/>
                <a:gd name="T39" fmla="*/ 200 h 208"/>
                <a:gd name="T40" fmla="*/ 241 w 291"/>
                <a:gd name="T41" fmla="*/ 208 h 208"/>
                <a:gd name="T42" fmla="*/ 241 w 291"/>
                <a:gd name="T43" fmla="*/ 208 h 208"/>
                <a:gd name="T44" fmla="*/ 248 w 291"/>
                <a:gd name="T45" fmla="*/ 196 h 208"/>
                <a:gd name="T46" fmla="*/ 250 w 291"/>
                <a:gd name="T47" fmla="*/ 192 h 208"/>
                <a:gd name="T48" fmla="*/ 250 w 291"/>
                <a:gd name="T49" fmla="*/ 191 h 208"/>
                <a:gd name="T50" fmla="*/ 280 w 291"/>
                <a:gd name="T51" fmla="*/ 56 h 208"/>
                <a:gd name="T52" fmla="*/ 281 w 291"/>
                <a:gd name="T53" fmla="*/ 49 h 208"/>
                <a:gd name="T54" fmla="*/ 275 w 291"/>
                <a:gd name="T55" fmla="*/ 37 h 208"/>
                <a:gd name="T56" fmla="*/ 263 w 291"/>
                <a:gd name="T57" fmla="*/ 31 h 208"/>
                <a:gd name="T58" fmla="*/ 260 w 291"/>
                <a:gd name="T59" fmla="*/ 30 h 208"/>
                <a:gd name="T60" fmla="*/ 31 w 291"/>
                <a:gd name="T61" fmla="*/ 10 h 208"/>
                <a:gd name="T62" fmla="*/ 26 w 291"/>
                <a:gd name="T63" fmla="*/ 10 h 208"/>
                <a:gd name="T64" fmla="*/ 20 w 291"/>
                <a:gd name="T65" fmla="*/ 11 h 208"/>
                <a:gd name="T66" fmla="*/ 19 w 291"/>
                <a:gd name="T67" fmla="*/ 15 h 208"/>
                <a:gd name="T68" fmla="*/ 19 w 291"/>
                <a:gd name="T69" fmla="*/ 18 h 208"/>
                <a:gd name="T70" fmla="*/ 19 w 291"/>
                <a:gd name="T71" fmla="*/ 19 h 208"/>
                <a:gd name="T72" fmla="*/ 14 w 291"/>
                <a:gd name="T73" fmla="*/ 20 h 208"/>
                <a:gd name="T74" fmla="*/ 20 w 291"/>
                <a:gd name="T75" fmla="*/ 20 h 208"/>
                <a:gd name="T76" fmla="*/ 11 w 291"/>
                <a:gd name="T77" fmla="*/ 139 h 208"/>
                <a:gd name="T78" fmla="*/ 11 w 291"/>
                <a:gd name="T79" fmla="*/ 146 h 208"/>
                <a:gd name="T80" fmla="*/ 12 w 291"/>
                <a:gd name="T81" fmla="*/ 155 h 208"/>
                <a:gd name="T82" fmla="*/ 13 w 291"/>
                <a:gd name="T83" fmla="*/ 155 h 208"/>
                <a:gd name="T84" fmla="*/ 13 w 291"/>
                <a:gd name="T85" fmla="*/ 155 h 208"/>
                <a:gd name="T86" fmla="*/ 113 w 291"/>
                <a:gd name="T87" fmla="*/ 175 h 208"/>
                <a:gd name="T88" fmla="*/ 187 w 291"/>
                <a:gd name="T89" fmla="*/ 190 h 208"/>
                <a:gd name="T90" fmla="*/ 239 w 291"/>
                <a:gd name="T91" fmla="*/ 198 h 208"/>
                <a:gd name="T92" fmla="*/ 239 w 291"/>
                <a:gd name="T93" fmla="*/ 198 h 208"/>
                <a:gd name="T94" fmla="*/ 241 w 291"/>
                <a:gd name="T95" fmla="*/ 198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208">
                  <a:moveTo>
                    <a:pt x="241" y="208"/>
                  </a:moveTo>
                  <a:cubicBezTo>
                    <a:pt x="240" y="208"/>
                    <a:pt x="239" y="208"/>
                    <a:pt x="237" y="208"/>
                  </a:cubicBezTo>
                  <a:cubicBezTo>
                    <a:pt x="237" y="208"/>
                    <a:pt x="237" y="208"/>
                    <a:pt x="237" y="208"/>
                  </a:cubicBezTo>
                  <a:cubicBezTo>
                    <a:pt x="237" y="208"/>
                    <a:pt x="142" y="194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4" y="165"/>
                    <a:pt x="14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1" y="165"/>
                    <a:pt x="8" y="165"/>
                    <a:pt x="5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2" y="158"/>
                    <a:pt x="0" y="153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4"/>
                    <a:pt x="1" y="141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9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2"/>
                    <a:pt x="20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2" y="20"/>
                    <a:pt x="269" y="21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83" y="29"/>
                    <a:pt x="291" y="37"/>
                    <a:pt x="291" y="49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1" y="52"/>
                    <a:pt x="291" y="56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2" y="82"/>
                    <a:pt x="274" y="110"/>
                  </a:cubicBezTo>
                  <a:cubicBezTo>
                    <a:pt x="274" y="110"/>
                    <a:pt x="274" y="110"/>
                    <a:pt x="274" y="110"/>
                  </a:cubicBezTo>
                  <a:cubicBezTo>
                    <a:pt x="267" y="138"/>
                    <a:pt x="260" y="172"/>
                    <a:pt x="260" y="191"/>
                  </a:cubicBezTo>
                  <a:cubicBezTo>
                    <a:pt x="260" y="191"/>
                    <a:pt x="260" y="191"/>
                    <a:pt x="260" y="191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0" y="193"/>
                    <a:pt x="259" y="197"/>
                    <a:pt x="257" y="200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4" y="204"/>
                    <a:pt x="249" y="208"/>
                    <a:pt x="241" y="208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1" y="208"/>
                    <a:pt x="241" y="208"/>
                    <a:pt x="241" y="208"/>
                  </a:cubicBezTo>
                  <a:close/>
                  <a:moveTo>
                    <a:pt x="241" y="198"/>
                  </a:moveTo>
                  <a:cubicBezTo>
                    <a:pt x="245" y="198"/>
                    <a:pt x="247" y="197"/>
                    <a:pt x="248" y="196"/>
                  </a:cubicBezTo>
                  <a:cubicBezTo>
                    <a:pt x="248" y="196"/>
                    <a:pt x="248" y="196"/>
                    <a:pt x="248" y="196"/>
                  </a:cubicBezTo>
                  <a:cubicBezTo>
                    <a:pt x="249" y="194"/>
                    <a:pt x="250" y="193"/>
                    <a:pt x="250" y="192"/>
                  </a:cubicBezTo>
                  <a:cubicBezTo>
                    <a:pt x="250" y="192"/>
                    <a:pt x="250" y="192"/>
                    <a:pt x="250" y="192"/>
                  </a:cubicBezTo>
                  <a:cubicBezTo>
                    <a:pt x="250" y="192"/>
                    <a:pt x="250" y="191"/>
                    <a:pt x="25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149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3"/>
                    <a:pt x="281" y="51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4"/>
                    <a:pt x="279" y="40"/>
                    <a:pt x="275" y="37"/>
                  </a:cubicBezTo>
                  <a:cubicBezTo>
                    <a:pt x="275" y="37"/>
                    <a:pt x="275" y="37"/>
                    <a:pt x="275" y="37"/>
                  </a:cubicBezTo>
                  <a:cubicBezTo>
                    <a:pt x="271" y="34"/>
                    <a:pt x="266" y="32"/>
                    <a:pt x="263" y="3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1" y="30"/>
                    <a:pt x="260" y="30"/>
                    <a:pt x="260" y="30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27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2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7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42"/>
                    <a:pt x="10" y="144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52"/>
                    <a:pt x="12" y="154"/>
                    <a:pt x="12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28" y="179"/>
                    <a:pt x="159" y="185"/>
                    <a:pt x="187" y="190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215" y="195"/>
                    <a:pt x="238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40" y="198"/>
                    <a:pt x="241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28"/>
            <p:cNvSpPr/>
            <p:nvPr/>
          </p:nvSpPr>
          <p:spPr bwMode="auto">
            <a:xfrm>
              <a:off x="10036175" y="4462463"/>
              <a:ext cx="1020763" cy="395288"/>
            </a:xfrm>
            <a:custGeom>
              <a:gdLst>
                <a:gd name="T0" fmla="*/ 113 w 272"/>
                <a:gd name="T1" fmla="*/ 96 h 105"/>
                <a:gd name="T2" fmla="*/ 2 w 272"/>
                <a:gd name="T3" fmla="*/ 9 h 105"/>
                <a:gd name="T4" fmla="*/ 2 w 272"/>
                <a:gd name="T5" fmla="*/ 9 h 105"/>
                <a:gd name="T6" fmla="*/ 2 w 272"/>
                <a:gd name="T7" fmla="*/ 9 h 105"/>
                <a:gd name="T8" fmla="*/ 2 w 272"/>
                <a:gd name="T9" fmla="*/ 2 h 105"/>
                <a:gd name="T10" fmla="*/ 2 w 272"/>
                <a:gd name="T11" fmla="*/ 2 h 105"/>
                <a:gd name="T12" fmla="*/ 9 w 272"/>
                <a:gd name="T13" fmla="*/ 2 h 105"/>
                <a:gd name="T14" fmla="*/ 9 w 272"/>
                <a:gd name="T15" fmla="*/ 2 h 105"/>
                <a:gd name="T16" fmla="*/ 47 w 272"/>
                <a:gd name="T17" fmla="*/ 38 h 105"/>
                <a:gd name="T18" fmla="*/ 47 w 272"/>
                <a:gd name="T19" fmla="*/ 38 h 105"/>
                <a:gd name="T20" fmla="*/ 118 w 272"/>
                <a:gd name="T21" fmla="*/ 87 h 105"/>
                <a:gd name="T22" fmla="*/ 118 w 272"/>
                <a:gd name="T23" fmla="*/ 87 h 105"/>
                <a:gd name="T24" fmla="*/ 120 w 272"/>
                <a:gd name="T25" fmla="*/ 88 h 105"/>
                <a:gd name="T26" fmla="*/ 121 w 272"/>
                <a:gd name="T27" fmla="*/ 90 h 105"/>
                <a:gd name="T28" fmla="*/ 121 w 272"/>
                <a:gd name="T29" fmla="*/ 90 h 105"/>
                <a:gd name="T30" fmla="*/ 121 w 272"/>
                <a:gd name="T31" fmla="*/ 90 h 105"/>
                <a:gd name="T32" fmla="*/ 121 w 272"/>
                <a:gd name="T33" fmla="*/ 90 h 105"/>
                <a:gd name="T34" fmla="*/ 123 w 272"/>
                <a:gd name="T35" fmla="*/ 92 h 105"/>
                <a:gd name="T36" fmla="*/ 123 w 272"/>
                <a:gd name="T37" fmla="*/ 92 h 105"/>
                <a:gd name="T38" fmla="*/ 130 w 272"/>
                <a:gd name="T39" fmla="*/ 95 h 105"/>
                <a:gd name="T40" fmla="*/ 130 w 272"/>
                <a:gd name="T41" fmla="*/ 95 h 105"/>
                <a:gd name="T42" fmla="*/ 145 w 272"/>
                <a:gd name="T43" fmla="*/ 88 h 105"/>
                <a:gd name="T44" fmla="*/ 145 w 272"/>
                <a:gd name="T45" fmla="*/ 88 h 105"/>
                <a:gd name="T46" fmla="*/ 146 w 272"/>
                <a:gd name="T47" fmla="*/ 87 h 105"/>
                <a:gd name="T48" fmla="*/ 146 w 272"/>
                <a:gd name="T49" fmla="*/ 87 h 105"/>
                <a:gd name="T50" fmla="*/ 215 w 272"/>
                <a:gd name="T51" fmla="*/ 52 h 105"/>
                <a:gd name="T52" fmla="*/ 215 w 272"/>
                <a:gd name="T53" fmla="*/ 52 h 105"/>
                <a:gd name="T54" fmla="*/ 265 w 272"/>
                <a:gd name="T55" fmla="*/ 33 h 105"/>
                <a:gd name="T56" fmla="*/ 265 w 272"/>
                <a:gd name="T57" fmla="*/ 33 h 105"/>
                <a:gd name="T58" fmla="*/ 271 w 272"/>
                <a:gd name="T59" fmla="*/ 36 h 105"/>
                <a:gd name="T60" fmla="*/ 271 w 272"/>
                <a:gd name="T61" fmla="*/ 36 h 105"/>
                <a:gd name="T62" fmla="*/ 268 w 272"/>
                <a:gd name="T63" fmla="*/ 42 h 105"/>
                <a:gd name="T64" fmla="*/ 268 w 272"/>
                <a:gd name="T65" fmla="*/ 42 h 105"/>
                <a:gd name="T66" fmla="*/ 219 w 272"/>
                <a:gd name="T67" fmla="*/ 61 h 105"/>
                <a:gd name="T68" fmla="*/ 219 w 272"/>
                <a:gd name="T69" fmla="*/ 61 h 105"/>
                <a:gd name="T70" fmla="*/ 153 w 272"/>
                <a:gd name="T71" fmla="*/ 94 h 105"/>
                <a:gd name="T72" fmla="*/ 153 w 272"/>
                <a:gd name="T73" fmla="*/ 94 h 105"/>
                <a:gd name="T74" fmla="*/ 151 w 272"/>
                <a:gd name="T75" fmla="*/ 96 h 105"/>
                <a:gd name="T76" fmla="*/ 151 w 272"/>
                <a:gd name="T77" fmla="*/ 96 h 105"/>
                <a:gd name="T78" fmla="*/ 130 w 272"/>
                <a:gd name="T79" fmla="*/ 105 h 105"/>
                <a:gd name="T80" fmla="*/ 130 w 272"/>
                <a:gd name="T81" fmla="*/ 105 h 105"/>
                <a:gd name="T82" fmla="*/ 113 w 272"/>
                <a:gd name="T83" fmla="*/ 96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105">
                  <a:moveTo>
                    <a:pt x="113" y="96"/>
                  </a:moveTo>
                  <a:cubicBezTo>
                    <a:pt x="64" y="75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25" y="19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68" y="57"/>
                    <a:pt x="96" y="78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1"/>
                    <a:pt x="122" y="91"/>
                    <a:pt x="123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4"/>
                    <a:pt x="126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3" y="95"/>
                    <a:pt x="138" y="93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7"/>
                    <a:pt x="146" y="87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60" y="76"/>
                    <a:pt x="189" y="63"/>
                    <a:pt x="215" y="52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41" y="41"/>
                    <a:pt x="265" y="33"/>
                    <a:pt x="265" y="33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67" y="32"/>
                    <a:pt x="270" y="33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2" y="39"/>
                    <a:pt x="270" y="42"/>
                    <a:pt x="268" y="42"/>
                  </a:cubicBezTo>
                  <a:cubicBezTo>
                    <a:pt x="268" y="42"/>
                    <a:pt x="268" y="42"/>
                    <a:pt x="268" y="42"/>
                  </a:cubicBezTo>
                  <a:cubicBezTo>
                    <a:pt x="268" y="42"/>
                    <a:pt x="245" y="5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93" y="72"/>
                    <a:pt x="164" y="85"/>
                    <a:pt x="153" y="94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2" y="95"/>
                    <a:pt x="152" y="95"/>
                    <a:pt x="151" y="96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43" y="102"/>
                    <a:pt x="136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20" y="105"/>
                    <a:pt x="115" y="99"/>
                    <a:pt x="113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179343" y="4180569"/>
            <a:ext cx="1179481" cy="2608262"/>
            <a:chOff x="981075" y="3757613"/>
            <a:chExt cx="1397000" cy="3089275"/>
          </a:xfrm>
          <a:solidFill>
            <a:srgbClr val="1F4E79"/>
          </a:solidFill>
        </p:grpSpPr>
        <p:sp>
          <p:nvSpPr>
            <p:cNvPr id="97" name="Oval 188"/>
            <p:cNvSpPr>
              <a:spLocks noChangeArrowheads="1"/>
            </p:cNvSpPr>
            <p:nvPr/>
          </p:nvSpPr>
          <p:spPr bwMode="auto">
            <a:xfrm>
              <a:off x="1654175" y="4275137"/>
              <a:ext cx="36513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89"/>
            <p:cNvSpPr>
              <a:spLocks noEditPoints="1"/>
            </p:cNvSpPr>
            <p:nvPr/>
          </p:nvSpPr>
          <p:spPr bwMode="auto">
            <a:xfrm>
              <a:off x="1646238" y="4267200"/>
              <a:ext cx="52388" cy="53975"/>
            </a:xfrm>
            <a:custGeom>
              <a:gdLst>
                <a:gd name="T0" fmla="*/ 0 w 14"/>
                <a:gd name="T1" fmla="*/ 7 h 14"/>
                <a:gd name="T2" fmla="*/ 7 w 14"/>
                <a:gd name="T3" fmla="*/ 0 h 14"/>
                <a:gd name="T4" fmla="*/ 7 w 14"/>
                <a:gd name="T5" fmla="*/ 0 h 14"/>
                <a:gd name="T6" fmla="*/ 14 w 14"/>
                <a:gd name="T7" fmla="*/ 7 h 14"/>
                <a:gd name="T8" fmla="*/ 14 w 14"/>
                <a:gd name="T9" fmla="*/ 7 h 14"/>
                <a:gd name="T10" fmla="*/ 7 w 14"/>
                <a:gd name="T11" fmla="*/ 14 h 14"/>
                <a:gd name="T12" fmla="*/ 7 w 14"/>
                <a:gd name="T13" fmla="*/ 14 h 14"/>
                <a:gd name="T14" fmla="*/ 0 w 14"/>
                <a:gd name="T15" fmla="*/ 7 h 14"/>
                <a:gd name="T16" fmla="*/ 4 w 14"/>
                <a:gd name="T17" fmla="*/ 7 h 14"/>
                <a:gd name="T18" fmla="*/ 7 w 14"/>
                <a:gd name="T19" fmla="*/ 10 h 14"/>
                <a:gd name="T20" fmla="*/ 7 w 14"/>
                <a:gd name="T21" fmla="*/ 10 h 14"/>
                <a:gd name="T22" fmla="*/ 10 w 14"/>
                <a:gd name="T23" fmla="*/ 7 h 14"/>
                <a:gd name="T24" fmla="*/ 10 w 14"/>
                <a:gd name="T25" fmla="*/ 7 h 14"/>
                <a:gd name="T26" fmla="*/ 7 w 14"/>
                <a:gd name="T27" fmla="*/ 4 h 14"/>
                <a:gd name="T28" fmla="*/ 7 w 14"/>
                <a:gd name="T29" fmla="*/ 4 h 14"/>
                <a:gd name="T30" fmla="*/ 4 w 14"/>
                <a:gd name="T31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lose/>
                  <a:moveTo>
                    <a:pt x="4" y="7"/>
                  </a:moveTo>
                  <a:cubicBezTo>
                    <a:pt x="4" y="9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9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90"/>
            <p:cNvSpPr>
              <a:spLocks noChangeArrowheads="1"/>
            </p:cNvSpPr>
            <p:nvPr/>
          </p:nvSpPr>
          <p:spPr bwMode="auto">
            <a:xfrm>
              <a:off x="2032000" y="4291012"/>
              <a:ext cx="38100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1"/>
            <p:cNvSpPr>
              <a:spLocks noEditPoints="1"/>
            </p:cNvSpPr>
            <p:nvPr/>
          </p:nvSpPr>
          <p:spPr bwMode="auto">
            <a:xfrm>
              <a:off x="2025650" y="4283075"/>
              <a:ext cx="52388" cy="52388"/>
            </a:xfrm>
            <a:custGeom>
              <a:gdLst>
                <a:gd name="T0" fmla="*/ 0 w 14"/>
                <a:gd name="T1" fmla="*/ 7 h 14"/>
                <a:gd name="T2" fmla="*/ 7 w 14"/>
                <a:gd name="T3" fmla="*/ 0 h 14"/>
                <a:gd name="T4" fmla="*/ 7 w 14"/>
                <a:gd name="T5" fmla="*/ 0 h 14"/>
                <a:gd name="T6" fmla="*/ 14 w 14"/>
                <a:gd name="T7" fmla="*/ 7 h 14"/>
                <a:gd name="T8" fmla="*/ 14 w 14"/>
                <a:gd name="T9" fmla="*/ 7 h 14"/>
                <a:gd name="T10" fmla="*/ 7 w 14"/>
                <a:gd name="T11" fmla="*/ 14 h 14"/>
                <a:gd name="T12" fmla="*/ 7 w 14"/>
                <a:gd name="T13" fmla="*/ 14 h 14"/>
                <a:gd name="T14" fmla="*/ 0 w 14"/>
                <a:gd name="T15" fmla="*/ 7 h 14"/>
                <a:gd name="T16" fmla="*/ 4 w 14"/>
                <a:gd name="T17" fmla="*/ 7 h 14"/>
                <a:gd name="T18" fmla="*/ 7 w 14"/>
                <a:gd name="T19" fmla="*/ 10 h 14"/>
                <a:gd name="T20" fmla="*/ 7 w 14"/>
                <a:gd name="T21" fmla="*/ 10 h 14"/>
                <a:gd name="T22" fmla="*/ 10 w 14"/>
                <a:gd name="T23" fmla="*/ 7 h 14"/>
                <a:gd name="T24" fmla="*/ 10 w 14"/>
                <a:gd name="T25" fmla="*/ 7 h 14"/>
                <a:gd name="T26" fmla="*/ 10 w 14"/>
                <a:gd name="T27" fmla="*/ 7 h 14"/>
                <a:gd name="T28" fmla="*/ 7 w 14"/>
                <a:gd name="T29" fmla="*/ 4 h 14"/>
                <a:gd name="T30" fmla="*/ 7 w 14"/>
                <a:gd name="T31" fmla="*/ 4 h 14"/>
                <a:gd name="T32" fmla="*/ 4 w 14"/>
                <a:gd name="T33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4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lose/>
                  <a:moveTo>
                    <a:pt x="4" y="7"/>
                  </a:moveTo>
                  <a:cubicBezTo>
                    <a:pt x="4" y="9"/>
                    <a:pt x="5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07"/>
            <p:cNvSpPr>
              <a:spLocks noEditPoints="1"/>
            </p:cNvSpPr>
            <p:nvPr/>
          </p:nvSpPr>
          <p:spPr bwMode="auto">
            <a:xfrm>
              <a:off x="1439863" y="3997325"/>
              <a:ext cx="908050" cy="871538"/>
            </a:xfrm>
            <a:custGeom>
              <a:gdLst>
                <a:gd name="T0" fmla="*/ 21 w 242"/>
                <a:gd name="T1" fmla="*/ 185 h 232"/>
                <a:gd name="T2" fmla="*/ 0 w 242"/>
                <a:gd name="T3" fmla="*/ 138 h 232"/>
                <a:gd name="T4" fmla="*/ 0 w 242"/>
                <a:gd name="T5" fmla="*/ 138 h 232"/>
                <a:gd name="T6" fmla="*/ 0 w 242"/>
                <a:gd name="T7" fmla="*/ 138 h 232"/>
                <a:gd name="T8" fmla="*/ 0 w 242"/>
                <a:gd name="T9" fmla="*/ 137 h 232"/>
                <a:gd name="T10" fmla="*/ 56 w 242"/>
                <a:gd name="T11" fmla="*/ 21 h 232"/>
                <a:gd name="T12" fmla="*/ 56 w 242"/>
                <a:gd name="T13" fmla="*/ 21 h 232"/>
                <a:gd name="T14" fmla="*/ 131 w 242"/>
                <a:gd name="T15" fmla="*/ 0 h 232"/>
                <a:gd name="T16" fmla="*/ 131 w 242"/>
                <a:gd name="T17" fmla="*/ 0 h 232"/>
                <a:gd name="T18" fmla="*/ 139 w 242"/>
                <a:gd name="T19" fmla="*/ 0 h 232"/>
                <a:gd name="T20" fmla="*/ 139 w 242"/>
                <a:gd name="T21" fmla="*/ 0 h 232"/>
                <a:gd name="T22" fmla="*/ 226 w 242"/>
                <a:gd name="T23" fmla="*/ 46 h 232"/>
                <a:gd name="T24" fmla="*/ 226 w 242"/>
                <a:gd name="T25" fmla="*/ 46 h 232"/>
                <a:gd name="T26" fmla="*/ 242 w 242"/>
                <a:gd name="T27" fmla="*/ 110 h 232"/>
                <a:gd name="T28" fmla="*/ 242 w 242"/>
                <a:gd name="T29" fmla="*/ 110 h 232"/>
                <a:gd name="T30" fmla="*/ 242 w 242"/>
                <a:gd name="T31" fmla="*/ 120 h 232"/>
                <a:gd name="T32" fmla="*/ 242 w 242"/>
                <a:gd name="T33" fmla="*/ 120 h 232"/>
                <a:gd name="T34" fmla="*/ 237 w 242"/>
                <a:gd name="T35" fmla="*/ 120 h 232"/>
                <a:gd name="T36" fmla="*/ 242 w 242"/>
                <a:gd name="T37" fmla="*/ 120 h 232"/>
                <a:gd name="T38" fmla="*/ 187 w 242"/>
                <a:gd name="T39" fmla="*/ 215 h 232"/>
                <a:gd name="T40" fmla="*/ 187 w 242"/>
                <a:gd name="T41" fmla="*/ 215 h 232"/>
                <a:gd name="T42" fmla="*/ 129 w 242"/>
                <a:gd name="T43" fmla="*/ 232 h 232"/>
                <a:gd name="T44" fmla="*/ 129 w 242"/>
                <a:gd name="T45" fmla="*/ 232 h 232"/>
                <a:gd name="T46" fmla="*/ 123 w 242"/>
                <a:gd name="T47" fmla="*/ 232 h 232"/>
                <a:gd name="T48" fmla="*/ 123 w 242"/>
                <a:gd name="T49" fmla="*/ 232 h 232"/>
                <a:gd name="T50" fmla="*/ 114 w 242"/>
                <a:gd name="T51" fmla="*/ 232 h 232"/>
                <a:gd name="T52" fmla="*/ 114 w 242"/>
                <a:gd name="T53" fmla="*/ 232 h 232"/>
                <a:gd name="T54" fmla="*/ 113 w 242"/>
                <a:gd name="T55" fmla="*/ 232 h 232"/>
                <a:gd name="T56" fmla="*/ 113 w 242"/>
                <a:gd name="T57" fmla="*/ 232 h 232"/>
                <a:gd name="T58" fmla="*/ 21 w 242"/>
                <a:gd name="T59" fmla="*/ 185 h 232"/>
                <a:gd name="T60" fmla="*/ 11 w 242"/>
                <a:gd name="T61" fmla="*/ 140 h 232"/>
                <a:gd name="T62" fmla="*/ 14 w 242"/>
                <a:gd name="T63" fmla="*/ 150 h 232"/>
                <a:gd name="T64" fmla="*/ 14 w 242"/>
                <a:gd name="T65" fmla="*/ 150 h 232"/>
                <a:gd name="T66" fmla="*/ 30 w 242"/>
                <a:gd name="T67" fmla="*/ 179 h 232"/>
                <a:gd name="T68" fmla="*/ 30 w 242"/>
                <a:gd name="T69" fmla="*/ 179 h 232"/>
                <a:gd name="T70" fmla="*/ 114 w 242"/>
                <a:gd name="T71" fmla="*/ 222 h 232"/>
                <a:gd name="T72" fmla="*/ 114 w 242"/>
                <a:gd name="T73" fmla="*/ 222 h 232"/>
                <a:gd name="T74" fmla="*/ 122 w 242"/>
                <a:gd name="T75" fmla="*/ 222 h 232"/>
                <a:gd name="T76" fmla="*/ 122 w 242"/>
                <a:gd name="T77" fmla="*/ 222 h 232"/>
                <a:gd name="T78" fmla="*/ 123 w 242"/>
                <a:gd name="T79" fmla="*/ 222 h 232"/>
                <a:gd name="T80" fmla="*/ 123 w 242"/>
                <a:gd name="T81" fmla="*/ 222 h 232"/>
                <a:gd name="T82" fmla="*/ 129 w 242"/>
                <a:gd name="T83" fmla="*/ 222 h 232"/>
                <a:gd name="T84" fmla="*/ 129 w 242"/>
                <a:gd name="T85" fmla="*/ 222 h 232"/>
                <a:gd name="T86" fmla="*/ 182 w 242"/>
                <a:gd name="T87" fmla="*/ 207 h 232"/>
                <a:gd name="T88" fmla="*/ 182 w 242"/>
                <a:gd name="T89" fmla="*/ 207 h 232"/>
                <a:gd name="T90" fmla="*/ 232 w 242"/>
                <a:gd name="T91" fmla="*/ 119 h 232"/>
                <a:gd name="T92" fmla="*/ 232 w 242"/>
                <a:gd name="T93" fmla="*/ 119 h 232"/>
                <a:gd name="T94" fmla="*/ 232 w 242"/>
                <a:gd name="T95" fmla="*/ 110 h 232"/>
                <a:gd name="T96" fmla="*/ 232 w 242"/>
                <a:gd name="T97" fmla="*/ 110 h 232"/>
                <a:gd name="T98" fmla="*/ 218 w 242"/>
                <a:gd name="T99" fmla="*/ 51 h 232"/>
                <a:gd name="T100" fmla="*/ 218 w 242"/>
                <a:gd name="T101" fmla="*/ 51 h 232"/>
                <a:gd name="T102" fmla="*/ 138 w 242"/>
                <a:gd name="T103" fmla="*/ 10 h 232"/>
                <a:gd name="T104" fmla="*/ 138 w 242"/>
                <a:gd name="T105" fmla="*/ 10 h 232"/>
                <a:gd name="T106" fmla="*/ 138 w 242"/>
                <a:gd name="T107" fmla="*/ 10 h 232"/>
                <a:gd name="T108" fmla="*/ 138 w 242"/>
                <a:gd name="T109" fmla="*/ 10 h 232"/>
                <a:gd name="T110" fmla="*/ 131 w 242"/>
                <a:gd name="T111" fmla="*/ 10 h 232"/>
                <a:gd name="T112" fmla="*/ 131 w 242"/>
                <a:gd name="T113" fmla="*/ 10 h 232"/>
                <a:gd name="T114" fmla="*/ 61 w 242"/>
                <a:gd name="T115" fmla="*/ 29 h 232"/>
                <a:gd name="T116" fmla="*/ 61 w 242"/>
                <a:gd name="T117" fmla="*/ 29 h 232"/>
                <a:gd name="T118" fmla="*/ 10 w 242"/>
                <a:gd name="T119" fmla="*/ 137 h 232"/>
                <a:gd name="T120" fmla="*/ 10 w 242"/>
                <a:gd name="T121" fmla="*/ 137 h 232"/>
                <a:gd name="T122" fmla="*/ 11 w 242"/>
                <a:gd name="T123" fmla="*/ 140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1" h="231">
                  <a:moveTo>
                    <a:pt x="21" y="185"/>
                  </a:moveTo>
                  <a:cubicBezTo>
                    <a:pt x="5" y="162"/>
                    <a:pt x="0" y="13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74"/>
                    <a:pt x="27" y="39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4" y="2"/>
                    <a:pt x="116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5" y="0"/>
                    <a:pt x="138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85" y="2"/>
                    <a:pt x="212" y="22"/>
                    <a:pt x="226" y="46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40" y="70"/>
                    <a:pt x="242" y="96"/>
                    <a:pt x="242" y="110"/>
                  </a:cubicBezTo>
                  <a:cubicBezTo>
                    <a:pt x="242" y="110"/>
                    <a:pt x="242" y="110"/>
                    <a:pt x="242" y="110"/>
                  </a:cubicBezTo>
                  <a:cubicBezTo>
                    <a:pt x="242" y="116"/>
                    <a:pt x="242" y="120"/>
                    <a:pt x="242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34" y="171"/>
                    <a:pt x="211" y="200"/>
                    <a:pt x="187" y="215"/>
                  </a:cubicBezTo>
                  <a:cubicBezTo>
                    <a:pt x="187" y="215"/>
                    <a:pt x="187" y="215"/>
                    <a:pt x="187" y="215"/>
                  </a:cubicBezTo>
                  <a:cubicBezTo>
                    <a:pt x="164" y="230"/>
                    <a:pt x="140" y="232"/>
                    <a:pt x="129" y="232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25" y="232"/>
                    <a:pt x="123" y="232"/>
                    <a:pt x="123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19" y="232"/>
                    <a:pt x="116" y="232"/>
                    <a:pt x="114" y="232"/>
                  </a:cubicBezTo>
                  <a:cubicBezTo>
                    <a:pt x="114" y="232"/>
                    <a:pt x="114" y="232"/>
                    <a:pt x="114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67" y="232"/>
                    <a:pt x="38" y="208"/>
                    <a:pt x="21" y="185"/>
                  </a:cubicBezTo>
                  <a:close/>
                  <a:moveTo>
                    <a:pt x="11" y="140"/>
                  </a:moveTo>
                  <a:cubicBezTo>
                    <a:pt x="11" y="142"/>
                    <a:pt x="13" y="145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7" y="158"/>
                    <a:pt x="22" y="168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45" y="201"/>
                    <a:pt x="70" y="222"/>
                    <a:pt x="114" y="222"/>
                  </a:cubicBezTo>
                  <a:cubicBezTo>
                    <a:pt x="114" y="222"/>
                    <a:pt x="114" y="222"/>
                    <a:pt x="114" y="222"/>
                  </a:cubicBezTo>
                  <a:cubicBezTo>
                    <a:pt x="116" y="222"/>
                    <a:pt x="119" y="222"/>
                    <a:pt x="122" y="222"/>
                  </a:cubicBezTo>
                  <a:cubicBezTo>
                    <a:pt x="122" y="222"/>
                    <a:pt x="122" y="222"/>
                    <a:pt x="122" y="222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2"/>
                    <a:pt x="125" y="222"/>
                    <a:pt x="129" y="222"/>
                  </a:cubicBezTo>
                  <a:cubicBezTo>
                    <a:pt x="129" y="222"/>
                    <a:pt x="129" y="222"/>
                    <a:pt x="129" y="222"/>
                  </a:cubicBezTo>
                  <a:cubicBezTo>
                    <a:pt x="139" y="222"/>
                    <a:pt x="161" y="220"/>
                    <a:pt x="182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203" y="193"/>
                    <a:pt x="224" y="168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5"/>
                    <a:pt x="232" y="110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2" y="97"/>
                    <a:pt x="230" y="72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05" y="30"/>
                    <a:pt x="182" y="12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5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17" y="10"/>
                    <a:pt x="87" y="12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35" y="46"/>
                    <a:pt x="12" y="77"/>
                    <a:pt x="10" y="137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0" y="137"/>
                    <a:pt x="10" y="138"/>
                    <a:pt x="11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8"/>
            <p:cNvSpPr/>
            <p:nvPr/>
          </p:nvSpPr>
          <p:spPr bwMode="auto">
            <a:xfrm>
              <a:off x="1819275" y="3997325"/>
              <a:ext cx="536575" cy="368300"/>
            </a:xfrm>
            <a:custGeom>
              <a:gdLst>
                <a:gd name="T0" fmla="*/ 68 w 143"/>
                <a:gd name="T1" fmla="*/ 54 h 98"/>
                <a:gd name="T2" fmla="*/ 66 w 143"/>
                <a:gd name="T3" fmla="*/ 59 h 98"/>
                <a:gd name="T4" fmla="*/ 66 w 143"/>
                <a:gd name="T5" fmla="*/ 59 h 98"/>
                <a:gd name="T6" fmla="*/ 62 w 143"/>
                <a:gd name="T7" fmla="*/ 61 h 98"/>
                <a:gd name="T8" fmla="*/ 62 w 143"/>
                <a:gd name="T9" fmla="*/ 61 h 98"/>
                <a:gd name="T10" fmla="*/ 52 w 143"/>
                <a:gd name="T11" fmla="*/ 54 h 98"/>
                <a:gd name="T12" fmla="*/ 52 w 143"/>
                <a:gd name="T13" fmla="*/ 54 h 98"/>
                <a:gd name="T14" fmla="*/ 41 w 143"/>
                <a:gd name="T15" fmla="*/ 35 h 98"/>
                <a:gd name="T16" fmla="*/ 41 w 143"/>
                <a:gd name="T17" fmla="*/ 35 h 98"/>
                <a:gd name="T18" fmla="*/ 33 w 143"/>
                <a:gd name="T19" fmla="*/ 19 h 98"/>
                <a:gd name="T20" fmla="*/ 33 w 143"/>
                <a:gd name="T21" fmla="*/ 18 h 98"/>
                <a:gd name="T22" fmla="*/ 33 w 143"/>
                <a:gd name="T23" fmla="*/ 17 h 98"/>
                <a:gd name="T24" fmla="*/ 33 w 143"/>
                <a:gd name="T25" fmla="*/ 17 h 98"/>
                <a:gd name="T26" fmla="*/ 34 w 143"/>
                <a:gd name="T27" fmla="*/ 13 h 98"/>
                <a:gd name="T28" fmla="*/ 34 w 143"/>
                <a:gd name="T29" fmla="*/ 13 h 98"/>
                <a:gd name="T30" fmla="*/ 18 w 143"/>
                <a:gd name="T31" fmla="*/ 10 h 98"/>
                <a:gd name="T32" fmla="*/ 18 w 143"/>
                <a:gd name="T33" fmla="*/ 10 h 98"/>
                <a:gd name="T34" fmla="*/ 9 w 143"/>
                <a:gd name="T35" fmla="*/ 13 h 98"/>
                <a:gd name="T36" fmla="*/ 9 w 143"/>
                <a:gd name="T37" fmla="*/ 13 h 98"/>
                <a:gd name="T38" fmla="*/ 2 w 143"/>
                <a:gd name="T39" fmla="*/ 13 h 98"/>
                <a:gd name="T40" fmla="*/ 2 w 143"/>
                <a:gd name="T41" fmla="*/ 13 h 98"/>
                <a:gd name="T42" fmla="*/ 3 w 143"/>
                <a:gd name="T43" fmla="*/ 6 h 98"/>
                <a:gd name="T44" fmla="*/ 3 w 143"/>
                <a:gd name="T45" fmla="*/ 6 h 98"/>
                <a:gd name="T46" fmla="*/ 18 w 143"/>
                <a:gd name="T47" fmla="*/ 0 h 98"/>
                <a:gd name="T48" fmla="*/ 18 w 143"/>
                <a:gd name="T49" fmla="*/ 0 h 98"/>
                <a:gd name="T50" fmla="*/ 55 w 143"/>
                <a:gd name="T51" fmla="*/ 11 h 98"/>
                <a:gd name="T52" fmla="*/ 55 w 143"/>
                <a:gd name="T53" fmla="*/ 11 h 98"/>
                <a:gd name="T54" fmla="*/ 51 w 143"/>
                <a:gd name="T55" fmla="*/ 20 h 98"/>
                <a:gd name="T56" fmla="*/ 44 w 143"/>
                <a:gd name="T57" fmla="*/ 18 h 98"/>
                <a:gd name="T58" fmla="*/ 44 w 143"/>
                <a:gd name="T59" fmla="*/ 18 h 98"/>
                <a:gd name="T60" fmla="*/ 50 w 143"/>
                <a:gd name="T61" fmla="*/ 31 h 98"/>
                <a:gd name="T62" fmla="*/ 58 w 143"/>
                <a:gd name="T63" fmla="*/ 45 h 98"/>
                <a:gd name="T64" fmla="*/ 58 w 143"/>
                <a:gd name="T65" fmla="*/ 45 h 98"/>
                <a:gd name="T66" fmla="*/ 58 w 143"/>
                <a:gd name="T67" fmla="*/ 45 h 98"/>
                <a:gd name="T68" fmla="*/ 58 w 143"/>
                <a:gd name="T69" fmla="*/ 31 h 98"/>
                <a:gd name="T70" fmla="*/ 68 w 143"/>
                <a:gd name="T71" fmla="*/ 29 h 98"/>
                <a:gd name="T72" fmla="*/ 127 w 143"/>
                <a:gd name="T73" fmla="*/ 88 h 98"/>
                <a:gd name="T74" fmla="*/ 127 w 143"/>
                <a:gd name="T75" fmla="*/ 88 h 98"/>
                <a:gd name="T76" fmla="*/ 135 w 143"/>
                <a:gd name="T77" fmla="*/ 87 h 98"/>
                <a:gd name="T78" fmla="*/ 135 w 143"/>
                <a:gd name="T79" fmla="*/ 87 h 98"/>
                <a:gd name="T80" fmla="*/ 135 w 143"/>
                <a:gd name="T81" fmla="*/ 87 h 98"/>
                <a:gd name="T82" fmla="*/ 135 w 143"/>
                <a:gd name="T83" fmla="*/ 87 h 98"/>
                <a:gd name="T84" fmla="*/ 142 w 143"/>
                <a:gd name="T85" fmla="*/ 90 h 98"/>
                <a:gd name="T86" fmla="*/ 142 w 143"/>
                <a:gd name="T87" fmla="*/ 90 h 98"/>
                <a:gd name="T88" fmla="*/ 139 w 143"/>
                <a:gd name="T89" fmla="*/ 96 h 98"/>
                <a:gd name="T90" fmla="*/ 139 w 143"/>
                <a:gd name="T91" fmla="*/ 96 h 98"/>
                <a:gd name="T92" fmla="*/ 127 w 143"/>
                <a:gd name="T93" fmla="*/ 98 h 98"/>
                <a:gd name="T94" fmla="*/ 127 w 143"/>
                <a:gd name="T95" fmla="*/ 98 h 98"/>
                <a:gd name="T96" fmla="*/ 126 w 143"/>
                <a:gd name="T97" fmla="*/ 98 h 98"/>
                <a:gd name="T98" fmla="*/ 126 w 143"/>
                <a:gd name="T99" fmla="*/ 98 h 98"/>
                <a:gd name="T100" fmla="*/ 68 w 143"/>
                <a:gd name="T101" fmla="*/ 54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98">
                  <a:moveTo>
                    <a:pt x="68" y="54"/>
                  </a:moveTo>
                  <a:cubicBezTo>
                    <a:pt x="68" y="56"/>
                    <a:pt x="68" y="57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5" y="60"/>
                    <a:pt x="64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57" y="61"/>
                    <a:pt x="55" y="58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49" y="50"/>
                    <a:pt x="46" y="44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9" y="12"/>
                    <a:pt x="23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10"/>
                    <a:pt x="11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5"/>
                    <a:pt x="4" y="15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7" y="2"/>
                    <a:pt x="13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5" y="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8" y="19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3" y="37"/>
                    <a:pt x="56" y="42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89" y="82"/>
                    <a:pt x="114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1" y="88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8" y="86"/>
                    <a:pt x="141" y="87"/>
                    <a:pt x="142" y="90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3" y="92"/>
                    <a:pt x="141" y="95"/>
                    <a:pt x="139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6"/>
                    <a:pt x="134" y="98"/>
                    <a:pt x="127" y="98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7" y="98"/>
                    <a:pt x="126" y="98"/>
                    <a:pt x="126" y="9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12" y="98"/>
                    <a:pt x="88" y="90"/>
                    <a:pt x="6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09"/>
            <p:cNvSpPr/>
            <p:nvPr/>
          </p:nvSpPr>
          <p:spPr bwMode="auto">
            <a:xfrm>
              <a:off x="1638300" y="3757613"/>
              <a:ext cx="311150" cy="266700"/>
            </a:xfrm>
            <a:custGeom>
              <a:gdLst>
                <a:gd name="T0" fmla="*/ 75 w 83"/>
                <a:gd name="T1" fmla="*/ 71 h 71"/>
                <a:gd name="T2" fmla="*/ 55 w 83"/>
                <a:gd name="T3" fmla="*/ 62 h 71"/>
                <a:gd name="T4" fmla="*/ 55 w 83"/>
                <a:gd name="T5" fmla="*/ 62 h 71"/>
                <a:gd name="T6" fmla="*/ 30 w 83"/>
                <a:gd name="T7" fmla="*/ 54 h 71"/>
                <a:gd name="T8" fmla="*/ 30 w 83"/>
                <a:gd name="T9" fmla="*/ 54 h 71"/>
                <a:gd name="T10" fmla="*/ 28 w 83"/>
                <a:gd name="T11" fmla="*/ 54 h 71"/>
                <a:gd name="T12" fmla="*/ 28 w 83"/>
                <a:gd name="T13" fmla="*/ 47 h 71"/>
                <a:gd name="T14" fmla="*/ 0 w 83"/>
                <a:gd name="T15" fmla="*/ 7 h 71"/>
                <a:gd name="T16" fmla="*/ 0 w 83"/>
                <a:gd name="T17" fmla="*/ 7 h 71"/>
                <a:gd name="T18" fmla="*/ 4 w 83"/>
                <a:gd name="T19" fmla="*/ 1 h 71"/>
                <a:gd name="T20" fmla="*/ 4 w 83"/>
                <a:gd name="T21" fmla="*/ 1 h 71"/>
                <a:gd name="T22" fmla="*/ 10 w 83"/>
                <a:gd name="T23" fmla="*/ 4 h 71"/>
                <a:gd name="T24" fmla="*/ 10 w 83"/>
                <a:gd name="T25" fmla="*/ 4 h 71"/>
                <a:gd name="T26" fmla="*/ 50 w 83"/>
                <a:gd name="T27" fmla="*/ 44 h 71"/>
                <a:gd name="T28" fmla="*/ 50 w 83"/>
                <a:gd name="T29" fmla="*/ 44 h 71"/>
                <a:gd name="T30" fmla="*/ 54 w 83"/>
                <a:gd name="T31" fmla="*/ 44 h 71"/>
                <a:gd name="T32" fmla="*/ 54 w 83"/>
                <a:gd name="T33" fmla="*/ 51 h 71"/>
                <a:gd name="T34" fmla="*/ 59 w 83"/>
                <a:gd name="T35" fmla="*/ 53 h 71"/>
                <a:gd name="T36" fmla="*/ 59 w 83"/>
                <a:gd name="T37" fmla="*/ 53 h 71"/>
                <a:gd name="T38" fmla="*/ 79 w 83"/>
                <a:gd name="T39" fmla="*/ 61 h 71"/>
                <a:gd name="T40" fmla="*/ 79 w 83"/>
                <a:gd name="T41" fmla="*/ 61 h 71"/>
                <a:gd name="T42" fmla="*/ 81 w 83"/>
                <a:gd name="T43" fmla="*/ 68 h 71"/>
                <a:gd name="T44" fmla="*/ 81 w 83"/>
                <a:gd name="T45" fmla="*/ 68 h 71"/>
                <a:gd name="T46" fmla="*/ 77 w 83"/>
                <a:gd name="T47" fmla="*/ 71 h 71"/>
                <a:gd name="T48" fmla="*/ 77 w 83"/>
                <a:gd name="T49" fmla="*/ 71 h 71"/>
                <a:gd name="T50" fmla="*/ 75 w 83"/>
                <a:gd name="T51" fmla="*/ 71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71">
                  <a:moveTo>
                    <a:pt x="75" y="71"/>
                  </a:moveTo>
                  <a:cubicBezTo>
                    <a:pt x="75" y="71"/>
                    <a:pt x="66" y="66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6" y="59"/>
                    <a:pt x="35" y="55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17" y="40"/>
                    <a:pt x="7" y="2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9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1" y="40"/>
                    <a:pt x="42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6" y="52"/>
                    <a:pt x="58" y="52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70" y="57"/>
                    <a:pt x="79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1" y="63"/>
                    <a:pt x="83" y="66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70"/>
                    <a:pt x="79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6" y="71"/>
                    <a:pt x="75" y="71"/>
                    <a:pt x="7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10"/>
            <p:cNvSpPr/>
            <p:nvPr/>
          </p:nvSpPr>
          <p:spPr bwMode="auto">
            <a:xfrm>
              <a:off x="1566863" y="4354513"/>
              <a:ext cx="588963" cy="214313"/>
            </a:xfrm>
            <a:custGeom>
              <a:gdLst>
                <a:gd name="T0" fmla="*/ 77 w 157"/>
                <a:gd name="T1" fmla="*/ 57 h 57"/>
                <a:gd name="T2" fmla="*/ 2 w 157"/>
                <a:gd name="T3" fmla="*/ 13 h 57"/>
                <a:gd name="T4" fmla="*/ 2 w 157"/>
                <a:gd name="T5" fmla="*/ 13 h 57"/>
                <a:gd name="T6" fmla="*/ 2 w 157"/>
                <a:gd name="T7" fmla="*/ 13 h 57"/>
                <a:gd name="T8" fmla="*/ 3 w 157"/>
                <a:gd name="T9" fmla="*/ 6 h 57"/>
                <a:gd name="T10" fmla="*/ 3 w 157"/>
                <a:gd name="T11" fmla="*/ 6 h 57"/>
                <a:gd name="T12" fmla="*/ 10 w 157"/>
                <a:gd name="T13" fmla="*/ 8 h 57"/>
                <a:gd name="T14" fmla="*/ 10 w 157"/>
                <a:gd name="T15" fmla="*/ 8 h 57"/>
                <a:gd name="T16" fmla="*/ 15 w 157"/>
                <a:gd name="T17" fmla="*/ 14 h 57"/>
                <a:gd name="T18" fmla="*/ 15 w 157"/>
                <a:gd name="T19" fmla="*/ 14 h 57"/>
                <a:gd name="T20" fmla="*/ 29 w 157"/>
                <a:gd name="T21" fmla="*/ 28 h 57"/>
                <a:gd name="T22" fmla="*/ 29 w 157"/>
                <a:gd name="T23" fmla="*/ 28 h 57"/>
                <a:gd name="T24" fmla="*/ 77 w 157"/>
                <a:gd name="T25" fmla="*/ 47 h 57"/>
                <a:gd name="T26" fmla="*/ 77 w 157"/>
                <a:gd name="T27" fmla="*/ 47 h 57"/>
                <a:gd name="T28" fmla="*/ 131 w 157"/>
                <a:gd name="T29" fmla="*/ 16 h 57"/>
                <a:gd name="T30" fmla="*/ 131 w 157"/>
                <a:gd name="T31" fmla="*/ 16 h 57"/>
                <a:gd name="T32" fmla="*/ 138 w 157"/>
                <a:gd name="T33" fmla="*/ 0 h 57"/>
                <a:gd name="T34" fmla="*/ 154 w 157"/>
                <a:gd name="T35" fmla="*/ 13 h 57"/>
                <a:gd name="T36" fmla="*/ 155 w 157"/>
                <a:gd name="T37" fmla="*/ 20 h 57"/>
                <a:gd name="T38" fmla="*/ 155 w 157"/>
                <a:gd name="T39" fmla="*/ 20 h 57"/>
                <a:gd name="T40" fmla="*/ 148 w 157"/>
                <a:gd name="T41" fmla="*/ 21 h 57"/>
                <a:gd name="T42" fmla="*/ 148 w 157"/>
                <a:gd name="T43" fmla="*/ 21 h 57"/>
                <a:gd name="T44" fmla="*/ 142 w 157"/>
                <a:gd name="T45" fmla="*/ 16 h 57"/>
                <a:gd name="T46" fmla="*/ 139 w 157"/>
                <a:gd name="T47" fmla="*/ 21 h 57"/>
                <a:gd name="T48" fmla="*/ 139 w 157"/>
                <a:gd name="T49" fmla="*/ 22 h 57"/>
                <a:gd name="T50" fmla="*/ 77 w 157"/>
                <a:gd name="T51" fmla="*/ 57 h 57"/>
                <a:gd name="T52" fmla="*/ 77 w 157"/>
                <a:gd name="T53" fmla="*/ 57 h 57"/>
                <a:gd name="T54" fmla="*/ 77 w 157"/>
                <a:gd name="T5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57">
                  <a:moveTo>
                    <a:pt x="77" y="57"/>
                  </a:moveTo>
                  <a:cubicBezTo>
                    <a:pt x="33" y="57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8" y="5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10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7"/>
                    <a:pt x="23" y="23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1" y="38"/>
                    <a:pt x="58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93" y="47"/>
                    <a:pt x="111" y="40"/>
                    <a:pt x="131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7" y="14"/>
                    <a:pt x="157" y="17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4" y="22"/>
                    <a:pt x="151" y="22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18" y="48"/>
                    <a:pt x="9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11"/>
            <p:cNvSpPr/>
            <p:nvPr/>
          </p:nvSpPr>
          <p:spPr bwMode="auto">
            <a:xfrm>
              <a:off x="1789113" y="4440238"/>
              <a:ext cx="277813" cy="307975"/>
            </a:xfrm>
            <a:custGeom>
              <a:gdLst>
                <a:gd name="T0" fmla="*/ 27 w 74"/>
                <a:gd name="T1" fmla="*/ 82 h 82"/>
                <a:gd name="T2" fmla="*/ 4 w 74"/>
                <a:gd name="T3" fmla="*/ 53 h 82"/>
                <a:gd name="T4" fmla="*/ 4 w 74"/>
                <a:gd name="T5" fmla="*/ 53 h 82"/>
                <a:gd name="T6" fmla="*/ 0 w 74"/>
                <a:gd name="T7" fmla="*/ 29 h 82"/>
                <a:gd name="T8" fmla="*/ 0 w 74"/>
                <a:gd name="T9" fmla="*/ 29 h 82"/>
                <a:gd name="T10" fmla="*/ 5 w 74"/>
                <a:gd name="T11" fmla="*/ 23 h 82"/>
                <a:gd name="T12" fmla="*/ 5 w 74"/>
                <a:gd name="T13" fmla="*/ 23 h 82"/>
                <a:gd name="T14" fmla="*/ 10 w 74"/>
                <a:gd name="T15" fmla="*/ 28 h 82"/>
                <a:gd name="T16" fmla="*/ 10 w 74"/>
                <a:gd name="T17" fmla="*/ 28 h 82"/>
                <a:gd name="T18" fmla="*/ 11 w 74"/>
                <a:gd name="T19" fmla="*/ 35 h 82"/>
                <a:gd name="T20" fmla="*/ 11 w 74"/>
                <a:gd name="T21" fmla="*/ 35 h 82"/>
                <a:gd name="T22" fmla="*/ 14 w 74"/>
                <a:gd name="T23" fmla="*/ 50 h 82"/>
                <a:gd name="T24" fmla="*/ 14 w 74"/>
                <a:gd name="T25" fmla="*/ 50 h 82"/>
                <a:gd name="T26" fmla="*/ 27 w 74"/>
                <a:gd name="T27" fmla="*/ 72 h 82"/>
                <a:gd name="T28" fmla="*/ 27 w 74"/>
                <a:gd name="T29" fmla="*/ 72 h 82"/>
                <a:gd name="T30" fmla="*/ 28 w 74"/>
                <a:gd name="T31" fmla="*/ 71 h 82"/>
                <a:gd name="T32" fmla="*/ 28 w 74"/>
                <a:gd name="T33" fmla="*/ 71 h 82"/>
                <a:gd name="T34" fmla="*/ 36 w 74"/>
                <a:gd name="T35" fmla="*/ 65 h 82"/>
                <a:gd name="T36" fmla="*/ 36 w 74"/>
                <a:gd name="T37" fmla="*/ 65 h 82"/>
                <a:gd name="T38" fmla="*/ 61 w 74"/>
                <a:gd name="T39" fmla="*/ 19 h 82"/>
                <a:gd name="T40" fmla="*/ 61 w 74"/>
                <a:gd name="T41" fmla="*/ 19 h 82"/>
                <a:gd name="T42" fmla="*/ 63 w 74"/>
                <a:gd name="T43" fmla="*/ 13 h 82"/>
                <a:gd name="T44" fmla="*/ 63 w 74"/>
                <a:gd name="T45" fmla="*/ 13 h 82"/>
                <a:gd name="T46" fmla="*/ 64 w 74"/>
                <a:gd name="T47" fmla="*/ 5 h 82"/>
                <a:gd name="T48" fmla="*/ 64 w 74"/>
                <a:gd name="T49" fmla="*/ 5 h 82"/>
                <a:gd name="T50" fmla="*/ 69 w 74"/>
                <a:gd name="T51" fmla="*/ 0 h 82"/>
                <a:gd name="T52" fmla="*/ 69 w 74"/>
                <a:gd name="T53" fmla="*/ 0 h 82"/>
                <a:gd name="T54" fmla="*/ 74 w 74"/>
                <a:gd name="T55" fmla="*/ 5 h 82"/>
                <a:gd name="T56" fmla="*/ 74 w 74"/>
                <a:gd name="T57" fmla="*/ 5 h 82"/>
                <a:gd name="T58" fmla="*/ 72 w 74"/>
                <a:gd name="T59" fmla="*/ 15 h 82"/>
                <a:gd name="T60" fmla="*/ 72 w 74"/>
                <a:gd name="T61" fmla="*/ 15 h 82"/>
                <a:gd name="T62" fmla="*/ 70 w 74"/>
                <a:gd name="T63" fmla="*/ 22 h 82"/>
                <a:gd name="T64" fmla="*/ 70 w 74"/>
                <a:gd name="T65" fmla="*/ 22 h 82"/>
                <a:gd name="T66" fmla="*/ 70 w 74"/>
                <a:gd name="T67" fmla="*/ 22 h 82"/>
                <a:gd name="T68" fmla="*/ 70 w 74"/>
                <a:gd name="T69" fmla="*/ 22 h 82"/>
                <a:gd name="T70" fmla="*/ 29 w 74"/>
                <a:gd name="T71" fmla="*/ 82 h 82"/>
                <a:gd name="T72" fmla="*/ 29 w 74"/>
                <a:gd name="T73" fmla="*/ 82 h 82"/>
                <a:gd name="T74" fmla="*/ 28 w 74"/>
                <a:gd name="T75" fmla="*/ 82 h 82"/>
                <a:gd name="T76" fmla="*/ 27 w 74"/>
                <a:gd name="T77" fmla="*/ 8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" h="82">
                  <a:moveTo>
                    <a:pt x="27" y="82"/>
                  </a:moveTo>
                  <a:cubicBezTo>
                    <a:pt x="13" y="79"/>
                    <a:pt x="8" y="64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40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2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3"/>
                    <a:pt x="10" y="25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31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9"/>
                    <a:pt x="12" y="44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6" y="60"/>
                    <a:pt x="22" y="70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8" y="71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0"/>
                    <a:pt x="32" y="68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42" y="58"/>
                    <a:pt x="52" y="44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2" y="16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7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4" y="2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8"/>
                    <a:pt x="73" y="11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1" y="19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51" y="75"/>
                    <a:pt x="31" y="81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12"/>
            <p:cNvSpPr/>
            <p:nvPr/>
          </p:nvSpPr>
          <p:spPr bwMode="auto">
            <a:xfrm>
              <a:off x="1803400" y="4557713"/>
              <a:ext cx="203200" cy="157163"/>
            </a:xfrm>
            <a:custGeom>
              <a:gdLst>
                <a:gd name="T0" fmla="*/ 21 w 54"/>
                <a:gd name="T1" fmla="*/ 27 h 42"/>
                <a:gd name="T2" fmla="*/ 17 w 54"/>
                <a:gd name="T3" fmla="*/ 22 h 42"/>
                <a:gd name="T4" fmla="*/ 17 w 54"/>
                <a:gd name="T5" fmla="*/ 22 h 42"/>
                <a:gd name="T6" fmla="*/ 10 w 54"/>
                <a:gd name="T7" fmla="*/ 26 h 42"/>
                <a:gd name="T8" fmla="*/ 10 w 54"/>
                <a:gd name="T9" fmla="*/ 26 h 42"/>
                <a:gd name="T10" fmla="*/ 9 w 54"/>
                <a:gd name="T11" fmla="*/ 27 h 42"/>
                <a:gd name="T12" fmla="*/ 9 w 54"/>
                <a:gd name="T13" fmla="*/ 27 h 42"/>
                <a:gd name="T14" fmla="*/ 9 w 54"/>
                <a:gd name="T15" fmla="*/ 27 h 42"/>
                <a:gd name="T16" fmla="*/ 2 w 54"/>
                <a:gd name="T17" fmla="*/ 28 h 42"/>
                <a:gd name="T18" fmla="*/ 2 w 54"/>
                <a:gd name="T19" fmla="*/ 28 h 42"/>
                <a:gd name="T20" fmla="*/ 1 w 54"/>
                <a:gd name="T21" fmla="*/ 21 h 42"/>
                <a:gd name="T22" fmla="*/ 1 w 54"/>
                <a:gd name="T23" fmla="*/ 21 h 42"/>
                <a:gd name="T24" fmla="*/ 6 w 54"/>
                <a:gd name="T25" fmla="*/ 16 h 42"/>
                <a:gd name="T26" fmla="*/ 6 w 54"/>
                <a:gd name="T27" fmla="*/ 16 h 42"/>
                <a:gd name="T28" fmla="*/ 17 w 54"/>
                <a:gd name="T29" fmla="*/ 12 h 42"/>
                <a:gd name="T30" fmla="*/ 17 w 54"/>
                <a:gd name="T31" fmla="*/ 12 h 42"/>
                <a:gd name="T32" fmla="*/ 25 w 54"/>
                <a:gd name="T33" fmla="*/ 15 h 42"/>
                <a:gd name="T34" fmla="*/ 25 w 54"/>
                <a:gd name="T35" fmla="*/ 15 h 42"/>
                <a:gd name="T36" fmla="*/ 31 w 54"/>
                <a:gd name="T37" fmla="*/ 5 h 42"/>
                <a:gd name="T38" fmla="*/ 31 w 54"/>
                <a:gd name="T39" fmla="*/ 5 h 42"/>
                <a:gd name="T40" fmla="*/ 40 w 54"/>
                <a:gd name="T41" fmla="*/ 0 h 42"/>
                <a:gd name="T42" fmla="*/ 40 w 54"/>
                <a:gd name="T43" fmla="*/ 0 h 42"/>
                <a:gd name="T44" fmla="*/ 48 w 54"/>
                <a:gd name="T45" fmla="*/ 4 h 42"/>
                <a:gd name="T46" fmla="*/ 48 w 54"/>
                <a:gd name="T47" fmla="*/ 4 h 42"/>
                <a:gd name="T48" fmla="*/ 53 w 54"/>
                <a:gd name="T49" fmla="*/ 14 h 42"/>
                <a:gd name="T50" fmla="*/ 53 w 54"/>
                <a:gd name="T51" fmla="*/ 14 h 42"/>
                <a:gd name="T52" fmla="*/ 50 w 54"/>
                <a:gd name="T53" fmla="*/ 20 h 42"/>
                <a:gd name="T54" fmla="*/ 50 w 54"/>
                <a:gd name="T55" fmla="*/ 20 h 42"/>
                <a:gd name="T56" fmla="*/ 44 w 54"/>
                <a:gd name="T57" fmla="*/ 17 h 42"/>
                <a:gd name="T58" fmla="*/ 44 w 54"/>
                <a:gd name="T59" fmla="*/ 17 h 42"/>
                <a:gd name="T60" fmla="*/ 40 w 54"/>
                <a:gd name="T61" fmla="*/ 10 h 42"/>
                <a:gd name="T62" fmla="*/ 40 w 54"/>
                <a:gd name="T63" fmla="*/ 10 h 42"/>
                <a:gd name="T64" fmla="*/ 40 w 54"/>
                <a:gd name="T65" fmla="*/ 10 h 42"/>
                <a:gd name="T66" fmla="*/ 40 w 54"/>
                <a:gd name="T67" fmla="*/ 10 h 42"/>
                <a:gd name="T68" fmla="*/ 38 w 54"/>
                <a:gd name="T69" fmla="*/ 12 h 42"/>
                <a:gd name="T70" fmla="*/ 38 w 54"/>
                <a:gd name="T71" fmla="*/ 12 h 42"/>
                <a:gd name="T72" fmla="*/ 34 w 54"/>
                <a:gd name="T73" fmla="*/ 18 h 42"/>
                <a:gd name="T74" fmla="*/ 34 w 54"/>
                <a:gd name="T75" fmla="*/ 18 h 42"/>
                <a:gd name="T76" fmla="*/ 30 w 54"/>
                <a:gd name="T77" fmla="*/ 27 h 42"/>
                <a:gd name="T78" fmla="*/ 30 w 54"/>
                <a:gd name="T79" fmla="*/ 27 h 42"/>
                <a:gd name="T80" fmla="*/ 25 w 54"/>
                <a:gd name="T81" fmla="*/ 42 h 42"/>
                <a:gd name="T82" fmla="*/ 21 w 54"/>
                <a:gd name="T83" fmla="*/ 27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42">
                  <a:moveTo>
                    <a:pt x="21" y="27"/>
                  </a:moveTo>
                  <a:cubicBezTo>
                    <a:pt x="18" y="21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1"/>
                    <a:pt x="11" y="24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9"/>
                    <a:pt x="4" y="29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6"/>
                    <a:pt x="0" y="23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3" y="19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12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2" y="13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2"/>
                    <a:pt x="28" y="8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3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0" y="7"/>
                    <a:pt x="52" y="10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7"/>
                    <a:pt x="53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1"/>
                    <a:pt x="45" y="20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2" y="13"/>
                    <a:pt x="41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9" y="11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3"/>
                    <a:pt x="36" y="15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23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1" y="27"/>
                    <a:pt x="21" y="27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3"/>
            <p:cNvSpPr/>
            <p:nvPr/>
          </p:nvSpPr>
          <p:spPr bwMode="auto">
            <a:xfrm>
              <a:off x="1619250" y="4838700"/>
              <a:ext cx="604838" cy="1020763"/>
            </a:xfrm>
            <a:custGeom>
              <a:gdLst>
                <a:gd name="T0" fmla="*/ 5 w 161"/>
                <a:gd name="T1" fmla="*/ 186 h 272"/>
                <a:gd name="T2" fmla="*/ 0 w 161"/>
                <a:gd name="T3" fmla="*/ 104 h 272"/>
                <a:gd name="T4" fmla="*/ 1 w 161"/>
                <a:gd name="T5" fmla="*/ 94 h 272"/>
                <a:gd name="T6" fmla="*/ 7 w 161"/>
                <a:gd name="T7" fmla="*/ 91 h 272"/>
                <a:gd name="T8" fmla="*/ 10 w 161"/>
                <a:gd name="T9" fmla="*/ 97 h 272"/>
                <a:gd name="T10" fmla="*/ 10 w 161"/>
                <a:gd name="T11" fmla="*/ 104 h 272"/>
                <a:gd name="T12" fmla="*/ 15 w 161"/>
                <a:gd name="T13" fmla="*/ 185 h 272"/>
                <a:gd name="T14" fmla="*/ 57 w 161"/>
                <a:gd name="T15" fmla="*/ 260 h 272"/>
                <a:gd name="T16" fmla="*/ 58 w 161"/>
                <a:gd name="T17" fmla="*/ 260 h 272"/>
                <a:gd name="T18" fmla="*/ 67 w 161"/>
                <a:gd name="T19" fmla="*/ 262 h 272"/>
                <a:gd name="T20" fmla="*/ 103 w 161"/>
                <a:gd name="T21" fmla="*/ 233 h 272"/>
                <a:gd name="T22" fmla="*/ 106 w 161"/>
                <a:gd name="T23" fmla="*/ 228 h 272"/>
                <a:gd name="T24" fmla="*/ 106 w 161"/>
                <a:gd name="T25" fmla="*/ 228 h 272"/>
                <a:gd name="T26" fmla="*/ 151 w 161"/>
                <a:gd name="T27" fmla="*/ 83 h 272"/>
                <a:gd name="T28" fmla="*/ 150 w 161"/>
                <a:gd name="T29" fmla="*/ 61 h 272"/>
                <a:gd name="T30" fmla="*/ 149 w 161"/>
                <a:gd name="T31" fmla="*/ 53 h 272"/>
                <a:gd name="T32" fmla="*/ 149 w 161"/>
                <a:gd name="T33" fmla="*/ 52 h 272"/>
                <a:gd name="T34" fmla="*/ 149 w 161"/>
                <a:gd name="T35" fmla="*/ 51 h 272"/>
                <a:gd name="T36" fmla="*/ 149 w 161"/>
                <a:gd name="T37" fmla="*/ 50 h 272"/>
                <a:gd name="T38" fmla="*/ 107 w 161"/>
                <a:gd name="T39" fmla="*/ 11 h 272"/>
                <a:gd name="T40" fmla="*/ 102 w 161"/>
                <a:gd name="T41" fmla="*/ 11 h 272"/>
                <a:gd name="T42" fmla="*/ 87 w 161"/>
                <a:gd name="T43" fmla="*/ 10 h 272"/>
                <a:gd name="T44" fmla="*/ 20 w 161"/>
                <a:gd name="T45" fmla="*/ 43 h 272"/>
                <a:gd name="T46" fmla="*/ 13 w 161"/>
                <a:gd name="T47" fmla="*/ 45 h 272"/>
                <a:gd name="T48" fmla="*/ 11 w 161"/>
                <a:gd name="T49" fmla="*/ 38 h 272"/>
                <a:gd name="T50" fmla="*/ 87 w 161"/>
                <a:gd name="T51" fmla="*/ 0 h 272"/>
                <a:gd name="T52" fmla="*/ 110 w 161"/>
                <a:gd name="T53" fmla="*/ 2 h 272"/>
                <a:gd name="T54" fmla="*/ 110 w 161"/>
                <a:gd name="T55" fmla="*/ 2 h 272"/>
                <a:gd name="T56" fmla="*/ 159 w 161"/>
                <a:gd name="T57" fmla="*/ 50 h 272"/>
                <a:gd name="T58" fmla="*/ 159 w 161"/>
                <a:gd name="T59" fmla="*/ 52 h 272"/>
                <a:gd name="T60" fmla="*/ 161 w 161"/>
                <a:gd name="T61" fmla="*/ 83 h 272"/>
                <a:gd name="T62" fmla="*/ 115 w 161"/>
                <a:gd name="T63" fmla="*/ 233 h 272"/>
                <a:gd name="T64" fmla="*/ 103 w 161"/>
                <a:gd name="T65" fmla="*/ 251 h 272"/>
                <a:gd name="T66" fmla="*/ 67 w 161"/>
                <a:gd name="T67" fmla="*/ 272 h 272"/>
                <a:gd name="T68" fmla="*/ 55 w 161"/>
                <a:gd name="T69" fmla="*/ 270 h 2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272">
                  <a:moveTo>
                    <a:pt x="55" y="270"/>
                  </a:moveTo>
                  <a:cubicBezTo>
                    <a:pt x="54" y="270"/>
                    <a:pt x="9" y="254"/>
                    <a:pt x="5" y="186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6"/>
                    <a:pt x="0" y="128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0"/>
                    <a:pt x="0" y="97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2"/>
                    <a:pt x="4" y="90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9" y="91"/>
                    <a:pt x="11" y="94"/>
                    <a:pt x="10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7"/>
                    <a:pt x="10" y="100"/>
                    <a:pt x="10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27"/>
                    <a:pt x="15" y="185"/>
                    <a:pt x="15" y="185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18" y="240"/>
                    <a:pt x="49" y="256"/>
                    <a:pt x="57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1" y="261"/>
                    <a:pt x="64" y="262"/>
                    <a:pt x="67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85" y="262"/>
                    <a:pt x="98" y="243"/>
                    <a:pt x="103" y="233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105" y="230"/>
                    <a:pt x="106" y="228"/>
                    <a:pt x="106" y="22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44" y="174"/>
                    <a:pt x="151" y="117"/>
                    <a:pt x="151" y="83"/>
                  </a:cubicBezTo>
                  <a:cubicBezTo>
                    <a:pt x="151" y="83"/>
                    <a:pt x="151" y="83"/>
                    <a:pt x="151" y="83"/>
                  </a:cubicBezTo>
                  <a:cubicBezTo>
                    <a:pt x="151" y="74"/>
                    <a:pt x="150" y="66"/>
                    <a:pt x="15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49" y="56"/>
                    <a:pt x="149" y="53"/>
                    <a:pt x="149" y="53"/>
                  </a:cubicBezTo>
                  <a:cubicBezTo>
                    <a:pt x="149" y="53"/>
                    <a:pt x="149" y="53"/>
                    <a:pt x="149" y="53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45"/>
                    <a:pt x="147" y="26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5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10"/>
                    <a:pt x="93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6" y="10"/>
                    <a:pt x="36" y="1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6"/>
                    <a:pt x="16" y="47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4"/>
                    <a:pt x="10" y="41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30" y="5"/>
                    <a:pt x="65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0" y="0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54" y="17"/>
                    <a:pt x="159" y="42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1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5"/>
                    <a:pt x="161" y="66"/>
                    <a:pt x="161" y="83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118"/>
                    <a:pt x="154" y="177"/>
                    <a:pt x="115" y="233"/>
                  </a:cubicBezTo>
                  <a:cubicBezTo>
                    <a:pt x="115" y="233"/>
                    <a:pt x="115" y="233"/>
                    <a:pt x="115" y="233"/>
                  </a:cubicBezTo>
                  <a:cubicBezTo>
                    <a:pt x="114" y="235"/>
                    <a:pt x="110" y="243"/>
                    <a:pt x="103" y="251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96" y="261"/>
                    <a:pt x="84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3" y="272"/>
                    <a:pt x="59" y="271"/>
                    <a:pt x="55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14"/>
            <p:cNvSpPr/>
            <p:nvPr/>
          </p:nvSpPr>
          <p:spPr bwMode="auto">
            <a:xfrm>
              <a:off x="1814513" y="4838700"/>
              <a:ext cx="214313" cy="107950"/>
            </a:xfrm>
            <a:custGeom>
              <a:gdLst>
                <a:gd name="T0" fmla="*/ 4 w 57"/>
                <a:gd name="T1" fmla="*/ 20 h 29"/>
                <a:gd name="T2" fmla="*/ 0 w 57"/>
                <a:gd name="T3" fmla="*/ 12 h 29"/>
                <a:gd name="T4" fmla="*/ 0 w 57"/>
                <a:gd name="T5" fmla="*/ 12 h 29"/>
                <a:gd name="T6" fmla="*/ 4 w 57"/>
                <a:gd name="T7" fmla="*/ 5 h 29"/>
                <a:gd name="T8" fmla="*/ 4 w 57"/>
                <a:gd name="T9" fmla="*/ 5 h 29"/>
                <a:gd name="T10" fmla="*/ 10 w 57"/>
                <a:gd name="T11" fmla="*/ 9 h 29"/>
                <a:gd name="T12" fmla="*/ 10 w 57"/>
                <a:gd name="T13" fmla="*/ 9 h 29"/>
                <a:gd name="T14" fmla="*/ 10 w 57"/>
                <a:gd name="T15" fmla="*/ 10 h 29"/>
                <a:gd name="T16" fmla="*/ 10 w 57"/>
                <a:gd name="T17" fmla="*/ 10 h 29"/>
                <a:gd name="T18" fmla="*/ 13 w 57"/>
                <a:gd name="T19" fmla="*/ 14 h 29"/>
                <a:gd name="T20" fmla="*/ 13 w 57"/>
                <a:gd name="T21" fmla="*/ 14 h 29"/>
                <a:gd name="T22" fmla="*/ 21 w 57"/>
                <a:gd name="T23" fmla="*/ 19 h 29"/>
                <a:gd name="T24" fmla="*/ 21 w 57"/>
                <a:gd name="T25" fmla="*/ 19 h 29"/>
                <a:gd name="T26" fmla="*/ 31 w 57"/>
                <a:gd name="T27" fmla="*/ 15 h 29"/>
                <a:gd name="T28" fmla="*/ 31 w 57"/>
                <a:gd name="T29" fmla="*/ 15 h 29"/>
                <a:gd name="T30" fmla="*/ 48 w 57"/>
                <a:gd name="T31" fmla="*/ 2 h 29"/>
                <a:gd name="T32" fmla="*/ 55 w 57"/>
                <a:gd name="T33" fmla="*/ 3 h 29"/>
                <a:gd name="T34" fmla="*/ 55 w 57"/>
                <a:gd name="T35" fmla="*/ 3 h 29"/>
                <a:gd name="T36" fmla="*/ 54 w 57"/>
                <a:gd name="T37" fmla="*/ 10 h 29"/>
                <a:gd name="T38" fmla="*/ 54 w 57"/>
                <a:gd name="T39" fmla="*/ 10 h 29"/>
                <a:gd name="T40" fmla="*/ 37 w 57"/>
                <a:gd name="T41" fmla="*/ 23 h 29"/>
                <a:gd name="T42" fmla="*/ 37 w 57"/>
                <a:gd name="T43" fmla="*/ 23 h 29"/>
                <a:gd name="T44" fmla="*/ 21 w 57"/>
                <a:gd name="T45" fmla="*/ 29 h 29"/>
                <a:gd name="T46" fmla="*/ 21 w 57"/>
                <a:gd name="T47" fmla="*/ 29 h 29"/>
                <a:gd name="T48" fmla="*/ 21 w 57"/>
                <a:gd name="T49" fmla="*/ 29 h 29"/>
                <a:gd name="T50" fmla="*/ 21 w 57"/>
                <a:gd name="T51" fmla="*/ 29 h 29"/>
                <a:gd name="T52" fmla="*/ 4 w 57"/>
                <a:gd name="T53" fmla="*/ 2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28">
                  <a:moveTo>
                    <a:pt x="4" y="20"/>
                  </a:moveTo>
                  <a:cubicBezTo>
                    <a:pt x="1" y="16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9" y="6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2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7"/>
                    <a:pt x="17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9"/>
                    <a:pt x="26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4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5"/>
                    <a:pt x="57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1" y="27"/>
                    <a:pt x="26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3" y="29"/>
                    <a:pt x="7" y="24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15"/>
            <p:cNvSpPr/>
            <p:nvPr/>
          </p:nvSpPr>
          <p:spPr bwMode="auto">
            <a:xfrm>
              <a:off x="2092325" y="5064125"/>
              <a:ext cx="285750" cy="660400"/>
            </a:xfrm>
            <a:custGeom>
              <a:gdLst>
                <a:gd name="T0" fmla="*/ 1 w 76"/>
                <a:gd name="T1" fmla="*/ 171 h 176"/>
                <a:gd name="T2" fmla="*/ 0 w 76"/>
                <a:gd name="T3" fmla="*/ 163 h 176"/>
                <a:gd name="T4" fmla="*/ 0 w 76"/>
                <a:gd name="T5" fmla="*/ 163 h 176"/>
                <a:gd name="T6" fmla="*/ 7 w 76"/>
                <a:gd name="T7" fmla="*/ 140 h 176"/>
                <a:gd name="T8" fmla="*/ 7 w 76"/>
                <a:gd name="T9" fmla="*/ 140 h 176"/>
                <a:gd name="T10" fmla="*/ 17 w 76"/>
                <a:gd name="T11" fmla="*/ 128 h 176"/>
                <a:gd name="T12" fmla="*/ 17 w 76"/>
                <a:gd name="T13" fmla="*/ 128 h 176"/>
                <a:gd name="T14" fmla="*/ 32 w 76"/>
                <a:gd name="T15" fmla="*/ 121 h 176"/>
                <a:gd name="T16" fmla="*/ 32 w 76"/>
                <a:gd name="T17" fmla="*/ 121 h 176"/>
                <a:gd name="T18" fmla="*/ 54 w 76"/>
                <a:gd name="T19" fmla="*/ 116 h 176"/>
                <a:gd name="T20" fmla="*/ 54 w 76"/>
                <a:gd name="T21" fmla="*/ 116 h 176"/>
                <a:gd name="T22" fmla="*/ 54 w 76"/>
                <a:gd name="T23" fmla="*/ 116 h 176"/>
                <a:gd name="T24" fmla="*/ 54 w 76"/>
                <a:gd name="T25" fmla="*/ 116 h 176"/>
                <a:gd name="T26" fmla="*/ 55 w 76"/>
                <a:gd name="T27" fmla="*/ 116 h 176"/>
                <a:gd name="T28" fmla="*/ 55 w 76"/>
                <a:gd name="T29" fmla="*/ 116 h 176"/>
                <a:gd name="T30" fmla="*/ 64 w 76"/>
                <a:gd name="T31" fmla="*/ 114 h 176"/>
                <a:gd name="T32" fmla="*/ 64 w 76"/>
                <a:gd name="T33" fmla="*/ 114 h 176"/>
                <a:gd name="T34" fmla="*/ 66 w 76"/>
                <a:gd name="T35" fmla="*/ 111 h 176"/>
                <a:gd name="T36" fmla="*/ 66 w 76"/>
                <a:gd name="T37" fmla="*/ 111 h 176"/>
                <a:gd name="T38" fmla="*/ 60 w 76"/>
                <a:gd name="T39" fmla="*/ 96 h 176"/>
                <a:gd name="T40" fmla="*/ 60 w 76"/>
                <a:gd name="T41" fmla="*/ 96 h 176"/>
                <a:gd name="T42" fmla="*/ 59 w 76"/>
                <a:gd name="T43" fmla="*/ 95 h 176"/>
                <a:gd name="T44" fmla="*/ 59 w 76"/>
                <a:gd name="T45" fmla="*/ 95 h 176"/>
                <a:gd name="T46" fmla="*/ 59 w 76"/>
                <a:gd name="T47" fmla="*/ 94 h 176"/>
                <a:gd name="T48" fmla="*/ 27 w 76"/>
                <a:gd name="T49" fmla="*/ 8 h 176"/>
                <a:gd name="T50" fmla="*/ 27 w 76"/>
                <a:gd name="T51" fmla="*/ 8 h 176"/>
                <a:gd name="T52" fmla="*/ 30 w 76"/>
                <a:gd name="T53" fmla="*/ 1 h 176"/>
                <a:gd name="T54" fmla="*/ 30 w 76"/>
                <a:gd name="T55" fmla="*/ 1 h 176"/>
                <a:gd name="T56" fmla="*/ 36 w 76"/>
                <a:gd name="T57" fmla="*/ 4 h 176"/>
                <a:gd name="T58" fmla="*/ 36 w 76"/>
                <a:gd name="T59" fmla="*/ 4 h 176"/>
                <a:gd name="T60" fmla="*/ 68 w 76"/>
                <a:gd name="T61" fmla="*/ 90 h 176"/>
                <a:gd name="T62" fmla="*/ 76 w 76"/>
                <a:gd name="T63" fmla="*/ 111 h 176"/>
                <a:gd name="T64" fmla="*/ 76 w 76"/>
                <a:gd name="T65" fmla="*/ 111 h 176"/>
                <a:gd name="T66" fmla="*/ 71 w 76"/>
                <a:gd name="T67" fmla="*/ 122 h 176"/>
                <a:gd name="T68" fmla="*/ 71 w 76"/>
                <a:gd name="T69" fmla="*/ 122 h 176"/>
                <a:gd name="T70" fmla="*/ 55 w 76"/>
                <a:gd name="T71" fmla="*/ 126 h 176"/>
                <a:gd name="T72" fmla="*/ 55 w 76"/>
                <a:gd name="T73" fmla="*/ 126 h 176"/>
                <a:gd name="T74" fmla="*/ 55 w 76"/>
                <a:gd name="T75" fmla="*/ 126 h 176"/>
                <a:gd name="T76" fmla="*/ 55 w 76"/>
                <a:gd name="T77" fmla="*/ 126 h 176"/>
                <a:gd name="T78" fmla="*/ 42 w 76"/>
                <a:gd name="T79" fmla="*/ 128 h 176"/>
                <a:gd name="T80" fmla="*/ 42 w 76"/>
                <a:gd name="T81" fmla="*/ 128 h 176"/>
                <a:gd name="T82" fmla="*/ 22 w 76"/>
                <a:gd name="T83" fmla="*/ 136 h 176"/>
                <a:gd name="T84" fmla="*/ 22 w 76"/>
                <a:gd name="T85" fmla="*/ 136 h 176"/>
                <a:gd name="T86" fmla="*/ 17 w 76"/>
                <a:gd name="T87" fmla="*/ 143 h 176"/>
                <a:gd name="T88" fmla="*/ 17 w 76"/>
                <a:gd name="T89" fmla="*/ 143 h 176"/>
                <a:gd name="T90" fmla="*/ 16 w 76"/>
                <a:gd name="T91" fmla="*/ 144 h 176"/>
                <a:gd name="T92" fmla="*/ 16 w 76"/>
                <a:gd name="T93" fmla="*/ 145 h 176"/>
                <a:gd name="T94" fmla="*/ 15 w 76"/>
                <a:gd name="T95" fmla="*/ 145 h 176"/>
                <a:gd name="T96" fmla="*/ 15 w 76"/>
                <a:gd name="T97" fmla="*/ 145 h 176"/>
                <a:gd name="T98" fmla="*/ 15 w 76"/>
                <a:gd name="T99" fmla="*/ 146 h 176"/>
                <a:gd name="T100" fmla="*/ 15 w 76"/>
                <a:gd name="T101" fmla="*/ 146 h 176"/>
                <a:gd name="T102" fmla="*/ 13 w 76"/>
                <a:gd name="T103" fmla="*/ 149 h 176"/>
                <a:gd name="T104" fmla="*/ 13 w 76"/>
                <a:gd name="T105" fmla="*/ 149 h 176"/>
                <a:gd name="T106" fmla="*/ 10 w 76"/>
                <a:gd name="T107" fmla="*/ 163 h 176"/>
                <a:gd name="T108" fmla="*/ 10 w 76"/>
                <a:gd name="T109" fmla="*/ 163 h 176"/>
                <a:gd name="T110" fmla="*/ 11 w 76"/>
                <a:gd name="T111" fmla="*/ 170 h 176"/>
                <a:gd name="T112" fmla="*/ 11 w 76"/>
                <a:gd name="T113" fmla="*/ 170 h 176"/>
                <a:gd name="T114" fmla="*/ 7 w 76"/>
                <a:gd name="T115" fmla="*/ 176 h 176"/>
                <a:gd name="T116" fmla="*/ 7 w 76"/>
                <a:gd name="T117" fmla="*/ 176 h 176"/>
                <a:gd name="T118" fmla="*/ 6 w 76"/>
                <a:gd name="T119" fmla="*/ 176 h 176"/>
                <a:gd name="T120" fmla="*/ 6 w 76"/>
                <a:gd name="T121" fmla="*/ 176 h 176"/>
                <a:gd name="T122" fmla="*/ 1 w 76"/>
                <a:gd name="T123" fmla="*/ 171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" h="176">
                  <a:moveTo>
                    <a:pt x="1" y="171"/>
                  </a:moveTo>
                  <a:cubicBezTo>
                    <a:pt x="1" y="168"/>
                    <a:pt x="0" y="166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" y="151"/>
                    <a:pt x="5" y="143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34"/>
                    <a:pt x="12" y="130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4"/>
                    <a:pt x="27" y="122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43" y="117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5" y="116"/>
                    <a:pt x="55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60" y="116"/>
                    <a:pt x="63" y="115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5" y="113"/>
                    <a:pt x="66" y="113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6" y="106"/>
                    <a:pt x="62" y="99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5"/>
                    <a:pt x="27" y="2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5" y="2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2"/>
                    <a:pt x="75" y="10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4"/>
                    <a:pt x="74" y="119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67" y="125"/>
                    <a:pt x="62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4" y="126"/>
                    <a:pt x="49" y="127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6" y="130"/>
                    <a:pt x="27" y="133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18" y="138"/>
                    <a:pt x="17" y="141"/>
                    <a:pt x="17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6" y="145"/>
                    <a:pt x="16" y="145"/>
                    <a:pt x="1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5"/>
                    <a:pt x="15" y="145"/>
                    <a:pt x="15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4" y="147"/>
                    <a:pt x="14" y="14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2" y="152"/>
                    <a:pt x="11" y="157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5"/>
                    <a:pt x="11" y="167"/>
                    <a:pt x="11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2" y="172"/>
                    <a:pt x="10" y="175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6" y="176"/>
                    <a:pt x="6" y="176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4" y="176"/>
                    <a:pt x="2" y="174"/>
                    <a:pt x="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16"/>
            <p:cNvSpPr/>
            <p:nvPr/>
          </p:nvSpPr>
          <p:spPr bwMode="auto">
            <a:xfrm>
              <a:off x="1517650" y="4910138"/>
              <a:ext cx="139700" cy="190500"/>
            </a:xfrm>
            <a:custGeom>
              <a:gdLst>
                <a:gd name="T0" fmla="*/ 3 w 37"/>
                <a:gd name="T1" fmla="*/ 32 h 51"/>
                <a:gd name="T2" fmla="*/ 0 w 37"/>
                <a:gd name="T3" fmla="*/ 8 h 51"/>
                <a:gd name="T4" fmla="*/ 0 w 37"/>
                <a:gd name="T5" fmla="*/ 8 h 51"/>
                <a:gd name="T6" fmla="*/ 0 w 37"/>
                <a:gd name="T7" fmla="*/ 5 h 51"/>
                <a:gd name="T8" fmla="*/ 0 w 37"/>
                <a:gd name="T9" fmla="*/ 5 h 51"/>
                <a:gd name="T10" fmla="*/ 0 w 37"/>
                <a:gd name="T11" fmla="*/ 5 h 51"/>
                <a:gd name="T12" fmla="*/ 5 w 37"/>
                <a:gd name="T13" fmla="*/ 1 h 51"/>
                <a:gd name="T14" fmla="*/ 5 w 37"/>
                <a:gd name="T15" fmla="*/ 1 h 51"/>
                <a:gd name="T16" fmla="*/ 10 w 37"/>
                <a:gd name="T17" fmla="*/ 6 h 51"/>
                <a:gd name="T18" fmla="*/ 10 w 37"/>
                <a:gd name="T19" fmla="*/ 6 h 51"/>
                <a:gd name="T20" fmla="*/ 10 w 37"/>
                <a:gd name="T21" fmla="*/ 8 h 51"/>
                <a:gd name="T22" fmla="*/ 10 w 37"/>
                <a:gd name="T23" fmla="*/ 8 h 51"/>
                <a:gd name="T24" fmla="*/ 13 w 37"/>
                <a:gd name="T25" fmla="*/ 29 h 51"/>
                <a:gd name="T26" fmla="*/ 13 w 37"/>
                <a:gd name="T27" fmla="*/ 29 h 51"/>
                <a:gd name="T28" fmla="*/ 26 w 37"/>
                <a:gd name="T29" fmla="*/ 41 h 51"/>
                <a:gd name="T30" fmla="*/ 26 w 37"/>
                <a:gd name="T31" fmla="*/ 41 h 51"/>
                <a:gd name="T32" fmla="*/ 31 w 37"/>
                <a:gd name="T33" fmla="*/ 40 h 51"/>
                <a:gd name="T34" fmla="*/ 31 w 37"/>
                <a:gd name="T35" fmla="*/ 40 h 51"/>
                <a:gd name="T36" fmla="*/ 37 w 37"/>
                <a:gd name="T37" fmla="*/ 44 h 51"/>
                <a:gd name="T38" fmla="*/ 37 w 37"/>
                <a:gd name="T39" fmla="*/ 44 h 51"/>
                <a:gd name="T40" fmla="*/ 33 w 37"/>
                <a:gd name="T41" fmla="*/ 50 h 51"/>
                <a:gd name="T42" fmla="*/ 33 w 37"/>
                <a:gd name="T43" fmla="*/ 50 h 51"/>
                <a:gd name="T44" fmla="*/ 26 w 37"/>
                <a:gd name="T45" fmla="*/ 51 h 51"/>
                <a:gd name="T46" fmla="*/ 26 w 37"/>
                <a:gd name="T47" fmla="*/ 51 h 51"/>
                <a:gd name="T48" fmla="*/ 26 w 37"/>
                <a:gd name="T49" fmla="*/ 51 h 51"/>
                <a:gd name="T50" fmla="*/ 26 w 37"/>
                <a:gd name="T51" fmla="*/ 51 h 51"/>
                <a:gd name="T52" fmla="*/ 3 w 37"/>
                <a:gd name="T53" fmla="*/ 32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3" y="32"/>
                  </a:moveTo>
                  <a:cubicBezTo>
                    <a:pt x="0" y="23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2"/>
                    <a:pt x="10" y="21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7"/>
                    <a:pt x="19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9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3" y="40"/>
                    <a:pt x="36" y="41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7"/>
                    <a:pt x="36" y="49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51"/>
                    <a:pt x="28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3" y="51"/>
                    <a:pt x="6" y="4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17"/>
            <p:cNvSpPr/>
            <p:nvPr/>
          </p:nvSpPr>
          <p:spPr bwMode="auto">
            <a:xfrm>
              <a:off x="1270000" y="4283075"/>
              <a:ext cx="101600" cy="285750"/>
            </a:xfrm>
            <a:custGeom>
              <a:gdLst>
                <a:gd name="T0" fmla="*/ 11 w 27"/>
                <a:gd name="T1" fmla="*/ 75 h 76"/>
                <a:gd name="T2" fmla="*/ 8 w 27"/>
                <a:gd name="T3" fmla="*/ 74 h 76"/>
                <a:gd name="T4" fmla="*/ 1 w 27"/>
                <a:gd name="T5" fmla="*/ 31 h 76"/>
                <a:gd name="T6" fmla="*/ 0 w 27"/>
                <a:gd name="T7" fmla="*/ 23 h 76"/>
                <a:gd name="T8" fmla="*/ 0 w 27"/>
                <a:gd name="T9" fmla="*/ 23 h 76"/>
                <a:gd name="T10" fmla="*/ 8 w 27"/>
                <a:gd name="T11" fmla="*/ 5 h 76"/>
                <a:gd name="T12" fmla="*/ 8 w 27"/>
                <a:gd name="T13" fmla="*/ 5 h 76"/>
                <a:gd name="T14" fmla="*/ 16 w 27"/>
                <a:gd name="T15" fmla="*/ 1 h 76"/>
                <a:gd name="T16" fmla="*/ 16 w 27"/>
                <a:gd name="T17" fmla="*/ 1 h 76"/>
                <a:gd name="T18" fmla="*/ 22 w 27"/>
                <a:gd name="T19" fmla="*/ 5 h 76"/>
                <a:gd name="T20" fmla="*/ 22 w 27"/>
                <a:gd name="T21" fmla="*/ 5 h 76"/>
                <a:gd name="T22" fmla="*/ 17 w 27"/>
                <a:gd name="T23" fmla="*/ 11 h 76"/>
                <a:gd name="T24" fmla="*/ 17 w 27"/>
                <a:gd name="T25" fmla="*/ 11 h 76"/>
                <a:gd name="T26" fmla="*/ 17 w 27"/>
                <a:gd name="T27" fmla="*/ 11 h 76"/>
                <a:gd name="T28" fmla="*/ 17 w 27"/>
                <a:gd name="T29" fmla="*/ 11 h 76"/>
                <a:gd name="T30" fmla="*/ 17 w 27"/>
                <a:gd name="T31" fmla="*/ 11 h 76"/>
                <a:gd name="T32" fmla="*/ 14 w 27"/>
                <a:gd name="T33" fmla="*/ 12 h 76"/>
                <a:gd name="T34" fmla="*/ 14 w 27"/>
                <a:gd name="T35" fmla="*/ 12 h 76"/>
                <a:gd name="T36" fmla="*/ 10 w 27"/>
                <a:gd name="T37" fmla="*/ 23 h 76"/>
                <a:gd name="T38" fmla="*/ 10 w 27"/>
                <a:gd name="T39" fmla="*/ 23 h 76"/>
                <a:gd name="T40" fmla="*/ 11 w 27"/>
                <a:gd name="T41" fmla="*/ 29 h 76"/>
                <a:gd name="T42" fmla="*/ 11 w 27"/>
                <a:gd name="T43" fmla="*/ 29 h 76"/>
                <a:gd name="T44" fmla="*/ 17 w 27"/>
                <a:gd name="T45" fmla="*/ 66 h 76"/>
                <a:gd name="T46" fmla="*/ 17 w 27"/>
                <a:gd name="T47" fmla="*/ 66 h 76"/>
                <a:gd name="T48" fmla="*/ 17 w 27"/>
                <a:gd name="T49" fmla="*/ 66 h 76"/>
                <a:gd name="T50" fmla="*/ 24 w 27"/>
                <a:gd name="T51" fmla="*/ 65 h 76"/>
                <a:gd name="T52" fmla="*/ 24 w 27"/>
                <a:gd name="T53" fmla="*/ 65 h 76"/>
                <a:gd name="T54" fmla="*/ 25 w 27"/>
                <a:gd name="T55" fmla="*/ 72 h 76"/>
                <a:gd name="T56" fmla="*/ 25 w 27"/>
                <a:gd name="T57" fmla="*/ 72 h 76"/>
                <a:gd name="T58" fmla="*/ 17 w 27"/>
                <a:gd name="T59" fmla="*/ 76 h 76"/>
                <a:gd name="T60" fmla="*/ 17 w 27"/>
                <a:gd name="T61" fmla="*/ 76 h 76"/>
                <a:gd name="T62" fmla="*/ 11 w 27"/>
                <a:gd name="T63" fmla="*/ 75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76">
                  <a:moveTo>
                    <a:pt x="11" y="75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4"/>
                    <a:pt x="4" y="8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0"/>
                    <a:pt x="21" y="2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8"/>
                    <a:pt x="20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4"/>
                    <a:pt x="10" y="16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11" y="27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9" y="64"/>
                    <a:pt x="21" y="64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66"/>
                    <a:pt x="27" y="70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3" y="76"/>
                    <a:pt x="19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4" y="76"/>
                    <a:pt x="11" y="75"/>
                    <a:pt x="1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18"/>
            <p:cNvSpPr>
              <a:spLocks noEditPoints="1"/>
            </p:cNvSpPr>
            <p:nvPr/>
          </p:nvSpPr>
          <p:spPr bwMode="auto">
            <a:xfrm>
              <a:off x="1030288" y="4214813"/>
              <a:ext cx="687388" cy="1003300"/>
            </a:xfrm>
            <a:custGeom>
              <a:gdLst>
                <a:gd name="T0" fmla="*/ 0 w 183"/>
                <a:gd name="T1" fmla="*/ 111 h 267"/>
                <a:gd name="T2" fmla="*/ 31 w 183"/>
                <a:gd name="T3" fmla="*/ 18 h 267"/>
                <a:gd name="T4" fmla="*/ 57 w 183"/>
                <a:gd name="T5" fmla="*/ 5 h 267"/>
                <a:gd name="T6" fmla="*/ 94 w 183"/>
                <a:gd name="T7" fmla="*/ 10 h 267"/>
                <a:gd name="T8" fmla="*/ 97 w 183"/>
                <a:gd name="T9" fmla="*/ 19 h 267"/>
                <a:gd name="T10" fmla="*/ 92 w 183"/>
                <a:gd name="T11" fmla="*/ 19 h 267"/>
                <a:gd name="T12" fmla="*/ 101 w 183"/>
                <a:gd name="T13" fmla="*/ 90 h 267"/>
                <a:gd name="T14" fmla="*/ 85 w 183"/>
                <a:gd name="T15" fmla="*/ 120 h 267"/>
                <a:gd name="T16" fmla="*/ 61 w 183"/>
                <a:gd name="T17" fmla="*/ 125 h 267"/>
                <a:gd name="T18" fmla="*/ 56 w 183"/>
                <a:gd name="T19" fmla="*/ 146 h 267"/>
                <a:gd name="T20" fmla="*/ 80 w 183"/>
                <a:gd name="T21" fmla="*/ 206 h 267"/>
                <a:gd name="T22" fmla="*/ 81 w 183"/>
                <a:gd name="T23" fmla="*/ 206 h 267"/>
                <a:gd name="T24" fmla="*/ 89 w 183"/>
                <a:gd name="T25" fmla="*/ 211 h 267"/>
                <a:gd name="T26" fmla="*/ 94 w 183"/>
                <a:gd name="T27" fmla="*/ 209 h 267"/>
                <a:gd name="T28" fmla="*/ 114 w 183"/>
                <a:gd name="T29" fmla="*/ 180 h 267"/>
                <a:gd name="T30" fmla="*/ 155 w 183"/>
                <a:gd name="T31" fmla="*/ 183 h 267"/>
                <a:gd name="T32" fmla="*/ 168 w 183"/>
                <a:gd name="T33" fmla="*/ 195 h 267"/>
                <a:gd name="T34" fmla="*/ 176 w 183"/>
                <a:gd name="T35" fmla="*/ 258 h 267"/>
                <a:gd name="T36" fmla="*/ 173 w 183"/>
                <a:gd name="T37" fmla="*/ 260 h 267"/>
                <a:gd name="T38" fmla="*/ 123 w 183"/>
                <a:gd name="T39" fmla="*/ 267 h 267"/>
                <a:gd name="T40" fmla="*/ 90 w 183"/>
                <a:gd name="T41" fmla="*/ 250 h 267"/>
                <a:gd name="T42" fmla="*/ 97 w 183"/>
                <a:gd name="T43" fmla="*/ 253 h 267"/>
                <a:gd name="T44" fmla="*/ 123 w 183"/>
                <a:gd name="T45" fmla="*/ 257 h 267"/>
                <a:gd name="T46" fmla="*/ 170 w 183"/>
                <a:gd name="T47" fmla="*/ 247 h 267"/>
                <a:gd name="T48" fmla="*/ 173 w 183"/>
                <a:gd name="T49" fmla="*/ 232 h 267"/>
                <a:gd name="T50" fmla="*/ 157 w 183"/>
                <a:gd name="T51" fmla="*/ 199 h 267"/>
                <a:gd name="T52" fmla="*/ 149 w 183"/>
                <a:gd name="T53" fmla="*/ 191 h 267"/>
                <a:gd name="T54" fmla="*/ 122 w 183"/>
                <a:gd name="T55" fmla="*/ 185 h 267"/>
                <a:gd name="T56" fmla="*/ 102 w 183"/>
                <a:gd name="T57" fmla="*/ 214 h 267"/>
                <a:gd name="T58" fmla="*/ 75 w 183"/>
                <a:gd name="T59" fmla="*/ 214 h 267"/>
                <a:gd name="T60" fmla="*/ 46 w 183"/>
                <a:gd name="T61" fmla="*/ 153 h 267"/>
                <a:gd name="T62" fmla="*/ 46 w 183"/>
                <a:gd name="T63" fmla="*/ 143 h 267"/>
                <a:gd name="T64" fmla="*/ 50 w 183"/>
                <a:gd name="T65" fmla="*/ 129 h 267"/>
                <a:gd name="T66" fmla="*/ 83 w 183"/>
                <a:gd name="T67" fmla="*/ 110 h 267"/>
                <a:gd name="T68" fmla="*/ 86 w 183"/>
                <a:gd name="T69" fmla="*/ 107 h 267"/>
                <a:gd name="T70" fmla="*/ 91 w 183"/>
                <a:gd name="T71" fmla="*/ 91 h 267"/>
                <a:gd name="T72" fmla="*/ 87 w 183"/>
                <a:gd name="T73" fmla="*/ 20 h 267"/>
                <a:gd name="T74" fmla="*/ 87 w 183"/>
                <a:gd name="T75" fmla="*/ 19 h 267"/>
                <a:gd name="T76" fmla="*/ 75 w 183"/>
                <a:gd name="T77" fmla="*/ 10 h 267"/>
                <a:gd name="T78" fmla="*/ 60 w 183"/>
                <a:gd name="T79" fmla="*/ 14 h 267"/>
                <a:gd name="T80" fmla="*/ 38 w 183"/>
                <a:gd name="T81" fmla="*/ 25 h 267"/>
                <a:gd name="T82" fmla="*/ 11 w 183"/>
                <a:gd name="T83" fmla="*/ 96 h 267"/>
                <a:gd name="T84" fmla="*/ 89 w 183"/>
                <a:gd name="T85" fmla="*/ 249 h 267"/>
                <a:gd name="T86" fmla="*/ 90 w 183"/>
                <a:gd name="T87" fmla="*/ 249 h 2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67">
                  <a:moveTo>
                    <a:pt x="84" y="257"/>
                  </a:moveTo>
                  <a:cubicBezTo>
                    <a:pt x="9" y="219"/>
                    <a:pt x="0" y="145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1"/>
                    <a:pt x="1" y="95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7" y="52"/>
                    <a:pt x="19" y="2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43" y="7"/>
                    <a:pt x="53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64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0"/>
                    <a:pt x="91" y="5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7" y="14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91"/>
                    <a:pt x="101" y="91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113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5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8"/>
                    <a:pt x="56" y="151"/>
                    <a:pt x="56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84"/>
                    <a:pt x="76" y="202"/>
                    <a:pt x="80" y="206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5" y="211"/>
                    <a:pt x="88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91" y="211"/>
                    <a:pt x="93" y="210"/>
                    <a:pt x="94" y="209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7" y="174"/>
                    <a:pt x="123" y="171"/>
                    <a:pt x="129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9" y="171"/>
                    <a:pt x="148" y="178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63" y="189"/>
                    <a:pt x="168" y="195"/>
                    <a:pt x="168" y="195"/>
                  </a:cubicBezTo>
                  <a:cubicBezTo>
                    <a:pt x="168" y="195"/>
                    <a:pt x="168" y="195"/>
                    <a:pt x="168" y="195"/>
                  </a:cubicBezTo>
                  <a:cubicBezTo>
                    <a:pt x="179" y="208"/>
                    <a:pt x="183" y="221"/>
                    <a:pt x="183" y="232"/>
                  </a:cubicBezTo>
                  <a:cubicBezTo>
                    <a:pt x="183" y="232"/>
                    <a:pt x="183" y="232"/>
                    <a:pt x="183" y="232"/>
                  </a:cubicBezTo>
                  <a:cubicBezTo>
                    <a:pt x="183" y="247"/>
                    <a:pt x="176" y="257"/>
                    <a:pt x="176" y="258"/>
                  </a:cubicBezTo>
                  <a:cubicBezTo>
                    <a:pt x="176" y="258"/>
                    <a:pt x="176" y="258"/>
                    <a:pt x="176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3" y="260"/>
                    <a:pt x="173" y="260"/>
                    <a:pt x="173" y="260"/>
                  </a:cubicBezTo>
                  <a:cubicBezTo>
                    <a:pt x="152" y="265"/>
                    <a:pt x="136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98" y="267"/>
                    <a:pt x="87" y="260"/>
                    <a:pt x="84" y="257"/>
                  </a:cubicBezTo>
                  <a:close/>
                  <a:moveTo>
                    <a:pt x="90" y="250"/>
                  </a:moveTo>
                  <a:cubicBezTo>
                    <a:pt x="91" y="250"/>
                    <a:pt x="91" y="250"/>
                    <a:pt x="91" y="250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3" y="251"/>
                    <a:pt x="94" y="252"/>
                    <a:pt x="97" y="253"/>
                  </a:cubicBezTo>
                  <a:cubicBezTo>
                    <a:pt x="97" y="253"/>
                    <a:pt x="97" y="253"/>
                    <a:pt x="97" y="253"/>
                  </a:cubicBezTo>
                  <a:cubicBezTo>
                    <a:pt x="102" y="255"/>
                    <a:pt x="110" y="257"/>
                    <a:pt x="123" y="257"/>
                  </a:cubicBezTo>
                  <a:cubicBezTo>
                    <a:pt x="123" y="257"/>
                    <a:pt x="123" y="257"/>
                    <a:pt x="123" y="257"/>
                  </a:cubicBezTo>
                  <a:cubicBezTo>
                    <a:pt x="135" y="257"/>
                    <a:pt x="149" y="256"/>
                    <a:pt x="168" y="251"/>
                  </a:cubicBezTo>
                  <a:cubicBezTo>
                    <a:pt x="168" y="251"/>
                    <a:pt x="168" y="251"/>
                    <a:pt x="168" y="251"/>
                  </a:cubicBezTo>
                  <a:cubicBezTo>
                    <a:pt x="169" y="250"/>
                    <a:pt x="169" y="248"/>
                    <a:pt x="170" y="247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71" y="243"/>
                    <a:pt x="173" y="238"/>
                    <a:pt x="173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23"/>
                    <a:pt x="170" y="213"/>
                    <a:pt x="161" y="202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61" y="202"/>
                    <a:pt x="159" y="201"/>
                    <a:pt x="157" y="199"/>
                  </a:cubicBezTo>
                  <a:cubicBezTo>
                    <a:pt x="157" y="199"/>
                    <a:pt x="157" y="199"/>
                    <a:pt x="157" y="199"/>
                  </a:cubicBezTo>
                  <a:cubicBezTo>
                    <a:pt x="155" y="197"/>
                    <a:pt x="152" y="194"/>
                    <a:pt x="149" y="191"/>
                  </a:cubicBezTo>
                  <a:cubicBezTo>
                    <a:pt x="149" y="191"/>
                    <a:pt x="149" y="191"/>
                    <a:pt x="149" y="191"/>
                  </a:cubicBezTo>
                  <a:cubicBezTo>
                    <a:pt x="143" y="186"/>
                    <a:pt x="134" y="181"/>
                    <a:pt x="129" y="181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126" y="181"/>
                    <a:pt x="124" y="182"/>
                    <a:pt x="122" y="185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14"/>
                    <a:pt x="98" y="221"/>
                    <a:pt x="89" y="221"/>
                  </a:cubicBezTo>
                  <a:cubicBezTo>
                    <a:pt x="89" y="221"/>
                    <a:pt x="89" y="221"/>
                    <a:pt x="89" y="221"/>
                  </a:cubicBezTo>
                  <a:cubicBezTo>
                    <a:pt x="84" y="221"/>
                    <a:pt x="79" y="219"/>
                    <a:pt x="75" y="214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1" y="211"/>
                    <a:pt x="46" y="191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0"/>
                    <a:pt x="46" y="148"/>
                    <a:pt x="46" y="145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4"/>
                    <a:pt x="46" y="144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5" y="108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8" y="105"/>
                    <a:pt x="91" y="100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19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18"/>
                    <a:pt x="86" y="16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13"/>
                    <a:pt x="82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2" y="10"/>
                    <a:pt x="67" y="11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48" y="1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28" y="35"/>
                    <a:pt x="16" y="55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0" y="102"/>
                    <a:pt x="10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0" y="143"/>
                    <a:pt x="18" y="213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50"/>
                    <a:pt x="9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19"/>
            <p:cNvSpPr/>
            <p:nvPr/>
          </p:nvSpPr>
          <p:spPr bwMode="auto">
            <a:xfrm>
              <a:off x="1033463" y="4808538"/>
              <a:ext cx="117475" cy="79375"/>
            </a:xfrm>
            <a:custGeom>
              <a:gdLst>
                <a:gd name="T0" fmla="*/ 1 w 31"/>
                <a:gd name="T1" fmla="*/ 18 h 21"/>
                <a:gd name="T2" fmla="*/ 3 w 31"/>
                <a:gd name="T3" fmla="*/ 11 h 21"/>
                <a:gd name="T4" fmla="*/ 3 w 31"/>
                <a:gd name="T5" fmla="*/ 11 h 21"/>
                <a:gd name="T6" fmla="*/ 24 w 31"/>
                <a:gd name="T7" fmla="*/ 2 h 21"/>
                <a:gd name="T8" fmla="*/ 30 w 31"/>
                <a:gd name="T9" fmla="*/ 4 h 21"/>
                <a:gd name="T10" fmla="*/ 30 w 31"/>
                <a:gd name="T11" fmla="*/ 4 h 21"/>
                <a:gd name="T12" fmla="*/ 28 w 31"/>
                <a:gd name="T13" fmla="*/ 11 h 21"/>
                <a:gd name="T14" fmla="*/ 28 w 31"/>
                <a:gd name="T15" fmla="*/ 11 h 21"/>
                <a:gd name="T16" fmla="*/ 7 w 31"/>
                <a:gd name="T17" fmla="*/ 20 h 21"/>
                <a:gd name="T18" fmla="*/ 5 w 31"/>
                <a:gd name="T19" fmla="*/ 21 h 21"/>
                <a:gd name="T20" fmla="*/ 5 w 31"/>
                <a:gd name="T21" fmla="*/ 21 h 21"/>
                <a:gd name="T22" fmla="*/ 1 w 31"/>
                <a:gd name="T23" fmla="*/ 18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1">
                  <a:moveTo>
                    <a:pt x="1" y="18"/>
                  </a:moveTo>
                  <a:cubicBezTo>
                    <a:pt x="0" y="15"/>
                    <a:pt x="1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0"/>
                    <a:pt x="29" y="2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7"/>
                    <a:pt x="30" y="10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2" y="20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0"/>
            <p:cNvSpPr/>
            <p:nvPr/>
          </p:nvSpPr>
          <p:spPr bwMode="auto">
            <a:xfrm>
              <a:off x="1049338" y="4864100"/>
              <a:ext cx="123825" cy="68263"/>
            </a:xfrm>
            <a:custGeom>
              <a:gdLst>
                <a:gd name="T0" fmla="*/ 1 w 33"/>
                <a:gd name="T1" fmla="*/ 15 h 18"/>
                <a:gd name="T2" fmla="*/ 4 w 33"/>
                <a:gd name="T3" fmla="*/ 9 h 18"/>
                <a:gd name="T4" fmla="*/ 4 w 33"/>
                <a:gd name="T5" fmla="*/ 9 h 18"/>
                <a:gd name="T6" fmla="*/ 26 w 33"/>
                <a:gd name="T7" fmla="*/ 1 h 18"/>
                <a:gd name="T8" fmla="*/ 32 w 33"/>
                <a:gd name="T9" fmla="*/ 4 h 18"/>
                <a:gd name="T10" fmla="*/ 32 w 33"/>
                <a:gd name="T11" fmla="*/ 4 h 18"/>
                <a:gd name="T12" fmla="*/ 29 w 33"/>
                <a:gd name="T13" fmla="*/ 10 h 18"/>
                <a:gd name="T14" fmla="*/ 29 w 33"/>
                <a:gd name="T15" fmla="*/ 10 h 18"/>
                <a:gd name="T16" fmla="*/ 7 w 33"/>
                <a:gd name="T17" fmla="*/ 18 h 18"/>
                <a:gd name="T18" fmla="*/ 6 w 33"/>
                <a:gd name="T19" fmla="*/ 18 h 18"/>
                <a:gd name="T20" fmla="*/ 6 w 33"/>
                <a:gd name="T21" fmla="*/ 18 h 18"/>
                <a:gd name="T22" fmla="*/ 1 w 33"/>
                <a:gd name="T23" fmla="*/ 1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18">
                  <a:moveTo>
                    <a:pt x="1" y="15"/>
                  </a:moveTo>
                  <a:cubicBezTo>
                    <a:pt x="0" y="12"/>
                    <a:pt x="1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9" y="0"/>
                    <a:pt x="32" y="1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7"/>
                    <a:pt x="32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2" y="17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21"/>
            <p:cNvSpPr/>
            <p:nvPr/>
          </p:nvSpPr>
          <p:spPr bwMode="auto">
            <a:xfrm>
              <a:off x="1068388" y="4929188"/>
              <a:ext cx="119063" cy="47625"/>
            </a:xfrm>
            <a:custGeom>
              <a:gdLst>
                <a:gd name="T0" fmla="*/ 0 w 32"/>
                <a:gd name="T1" fmla="*/ 9 h 13"/>
                <a:gd name="T2" fmla="*/ 5 w 32"/>
                <a:gd name="T3" fmla="*/ 3 h 13"/>
                <a:gd name="T4" fmla="*/ 5 w 32"/>
                <a:gd name="T5" fmla="*/ 3 h 13"/>
                <a:gd name="T6" fmla="*/ 26 w 32"/>
                <a:gd name="T7" fmla="*/ 0 h 13"/>
                <a:gd name="T8" fmla="*/ 31 w 32"/>
                <a:gd name="T9" fmla="*/ 5 h 13"/>
                <a:gd name="T10" fmla="*/ 31 w 32"/>
                <a:gd name="T11" fmla="*/ 5 h 13"/>
                <a:gd name="T12" fmla="*/ 27 w 32"/>
                <a:gd name="T13" fmla="*/ 10 h 13"/>
                <a:gd name="T14" fmla="*/ 27 w 32"/>
                <a:gd name="T15" fmla="*/ 10 h 13"/>
                <a:gd name="T16" fmla="*/ 6 w 32"/>
                <a:gd name="T17" fmla="*/ 13 h 13"/>
                <a:gd name="T18" fmla="*/ 5 w 32"/>
                <a:gd name="T19" fmla="*/ 13 h 13"/>
                <a:gd name="T20" fmla="*/ 5 w 32"/>
                <a:gd name="T21" fmla="*/ 13 h 13"/>
                <a:gd name="T22" fmla="*/ 0 w 32"/>
                <a:gd name="T23" fmla="*/ 9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3">
                  <a:moveTo>
                    <a:pt x="0" y="9"/>
                  </a:moveTo>
                  <a:cubicBezTo>
                    <a:pt x="0" y="6"/>
                    <a:pt x="2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1" y="2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7"/>
                    <a:pt x="30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1" y="12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22"/>
            <p:cNvSpPr/>
            <p:nvPr/>
          </p:nvSpPr>
          <p:spPr bwMode="auto">
            <a:xfrm>
              <a:off x="981075" y="5176838"/>
              <a:ext cx="511175" cy="336550"/>
            </a:xfrm>
            <a:custGeom>
              <a:gdLst>
                <a:gd name="T0" fmla="*/ 3 w 136"/>
                <a:gd name="T1" fmla="*/ 66 h 90"/>
                <a:gd name="T2" fmla="*/ 10 w 136"/>
                <a:gd name="T3" fmla="*/ 68 h 90"/>
                <a:gd name="T4" fmla="*/ 30 w 136"/>
                <a:gd name="T5" fmla="*/ 80 h 90"/>
                <a:gd name="T6" fmla="*/ 54 w 136"/>
                <a:gd name="T7" fmla="*/ 74 h 90"/>
                <a:gd name="T8" fmla="*/ 56 w 136"/>
                <a:gd name="T9" fmla="*/ 73 h 90"/>
                <a:gd name="T10" fmla="*/ 56 w 136"/>
                <a:gd name="T11" fmla="*/ 72 h 90"/>
                <a:gd name="T12" fmla="*/ 72 w 136"/>
                <a:gd name="T13" fmla="*/ 64 h 90"/>
                <a:gd name="T14" fmla="*/ 75 w 136"/>
                <a:gd name="T15" fmla="*/ 57 h 90"/>
                <a:gd name="T16" fmla="*/ 75 w 136"/>
                <a:gd name="T17" fmla="*/ 56 h 90"/>
                <a:gd name="T18" fmla="*/ 75 w 136"/>
                <a:gd name="T19" fmla="*/ 56 h 90"/>
                <a:gd name="T20" fmla="*/ 68 w 136"/>
                <a:gd name="T21" fmla="*/ 54 h 90"/>
                <a:gd name="T22" fmla="*/ 65 w 136"/>
                <a:gd name="T23" fmla="*/ 47 h 90"/>
                <a:gd name="T24" fmla="*/ 66 w 136"/>
                <a:gd name="T25" fmla="*/ 40 h 90"/>
                <a:gd name="T26" fmla="*/ 69 w 136"/>
                <a:gd name="T27" fmla="*/ 35 h 90"/>
                <a:gd name="T28" fmla="*/ 81 w 136"/>
                <a:gd name="T29" fmla="*/ 45 h 90"/>
                <a:gd name="T30" fmla="*/ 82 w 136"/>
                <a:gd name="T31" fmla="*/ 44 h 90"/>
                <a:gd name="T32" fmla="*/ 83 w 136"/>
                <a:gd name="T33" fmla="*/ 44 h 90"/>
                <a:gd name="T34" fmla="*/ 89 w 136"/>
                <a:gd name="T35" fmla="*/ 42 h 90"/>
                <a:gd name="T36" fmla="*/ 85 w 136"/>
                <a:gd name="T37" fmla="*/ 41 h 90"/>
                <a:gd name="T38" fmla="*/ 81 w 136"/>
                <a:gd name="T39" fmla="*/ 34 h 90"/>
                <a:gd name="T40" fmla="*/ 86 w 136"/>
                <a:gd name="T41" fmla="*/ 26 h 90"/>
                <a:gd name="T42" fmla="*/ 88 w 136"/>
                <a:gd name="T43" fmla="*/ 24 h 90"/>
                <a:gd name="T44" fmla="*/ 97 w 136"/>
                <a:gd name="T45" fmla="*/ 29 h 90"/>
                <a:gd name="T46" fmla="*/ 102 w 136"/>
                <a:gd name="T47" fmla="*/ 33 h 90"/>
                <a:gd name="T48" fmla="*/ 108 w 136"/>
                <a:gd name="T49" fmla="*/ 33 h 90"/>
                <a:gd name="T50" fmla="*/ 123 w 136"/>
                <a:gd name="T51" fmla="*/ 28 h 90"/>
                <a:gd name="T52" fmla="*/ 126 w 136"/>
                <a:gd name="T53" fmla="*/ 22 h 90"/>
                <a:gd name="T54" fmla="*/ 122 w 136"/>
                <a:gd name="T55" fmla="*/ 9 h 90"/>
                <a:gd name="T56" fmla="*/ 121 w 136"/>
                <a:gd name="T57" fmla="*/ 8 h 90"/>
                <a:gd name="T58" fmla="*/ 121 w 136"/>
                <a:gd name="T59" fmla="*/ 8 h 90"/>
                <a:gd name="T60" fmla="*/ 122 w 136"/>
                <a:gd name="T61" fmla="*/ 1 h 90"/>
                <a:gd name="T62" fmla="*/ 129 w 136"/>
                <a:gd name="T63" fmla="*/ 3 h 90"/>
                <a:gd name="T64" fmla="*/ 136 w 136"/>
                <a:gd name="T65" fmla="*/ 22 h 90"/>
                <a:gd name="T66" fmla="*/ 129 w 136"/>
                <a:gd name="T67" fmla="*/ 36 h 90"/>
                <a:gd name="T68" fmla="*/ 109 w 136"/>
                <a:gd name="T69" fmla="*/ 43 h 90"/>
                <a:gd name="T70" fmla="*/ 103 w 136"/>
                <a:gd name="T71" fmla="*/ 43 h 90"/>
                <a:gd name="T72" fmla="*/ 99 w 136"/>
                <a:gd name="T73" fmla="*/ 48 h 90"/>
                <a:gd name="T74" fmla="*/ 86 w 136"/>
                <a:gd name="T75" fmla="*/ 53 h 90"/>
                <a:gd name="T76" fmla="*/ 85 w 136"/>
                <a:gd name="T77" fmla="*/ 54 h 90"/>
                <a:gd name="T78" fmla="*/ 85 w 136"/>
                <a:gd name="T79" fmla="*/ 57 h 90"/>
                <a:gd name="T80" fmla="*/ 79 w 136"/>
                <a:gd name="T81" fmla="*/ 71 h 90"/>
                <a:gd name="T82" fmla="*/ 60 w 136"/>
                <a:gd name="T83" fmla="*/ 81 h 90"/>
                <a:gd name="T84" fmla="*/ 30 w 136"/>
                <a:gd name="T85" fmla="*/ 90 h 90"/>
                <a:gd name="T86" fmla="*/ 29 w 136"/>
                <a:gd name="T87" fmla="*/ 9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90">
                  <a:moveTo>
                    <a:pt x="1" y="73"/>
                  </a:moveTo>
                  <a:cubicBezTo>
                    <a:pt x="0" y="70"/>
                    <a:pt x="1" y="67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5"/>
                    <a:pt x="9" y="66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5" y="78"/>
                    <a:pt x="22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9" y="80"/>
                    <a:pt x="49" y="76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5" y="73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65" y="69"/>
                    <a:pt x="70" y="66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5" y="61"/>
                    <a:pt x="75" y="59"/>
                    <a:pt x="75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3" y="56"/>
                    <a:pt x="71" y="56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6" y="53"/>
                    <a:pt x="64" y="50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5"/>
                    <a:pt x="65" y="42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8" y="40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5" y="43"/>
                    <a:pt x="87" y="43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7" y="42"/>
                    <a:pt x="86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3" y="40"/>
                    <a:pt x="81" y="37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0"/>
                    <a:pt x="83" y="28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4" y="27"/>
                    <a:pt x="97" y="29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9" y="30"/>
                    <a:pt x="101" y="31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5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6" y="32"/>
                    <a:pt x="121" y="30"/>
                    <a:pt x="123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5" y="27"/>
                    <a:pt x="126" y="25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18"/>
                    <a:pt x="123" y="12"/>
                    <a:pt x="122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9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6"/>
                    <a:pt x="120" y="3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4" y="0"/>
                    <a:pt x="128" y="0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36" y="1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7"/>
                    <a:pt x="134" y="32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5" y="40"/>
                    <a:pt x="118" y="42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8" y="43"/>
                    <a:pt x="106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5"/>
                    <a:pt x="101" y="47"/>
                    <a:pt x="99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6" y="50"/>
                    <a:pt x="92" y="52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5" y="56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3" y="67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5" y="75"/>
                    <a:pt x="69" y="78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8" y="83"/>
                    <a:pt x="44" y="90"/>
                    <a:pt x="30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90"/>
                    <a:pt x="29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19" y="90"/>
                    <a:pt x="7" y="86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23"/>
            <p:cNvSpPr/>
            <p:nvPr/>
          </p:nvSpPr>
          <p:spPr bwMode="auto">
            <a:xfrm>
              <a:off x="1852613" y="5818188"/>
              <a:ext cx="225425" cy="1006475"/>
            </a:xfrm>
            <a:custGeom>
              <a:gdLst>
                <a:gd name="T0" fmla="*/ 17 w 60"/>
                <a:gd name="T1" fmla="*/ 265 h 268"/>
                <a:gd name="T2" fmla="*/ 14 w 60"/>
                <a:gd name="T3" fmla="*/ 258 h 268"/>
                <a:gd name="T4" fmla="*/ 14 w 60"/>
                <a:gd name="T5" fmla="*/ 258 h 268"/>
                <a:gd name="T6" fmla="*/ 14 w 60"/>
                <a:gd name="T7" fmla="*/ 256 h 268"/>
                <a:gd name="T8" fmla="*/ 14 w 60"/>
                <a:gd name="T9" fmla="*/ 256 h 268"/>
                <a:gd name="T10" fmla="*/ 7 w 60"/>
                <a:gd name="T11" fmla="*/ 179 h 268"/>
                <a:gd name="T12" fmla="*/ 0 w 60"/>
                <a:gd name="T13" fmla="*/ 93 h 268"/>
                <a:gd name="T14" fmla="*/ 0 w 60"/>
                <a:gd name="T15" fmla="*/ 93 h 268"/>
                <a:gd name="T16" fmla="*/ 5 w 60"/>
                <a:gd name="T17" fmla="*/ 4 h 268"/>
                <a:gd name="T18" fmla="*/ 5 w 60"/>
                <a:gd name="T19" fmla="*/ 4 h 268"/>
                <a:gd name="T20" fmla="*/ 5 w 60"/>
                <a:gd name="T21" fmla="*/ 4 h 268"/>
                <a:gd name="T22" fmla="*/ 11 w 60"/>
                <a:gd name="T23" fmla="*/ 0 h 268"/>
                <a:gd name="T24" fmla="*/ 11 w 60"/>
                <a:gd name="T25" fmla="*/ 0 h 268"/>
                <a:gd name="T26" fmla="*/ 15 w 60"/>
                <a:gd name="T27" fmla="*/ 6 h 268"/>
                <a:gd name="T28" fmla="*/ 15 w 60"/>
                <a:gd name="T29" fmla="*/ 6 h 268"/>
                <a:gd name="T30" fmla="*/ 13 w 60"/>
                <a:gd name="T31" fmla="*/ 31 h 268"/>
                <a:gd name="T32" fmla="*/ 13 w 60"/>
                <a:gd name="T33" fmla="*/ 31 h 268"/>
                <a:gd name="T34" fmla="*/ 10 w 60"/>
                <a:gd name="T35" fmla="*/ 93 h 268"/>
                <a:gd name="T36" fmla="*/ 10 w 60"/>
                <a:gd name="T37" fmla="*/ 93 h 268"/>
                <a:gd name="T38" fmla="*/ 16 w 60"/>
                <a:gd name="T39" fmla="*/ 178 h 268"/>
                <a:gd name="T40" fmla="*/ 16 w 60"/>
                <a:gd name="T41" fmla="*/ 178 h 268"/>
                <a:gd name="T42" fmla="*/ 16 w 60"/>
                <a:gd name="T43" fmla="*/ 178 h 268"/>
                <a:gd name="T44" fmla="*/ 24 w 60"/>
                <a:gd name="T45" fmla="*/ 257 h 268"/>
                <a:gd name="T46" fmla="*/ 24 w 60"/>
                <a:gd name="T47" fmla="*/ 257 h 268"/>
                <a:gd name="T48" fmla="*/ 24 w 60"/>
                <a:gd name="T49" fmla="*/ 258 h 268"/>
                <a:gd name="T50" fmla="*/ 24 w 60"/>
                <a:gd name="T51" fmla="*/ 258 h 268"/>
                <a:gd name="T52" fmla="*/ 24 w 60"/>
                <a:gd name="T53" fmla="*/ 258 h 268"/>
                <a:gd name="T54" fmla="*/ 28 w 60"/>
                <a:gd name="T55" fmla="*/ 258 h 268"/>
                <a:gd name="T56" fmla="*/ 28 w 60"/>
                <a:gd name="T57" fmla="*/ 258 h 268"/>
                <a:gd name="T58" fmla="*/ 32 w 60"/>
                <a:gd name="T59" fmla="*/ 258 h 268"/>
                <a:gd name="T60" fmla="*/ 32 w 60"/>
                <a:gd name="T61" fmla="*/ 258 h 268"/>
                <a:gd name="T62" fmla="*/ 32 w 60"/>
                <a:gd name="T63" fmla="*/ 258 h 268"/>
                <a:gd name="T64" fmla="*/ 55 w 60"/>
                <a:gd name="T65" fmla="*/ 256 h 268"/>
                <a:gd name="T66" fmla="*/ 60 w 60"/>
                <a:gd name="T67" fmla="*/ 261 h 268"/>
                <a:gd name="T68" fmla="*/ 60 w 60"/>
                <a:gd name="T69" fmla="*/ 261 h 268"/>
                <a:gd name="T70" fmla="*/ 55 w 60"/>
                <a:gd name="T71" fmla="*/ 266 h 268"/>
                <a:gd name="T72" fmla="*/ 55 w 60"/>
                <a:gd name="T73" fmla="*/ 266 h 268"/>
                <a:gd name="T74" fmla="*/ 33 w 60"/>
                <a:gd name="T75" fmla="*/ 268 h 268"/>
                <a:gd name="T76" fmla="*/ 28 w 60"/>
                <a:gd name="T77" fmla="*/ 268 h 268"/>
                <a:gd name="T78" fmla="*/ 28 w 60"/>
                <a:gd name="T79" fmla="*/ 268 h 268"/>
                <a:gd name="T80" fmla="*/ 28 w 60"/>
                <a:gd name="T81" fmla="*/ 268 h 268"/>
                <a:gd name="T82" fmla="*/ 28 w 60"/>
                <a:gd name="T83" fmla="*/ 268 h 268"/>
                <a:gd name="T84" fmla="*/ 17 w 60"/>
                <a:gd name="T85" fmla="*/ 265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268">
                  <a:moveTo>
                    <a:pt x="17" y="265"/>
                  </a:moveTo>
                  <a:cubicBezTo>
                    <a:pt x="14" y="262"/>
                    <a:pt x="14" y="259"/>
                    <a:pt x="14" y="258"/>
                  </a:cubicBezTo>
                  <a:cubicBezTo>
                    <a:pt x="14" y="258"/>
                    <a:pt x="14" y="258"/>
                    <a:pt x="14" y="258"/>
                  </a:cubicBezTo>
                  <a:cubicBezTo>
                    <a:pt x="14" y="257"/>
                    <a:pt x="14" y="257"/>
                    <a:pt x="14" y="256"/>
                  </a:cubicBezTo>
                  <a:cubicBezTo>
                    <a:pt x="14" y="256"/>
                    <a:pt x="14" y="256"/>
                    <a:pt x="14" y="256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1" y="150"/>
                    <a:pt x="0" y="120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3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15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47"/>
                    <a:pt x="10" y="69"/>
                    <a:pt x="10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120"/>
                    <a:pt x="11" y="150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5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9" y="258"/>
                    <a:pt x="30" y="258"/>
                    <a:pt x="32" y="258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57" y="256"/>
                    <a:pt x="60" y="258"/>
                    <a:pt x="60" y="261"/>
                  </a:cubicBezTo>
                  <a:cubicBezTo>
                    <a:pt x="60" y="261"/>
                    <a:pt x="60" y="261"/>
                    <a:pt x="60" y="261"/>
                  </a:cubicBezTo>
                  <a:cubicBezTo>
                    <a:pt x="60" y="264"/>
                    <a:pt x="58" y="266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ubicBezTo>
                    <a:pt x="33" y="268"/>
                    <a:pt x="33" y="268"/>
                    <a:pt x="33" y="268"/>
                  </a:cubicBezTo>
                  <a:cubicBezTo>
                    <a:pt x="31" y="268"/>
                    <a:pt x="30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3" y="268"/>
                    <a:pt x="19" y="267"/>
                    <a:pt x="17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24"/>
            <p:cNvSpPr/>
            <p:nvPr/>
          </p:nvSpPr>
          <p:spPr bwMode="auto">
            <a:xfrm>
              <a:off x="1706563" y="5788025"/>
              <a:ext cx="184150" cy="1058863"/>
            </a:xfrm>
            <a:custGeom>
              <a:gdLst>
                <a:gd name="T0" fmla="*/ 0 w 49"/>
                <a:gd name="T1" fmla="*/ 277 h 282"/>
                <a:gd name="T2" fmla="*/ 5 w 49"/>
                <a:gd name="T3" fmla="*/ 272 h 282"/>
                <a:gd name="T4" fmla="*/ 5 w 49"/>
                <a:gd name="T5" fmla="*/ 272 h 282"/>
                <a:gd name="T6" fmla="*/ 35 w 49"/>
                <a:gd name="T7" fmla="*/ 269 h 282"/>
                <a:gd name="T8" fmla="*/ 39 w 49"/>
                <a:gd name="T9" fmla="*/ 268 h 282"/>
                <a:gd name="T10" fmla="*/ 39 w 49"/>
                <a:gd name="T11" fmla="*/ 268 h 282"/>
                <a:gd name="T12" fmla="*/ 39 w 49"/>
                <a:gd name="T13" fmla="*/ 268 h 282"/>
                <a:gd name="T14" fmla="*/ 39 w 49"/>
                <a:gd name="T15" fmla="*/ 268 h 282"/>
                <a:gd name="T16" fmla="*/ 37 w 49"/>
                <a:gd name="T17" fmla="*/ 264 h 282"/>
                <a:gd name="T18" fmla="*/ 37 w 49"/>
                <a:gd name="T19" fmla="*/ 264 h 282"/>
                <a:gd name="T20" fmla="*/ 37 w 49"/>
                <a:gd name="T21" fmla="*/ 264 h 282"/>
                <a:gd name="T22" fmla="*/ 37 w 49"/>
                <a:gd name="T23" fmla="*/ 264 h 282"/>
                <a:gd name="T24" fmla="*/ 36 w 49"/>
                <a:gd name="T25" fmla="*/ 263 h 282"/>
                <a:gd name="T26" fmla="*/ 25 w 49"/>
                <a:gd name="T27" fmla="*/ 171 h 282"/>
                <a:gd name="T28" fmla="*/ 12 w 49"/>
                <a:gd name="T29" fmla="*/ 7 h 282"/>
                <a:gd name="T30" fmla="*/ 12 w 49"/>
                <a:gd name="T31" fmla="*/ 7 h 282"/>
                <a:gd name="T32" fmla="*/ 12 w 49"/>
                <a:gd name="T33" fmla="*/ 5 h 282"/>
                <a:gd name="T34" fmla="*/ 12 w 49"/>
                <a:gd name="T35" fmla="*/ 5 h 282"/>
                <a:gd name="T36" fmla="*/ 12 w 49"/>
                <a:gd name="T37" fmla="*/ 5 h 282"/>
                <a:gd name="T38" fmla="*/ 17 w 49"/>
                <a:gd name="T39" fmla="*/ 0 h 282"/>
                <a:gd name="T40" fmla="*/ 17 w 49"/>
                <a:gd name="T41" fmla="*/ 0 h 282"/>
                <a:gd name="T42" fmla="*/ 22 w 49"/>
                <a:gd name="T43" fmla="*/ 5 h 282"/>
                <a:gd name="T44" fmla="*/ 22 w 49"/>
                <a:gd name="T45" fmla="*/ 5 h 282"/>
                <a:gd name="T46" fmla="*/ 22 w 49"/>
                <a:gd name="T47" fmla="*/ 7 h 282"/>
                <a:gd name="T48" fmla="*/ 22 w 49"/>
                <a:gd name="T49" fmla="*/ 7 h 282"/>
                <a:gd name="T50" fmla="*/ 35 w 49"/>
                <a:gd name="T51" fmla="*/ 169 h 282"/>
                <a:gd name="T52" fmla="*/ 35 w 49"/>
                <a:gd name="T53" fmla="*/ 169 h 282"/>
                <a:gd name="T54" fmla="*/ 35 w 49"/>
                <a:gd name="T55" fmla="*/ 170 h 282"/>
                <a:gd name="T56" fmla="*/ 46 w 49"/>
                <a:gd name="T57" fmla="*/ 260 h 282"/>
                <a:gd name="T58" fmla="*/ 49 w 49"/>
                <a:gd name="T59" fmla="*/ 268 h 282"/>
                <a:gd name="T60" fmla="*/ 49 w 49"/>
                <a:gd name="T61" fmla="*/ 268 h 282"/>
                <a:gd name="T62" fmla="*/ 45 w 49"/>
                <a:gd name="T63" fmla="*/ 276 h 282"/>
                <a:gd name="T64" fmla="*/ 45 w 49"/>
                <a:gd name="T65" fmla="*/ 276 h 282"/>
                <a:gd name="T66" fmla="*/ 36 w 49"/>
                <a:gd name="T67" fmla="*/ 279 h 282"/>
                <a:gd name="T68" fmla="*/ 36 w 49"/>
                <a:gd name="T69" fmla="*/ 279 h 282"/>
                <a:gd name="T70" fmla="*/ 6 w 49"/>
                <a:gd name="T71" fmla="*/ 282 h 282"/>
                <a:gd name="T72" fmla="*/ 5 w 49"/>
                <a:gd name="T73" fmla="*/ 282 h 282"/>
                <a:gd name="T74" fmla="*/ 5 w 49"/>
                <a:gd name="T75" fmla="*/ 282 h 282"/>
                <a:gd name="T76" fmla="*/ 0 w 49"/>
                <a:gd name="T77" fmla="*/ 277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282">
                  <a:moveTo>
                    <a:pt x="0" y="277"/>
                  </a:moveTo>
                  <a:cubicBezTo>
                    <a:pt x="0" y="274"/>
                    <a:pt x="2" y="272"/>
                    <a:pt x="5" y="272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8" y="269"/>
                    <a:pt x="39" y="269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8" y="265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2" y="120"/>
                    <a:pt x="12" y="23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22"/>
                    <a:pt x="22" y="121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7" y="261"/>
                    <a:pt x="49" y="264"/>
                    <a:pt x="49" y="26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49" y="271"/>
                    <a:pt x="48" y="274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3" y="278"/>
                    <a:pt x="39" y="279"/>
                    <a:pt x="36" y="279"/>
                  </a:cubicBezTo>
                  <a:cubicBezTo>
                    <a:pt x="36" y="279"/>
                    <a:pt x="36" y="279"/>
                    <a:pt x="36" y="279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3" y="282"/>
                    <a:pt x="0" y="280"/>
                    <a:pt x="0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2" name="Freeform 3779"/>
          <p:cNvSpPr>
            <a:spLocks noEditPoints="1"/>
          </p:cNvSpPr>
          <p:nvPr/>
        </p:nvSpPr>
        <p:spPr bwMode="auto">
          <a:xfrm>
            <a:off x="7836999" y="4569002"/>
            <a:ext cx="623728" cy="628759"/>
          </a:xfrm>
          <a:custGeom>
            <a:gdLst>
              <a:gd name="T0" fmla="*/ 0 w 113"/>
              <a:gd name="T1" fmla="*/ 57 h 114"/>
              <a:gd name="T2" fmla="*/ 55 w 113"/>
              <a:gd name="T3" fmla="*/ 0 h 114"/>
              <a:gd name="T4" fmla="*/ 55 w 113"/>
              <a:gd name="T5" fmla="*/ 0 h 114"/>
              <a:gd name="T6" fmla="*/ 113 w 113"/>
              <a:gd name="T7" fmla="*/ 57 h 114"/>
              <a:gd name="T8" fmla="*/ 113 w 113"/>
              <a:gd name="T9" fmla="*/ 57 h 114"/>
              <a:gd name="T10" fmla="*/ 55 w 113"/>
              <a:gd name="T11" fmla="*/ 114 h 114"/>
              <a:gd name="T12" fmla="*/ 55 w 113"/>
              <a:gd name="T13" fmla="*/ 114 h 114"/>
              <a:gd name="T14" fmla="*/ 0 w 113"/>
              <a:gd name="T15" fmla="*/ 57 h 114"/>
              <a:gd name="T16" fmla="*/ 4 w 113"/>
              <a:gd name="T17" fmla="*/ 57 h 114"/>
              <a:gd name="T18" fmla="*/ 55 w 113"/>
              <a:gd name="T19" fmla="*/ 110 h 114"/>
              <a:gd name="T20" fmla="*/ 55 w 113"/>
              <a:gd name="T21" fmla="*/ 110 h 114"/>
              <a:gd name="T22" fmla="*/ 109 w 113"/>
              <a:gd name="T23" fmla="*/ 57 h 114"/>
              <a:gd name="T24" fmla="*/ 109 w 113"/>
              <a:gd name="T25" fmla="*/ 57 h 114"/>
              <a:gd name="T26" fmla="*/ 55 w 113"/>
              <a:gd name="T27" fmla="*/ 4 h 114"/>
              <a:gd name="T28" fmla="*/ 55 w 113"/>
              <a:gd name="T29" fmla="*/ 4 h 114"/>
              <a:gd name="T30" fmla="*/ 4 w 113"/>
              <a:gd name="T31" fmla="*/ 57 h 1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3" h="114">
                <a:moveTo>
                  <a:pt x="0" y="57"/>
                </a:moveTo>
                <a:cubicBezTo>
                  <a:pt x="0" y="25"/>
                  <a:pt x="24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85" y="0"/>
                  <a:pt x="113" y="25"/>
                  <a:pt x="113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88"/>
                  <a:pt x="85" y="114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24" y="114"/>
                  <a:pt x="0" y="88"/>
                  <a:pt x="0" y="57"/>
                </a:cubicBezTo>
                <a:close/>
                <a:moveTo>
                  <a:pt x="4" y="57"/>
                </a:moveTo>
                <a:cubicBezTo>
                  <a:pt x="4" y="86"/>
                  <a:pt x="27" y="110"/>
                  <a:pt x="55" y="110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83" y="110"/>
                  <a:pt x="109" y="86"/>
                  <a:pt x="109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9" y="27"/>
                  <a:pt x="83" y="4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27" y="4"/>
                  <a:pt x="4" y="27"/>
                  <a:pt x="4" y="5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3780"/>
          <p:cNvSpPr>
            <a:spLocks noEditPoints="1"/>
          </p:cNvSpPr>
          <p:nvPr/>
        </p:nvSpPr>
        <p:spPr bwMode="auto">
          <a:xfrm>
            <a:off x="7826939" y="4558942"/>
            <a:ext cx="643848" cy="648879"/>
          </a:xfrm>
          <a:custGeom>
            <a:gdLst>
              <a:gd name="T0" fmla="*/ 0 w 117"/>
              <a:gd name="T1" fmla="*/ 59 h 118"/>
              <a:gd name="T2" fmla="*/ 2 w 117"/>
              <a:gd name="T3" fmla="*/ 59 h 118"/>
              <a:gd name="T4" fmla="*/ 0 w 117"/>
              <a:gd name="T5" fmla="*/ 59 h 118"/>
              <a:gd name="T6" fmla="*/ 57 w 117"/>
              <a:gd name="T7" fmla="*/ 0 h 118"/>
              <a:gd name="T8" fmla="*/ 57 w 117"/>
              <a:gd name="T9" fmla="*/ 0 h 118"/>
              <a:gd name="T10" fmla="*/ 117 w 117"/>
              <a:gd name="T11" fmla="*/ 59 h 118"/>
              <a:gd name="T12" fmla="*/ 117 w 117"/>
              <a:gd name="T13" fmla="*/ 59 h 118"/>
              <a:gd name="T14" fmla="*/ 57 w 117"/>
              <a:gd name="T15" fmla="*/ 118 h 118"/>
              <a:gd name="T16" fmla="*/ 57 w 117"/>
              <a:gd name="T17" fmla="*/ 118 h 118"/>
              <a:gd name="T18" fmla="*/ 0 w 117"/>
              <a:gd name="T19" fmla="*/ 59 h 118"/>
              <a:gd name="T20" fmla="*/ 57 w 117"/>
              <a:gd name="T21" fmla="*/ 114 h 118"/>
              <a:gd name="T22" fmla="*/ 113 w 117"/>
              <a:gd name="T23" fmla="*/ 59 h 118"/>
              <a:gd name="T24" fmla="*/ 113 w 117"/>
              <a:gd name="T25" fmla="*/ 59 h 118"/>
              <a:gd name="T26" fmla="*/ 57 w 117"/>
              <a:gd name="T27" fmla="*/ 4 h 118"/>
              <a:gd name="T28" fmla="*/ 57 w 117"/>
              <a:gd name="T29" fmla="*/ 4 h 118"/>
              <a:gd name="T30" fmla="*/ 19 w 117"/>
              <a:gd name="T31" fmla="*/ 20 h 118"/>
              <a:gd name="T32" fmla="*/ 19 w 117"/>
              <a:gd name="T33" fmla="*/ 20 h 118"/>
              <a:gd name="T34" fmla="*/ 57 w 117"/>
              <a:gd name="T35" fmla="*/ 4 h 118"/>
              <a:gd name="T36" fmla="*/ 57 w 117"/>
              <a:gd name="T37" fmla="*/ 4 h 118"/>
              <a:gd name="T38" fmla="*/ 113 w 117"/>
              <a:gd name="T39" fmla="*/ 59 h 118"/>
              <a:gd name="T40" fmla="*/ 113 w 117"/>
              <a:gd name="T41" fmla="*/ 59 h 118"/>
              <a:gd name="T42" fmla="*/ 57 w 117"/>
              <a:gd name="T43" fmla="*/ 114 h 118"/>
              <a:gd name="T44" fmla="*/ 57 w 117"/>
              <a:gd name="T45" fmla="*/ 114 h 118"/>
              <a:gd name="T46" fmla="*/ 17 w 117"/>
              <a:gd name="T47" fmla="*/ 95 h 118"/>
              <a:gd name="T48" fmla="*/ 17 w 117"/>
              <a:gd name="T49" fmla="*/ 95 h 118"/>
              <a:gd name="T50" fmla="*/ 57 w 117"/>
              <a:gd name="T51" fmla="*/ 114 h 118"/>
              <a:gd name="T52" fmla="*/ 57 w 117"/>
              <a:gd name="T53" fmla="*/ 110 h 118"/>
              <a:gd name="T54" fmla="*/ 109 w 117"/>
              <a:gd name="T55" fmla="*/ 59 h 118"/>
              <a:gd name="T56" fmla="*/ 109 w 117"/>
              <a:gd name="T57" fmla="*/ 59 h 118"/>
              <a:gd name="T58" fmla="*/ 57 w 117"/>
              <a:gd name="T59" fmla="*/ 8 h 118"/>
              <a:gd name="T60" fmla="*/ 57 w 117"/>
              <a:gd name="T61" fmla="*/ 8 h 118"/>
              <a:gd name="T62" fmla="*/ 8 w 117"/>
              <a:gd name="T63" fmla="*/ 59 h 118"/>
              <a:gd name="T64" fmla="*/ 8 w 117"/>
              <a:gd name="T65" fmla="*/ 59 h 118"/>
              <a:gd name="T66" fmla="*/ 57 w 117"/>
              <a:gd name="T67" fmla="*/ 110 h 118"/>
              <a:gd name="T68" fmla="*/ 4 w 117"/>
              <a:gd name="T69" fmla="*/ 63 h 118"/>
              <a:gd name="T70" fmla="*/ 4 w 117"/>
              <a:gd name="T71" fmla="*/ 59 h 118"/>
              <a:gd name="T72" fmla="*/ 4 w 117"/>
              <a:gd name="T73" fmla="*/ 59 h 118"/>
              <a:gd name="T74" fmla="*/ 6 w 117"/>
              <a:gd name="T75" fmla="*/ 59 h 118"/>
              <a:gd name="T76" fmla="*/ 4 w 117"/>
              <a:gd name="T77" fmla="*/ 59 h 118"/>
              <a:gd name="T78" fmla="*/ 4 w 117"/>
              <a:gd name="T79" fmla="*/ 54 h 118"/>
              <a:gd name="T80" fmla="*/ 4 w 117"/>
              <a:gd name="T81" fmla="*/ 54 h 118"/>
              <a:gd name="T82" fmla="*/ 4 w 117"/>
              <a:gd name="T83" fmla="*/ 59 h 118"/>
              <a:gd name="T84" fmla="*/ 4 w 117"/>
              <a:gd name="T85" fmla="*/ 59 h 118"/>
              <a:gd name="T86" fmla="*/ 4 w 117"/>
              <a:gd name="T87" fmla="*/ 63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118">
                <a:moveTo>
                  <a:pt x="0" y="59"/>
                </a:move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5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8" y="0"/>
                  <a:pt x="117" y="26"/>
                  <a:pt x="117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91"/>
                  <a:pt x="88" y="118"/>
                  <a:pt x="57" y="118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25" y="118"/>
                  <a:pt x="0" y="91"/>
                  <a:pt x="0" y="59"/>
                </a:cubicBezTo>
                <a:close/>
                <a:moveTo>
                  <a:pt x="57" y="114"/>
                </a:moveTo>
                <a:cubicBezTo>
                  <a:pt x="86" y="114"/>
                  <a:pt x="113" y="89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28"/>
                  <a:pt x="86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42" y="4"/>
                  <a:pt x="29" y="1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9" y="10"/>
                  <a:pt x="42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86" y="4"/>
                  <a:pt x="113" y="28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89"/>
                  <a:pt x="86" y="113"/>
                  <a:pt x="57" y="114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41" y="114"/>
                  <a:pt x="27" y="106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27" y="106"/>
                  <a:pt x="41" y="114"/>
                  <a:pt x="57" y="114"/>
                </a:cubicBezTo>
                <a:close/>
                <a:moveTo>
                  <a:pt x="57" y="110"/>
                </a:moveTo>
                <a:cubicBezTo>
                  <a:pt x="84" y="110"/>
                  <a:pt x="109" y="86"/>
                  <a:pt x="109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31"/>
                  <a:pt x="84" y="8"/>
                  <a:pt x="57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30" y="8"/>
                  <a:pt x="8" y="30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87"/>
                  <a:pt x="30" y="110"/>
                  <a:pt x="57" y="110"/>
                </a:cubicBezTo>
                <a:close/>
                <a:moveTo>
                  <a:pt x="4" y="63"/>
                </a:moveTo>
                <a:cubicBezTo>
                  <a:pt x="4" y="62"/>
                  <a:pt x="4" y="60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7"/>
                  <a:pt x="4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6"/>
                  <a:pt x="4" y="57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2"/>
                  <a:pt x="4" y="6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3781"/>
          <p:cNvSpPr>
            <a:spLocks noEditPoints="1"/>
          </p:cNvSpPr>
          <p:nvPr/>
        </p:nvSpPr>
        <p:spPr bwMode="auto">
          <a:xfrm>
            <a:off x="7947660" y="4850685"/>
            <a:ext cx="347076" cy="165994"/>
          </a:xfrm>
          <a:custGeom>
            <a:gdLst>
              <a:gd name="T0" fmla="*/ 0 w 63"/>
              <a:gd name="T1" fmla="*/ 10 h 30"/>
              <a:gd name="T2" fmla="*/ 3 w 63"/>
              <a:gd name="T3" fmla="*/ 8 h 30"/>
              <a:gd name="T4" fmla="*/ 11 w 63"/>
              <a:gd name="T5" fmla="*/ 17 h 30"/>
              <a:gd name="T6" fmla="*/ 11 w 63"/>
              <a:gd name="T7" fmla="*/ 17 h 30"/>
              <a:gd name="T8" fmla="*/ 31 w 63"/>
              <a:gd name="T9" fmla="*/ 26 h 30"/>
              <a:gd name="T10" fmla="*/ 31 w 63"/>
              <a:gd name="T11" fmla="*/ 26 h 30"/>
              <a:gd name="T12" fmla="*/ 35 w 63"/>
              <a:gd name="T13" fmla="*/ 25 h 30"/>
              <a:gd name="T14" fmla="*/ 35 w 63"/>
              <a:gd name="T15" fmla="*/ 25 h 30"/>
              <a:gd name="T16" fmla="*/ 54 w 63"/>
              <a:gd name="T17" fmla="*/ 11 h 30"/>
              <a:gd name="T18" fmla="*/ 54 w 63"/>
              <a:gd name="T19" fmla="*/ 11 h 30"/>
              <a:gd name="T20" fmla="*/ 59 w 63"/>
              <a:gd name="T21" fmla="*/ 0 h 30"/>
              <a:gd name="T22" fmla="*/ 59 w 63"/>
              <a:gd name="T23" fmla="*/ 0 h 30"/>
              <a:gd name="T24" fmla="*/ 63 w 63"/>
              <a:gd name="T25" fmla="*/ 1 h 30"/>
              <a:gd name="T26" fmla="*/ 35 w 63"/>
              <a:gd name="T27" fmla="*/ 29 h 30"/>
              <a:gd name="T28" fmla="*/ 35 w 63"/>
              <a:gd name="T29" fmla="*/ 29 h 30"/>
              <a:gd name="T30" fmla="*/ 31 w 63"/>
              <a:gd name="T31" fmla="*/ 30 h 30"/>
              <a:gd name="T32" fmla="*/ 31 w 63"/>
              <a:gd name="T33" fmla="*/ 30 h 30"/>
              <a:gd name="T34" fmla="*/ 0 w 63"/>
              <a:gd name="T35" fmla="*/ 10 h 30"/>
              <a:gd name="T36" fmla="*/ 0 w 63"/>
              <a:gd name="T37" fmla="*/ 10 h 30"/>
              <a:gd name="T38" fmla="*/ 0 w 63"/>
              <a:gd name="T39" fmla="*/ 10 h 30"/>
              <a:gd name="T40" fmla="*/ 0 w 63"/>
              <a:gd name="T41" fmla="*/ 10 h 30"/>
              <a:gd name="T42" fmla="*/ 0 w 63"/>
              <a:gd name="T43" fmla="*/ 10 h 30"/>
              <a:gd name="T44" fmla="*/ 0 w 63"/>
              <a:gd name="T45" fmla="*/ 10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30">
                <a:moveTo>
                  <a:pt x="0" y="10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12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6" y="21"/>
                  <a:pt x="23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6"/>
                  <a:pt x="33" y="26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43" y="24"/>
                  <a:pt x="49" y="17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8" y="5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56" y="25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2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13" y="29"/>
                  <a:pt x="0" y="10"/>
                  <a:pt x="0" y="10"/>
                </a:cubicBezTo>
                <a:close/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3782"/>
          <p:cNvSpPr>
            <a:spLocks noEditPoints="1"/>
          </p:cNvSpPr>
          <p:nvPr/>
        </p:nvSpPr>
        <p:spPr bwMode="auto">
          <a:xfrm>
            <a:off x="7927540" y="4835594"/>
            <a:ext cx="387316" cy="191142"/>
          </a:xfrm>
          <a:custGeom>
            <a:gdLst>
              <a:gd name="T0" fmla="*/ 0 w 70"/>
              <a:gd name="T1" fmla="*/ 13 h 35"/>
              <a:gd name="T2" fmla="*/ 6 w 70"/>
              <a:gd name="T3" fmla="*/ 9 h 35"/>
              <a:gd name="T4" fmla="*/ 7 w 70"/>
              <a:gd name="T5" fmla="*/ 9 h 35"/>
              <a:gd name="T6" fmla="*/ 7 w 70"/>
              <a:gd name="T7" fmla="*/ 9 h 35"/>
              <a:gd name="T8" fmla="*/ 7 w 70"/>
              <a:gd name="T9" fmla="*/ 9 h 35"/>
              <a:gd name="T10" fmla="*/ 7 w 70"/>
              <a:gd name="T11" fmla="*/ 9 h 35"/>
              <a:gd name="T12" fmla="*/ 8 w 70"/>
              <a:gd name="T13" fmla="*/ 9 h 35"/>
              <a:gd name="T14" fmla="*/ 8 w 70"/>
              <a:gd name="T15" fmla="*/ 10 h 35"/>
              <a:gd name="T16" fmla="*/ 8 w 70"/>
              <a:gd name="T17" fmla="*/ 10 h 35"/>
              <a:gd name="T18" fmla="*/ 8 w 70"/>
              <a:gd name="T19" fmla="*/ 10 h 35"/>
              <a:gd name="T20" fmla="*/ 8 w 70"/>
              <a:gd name="T21" fmla="*/ 10 h 35"/>
              <a:gd name="T22" fmla="*/ 10 w 70"/>
              <a:gd name="T23" fmla="*/ 12 h 35"/>
              <a:gd name="T24" fmla="*/ 15 w 70"/>
              <a:gd name="T25" fmla="*/ 18 h 35"/>
              <a:gd name="T26" fmla="*/ 33 w 70"/>
              <a:gd name="T27" fmla="*/ 27 h 35"/>
              <a:gd name="T28" fmla="*/ 34 w 70"/>
              <a:gd name="T29" fmla="*/ 27 h 35"/>
              <a:gd name="T30" fmla="*/ 34 w 70"/>
              <a:gd name="T31" fmla="*/ 27 h 35"/>
              <a:gd name="T32" fmla="*/ 37 w 70"/>
              <a:gd name="T33" fmla="*/ 26 h 35"/>
              <a:gd name="T34" fmla="*/ 55 w 70"/>
              <a:gd name="T35" fmla="*/ 13 h 35"/>
              <a:gd name="T36" fmla="*/ 60 w 70"/>
              <a:gd name="T37" fmla="*/ 2 h 35"/>
              <a:gd name="T38" fmla="*/ 60 w 70"/>
              <a:gd name="T39" fmla="*/ 0 h 35"/>
              <a:gd name="T40" fmla="*/ 68 w 70"/>
              <a:gd name="T41" fmla="*/ 5 h 35"/>
              <a:gd name="T42" fmla="*/ 68 w 70"/>
              <a:gd name="T43" fmla="*/ 6 h 35"/>
              <a:gd name="T44" fmla="*/ 67 w 70"/>
              <a:gd name="T45" fmla="*/ 9 h 35"/>
              <a:gd name="T46" fmla="*/ 62 w 70"/>
              <a:gd name="T47" fmla="*/ 18 h 35"/>
              <a:gd name="T48" fmla="*/ 39 w 70"/>
              <a:gd name="T49" fmla="*/ 34 h 35"/>
              <a:gd name="T50" fmla="*/ 34 w 70"/>
              <a:gd name="T51" fmla="*/ 35 h 35"/>
              <a:gd name="T52" fmla="*/ 34 w 70"/>
              <a:gd name="T53" fmla="*/ 31 h 35"/>
              <a:gd name="T54" fmla="*/ 36 w 70"/>
              <a:gd name="T55" fmla="*/ 31 h 35"/>
              <a:gd name="T56" fmla="*/ 33 w 70"/>
              <a:gd name="T57" fmla="*/ 31 h 35"/>
              <a:gd name="T58" fmla="*/ 33 w 70"/>
              <a:gd name="T59" fmla="*/ 31 h 35"/>
              <a:gd name="T60" fmla="*/ 33 w 70"/>
              <a:gd name="T61" fmla="*/ 31 h 35"/>
              <a:gd name="T62" fmla="*/ 20 w 70"/>
              <a:gd name="T63" fmla="*/ 27 h 35"/>
              <a:gd name="T64" fmla="*/ 13 w 70"/>
              <a:gd name="T65" fmla="*/ 21 h 35"/>
              <a:gd name="T66" fmla="*/ 9 w 70"/>
              <a:gd name="T67" fmla="*/ 18 h 35"/>
              <a:gd name="T68" fmla="*/ 13 w 70"/>
              <a:gd name="T69" fmla="*/ 21 h 35"/>
              <a:gd name="T70" fmla="*/ 54 w 70"/>
              <a:gd name="T71" fmla="*/ 20 h 35"/>
              <a:gd name="T72" fmla="*/ 54 w 70"/>
              <a:gd name="T73" fmla="*/ 20 h 35"/>
              <a:gd name="T74" fmla="*/ 55 w 70"/>
              <a:gd name="T75" fmla="*/ 20 h 35"/>
              <a:gd name="T76" fmla="*/ 60 w 70"/>
              <a:gd name="T77" fmla="*/ 12 h 35"/>
              <a:gd name="T78" fmla="*/ 58 w 70"/>
              <a:gd name="T79" fmla="*/ 15 h 35"/>
              <a:gd name="T80" fmla="*/ 3 w 70"/>
              <a:gd name="T81" fmla="*/ 13 h 35"/>
              <a:gd name="T82" fmla="*/ 3 w 70"/>
              <a:gd name="T83" fmla="*/ 13 h 35"/>
              <a:gd name="T84" fmla="*/ 1 w 70"/>
              <a:gd name="T85" fmla="*/ 14 h 35"/>
              <a:gd name="T86" fmla="*/ 1 w 70"/>
              <a:gd name="T87" fmla="*/ 14 h 35"/>
              <a:gd name="T88" fmla="*/ 4 w 70"/>
              <a:gd name="T89" fmla="*/ 11 h 35"/>
              <a:gd name="T90" fmla="*/ 4 w 70"/>
              <a:gd name="T91" fmla="*/ 12 h 35"/>
              <a:gd name="T92" fmla="*/ 4 w 70"/>
              <a:gd name="T93" fmla="*/ 12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" h="35">
                <a:moveTo>
                  <a:pt x="1" y="14"/>
                </a:moveTo>
                <a:cubicBezTo>
                  <a:pt x="0" y="13"/>
                  <a:pt x="0" y="13"/>
                  <a:pt x="0" y="13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4"/>
                  <a:pt x="13" y="16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20" y="23"/>
                  <a:pt x="27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6" y="27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45" y="25"/>
                  <a:pt x="51" y="19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8" y="8"/>
                  <a:pt x="60" y="3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0"/>
                  <a:pt x="60" y="0"/>
                  <a:pt x="60" y="0"/>
                </a:cubicBezTo>
                <a:cubicBezTo>
                  <a:pt x="70" y="3"/>
                  <a:pt x="70" y="3"/>
                  <a:pt x="70" y="3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6"/>
                </a:cubicBezTo>
                <a:cubicBezTo>
                  <a:pt x="68" y="6"/>
                  <a:pt x="68" y="6"/>
                  <a:pt x="68" y="6"/>
                </a:cubicBezTo>
                <a:cubicBezTo>
                  <a:pt x="67" y="6"/>
                  <a:pt x="67" y="7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5" y="11"/>
                  <a:pt x="64" y="14"/>
                  <a:pt x="62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57" y="24"/>
                  <a:pt x="50" y="3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4"/>
                  <a:pt x="35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15" y="34"/>
                  <a:pt x="2" y="16"/>
                  <a:pt x="1" y="14"/>
                </a:cubicBezTo>
                <a:close/>
                <a:moveTo>
                  <a:pt x="34" y="31"/>
                </a:moveTo>
                <a:cubicBezTo>
                  <a:pt x="34" y="31"/>
                  <a:pt x="35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1"/>
                  <a:pt x="34" y="31"/>
                  <a:pt x="34" y="31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13" y="21"/>
                </a:moveTo>
                <a:cubicBezTo>
                  <a:pt x="15" y="23"/>
                  <a:pt x="17" y="25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7" y="25"/>
                  <a:pt x="15" y="23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1" y="20"/>
                  <a:pt x="10" y="19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1" y="20"/>
                  <a:pt x="13" y="21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58" y="15"/>
                </a:moveTo>
                <a:cubicBezTo>
                  <a:pt x="57" y="17"/>
                  <a:pt x="56" y="19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7" y="17"/>
                  <a:pt x="59" y="15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3"/>
                  <a:pt x="59" y="14"/>
                  <a:pt x="58" y="15"/>
                </a:cubicBezTo>
                <a:close/>
                <a:moveTo>
                  <a:pt x="4" y="15"/>
                </a:move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5"/>
                  <a:pt x="4" y="15"/>
                  <a:pt x="4" y="15"/>
                </a:cubicBezTo>
                <a:close/>
                <a:moveTo>
                  <a:pt x="1" y="14"/>
                </a:moveTo>
                <a:cubicBezTo>
                  <a:pt x="2" y="13"/>
                  <a:pt x="2" y="13"/>
                  <a:pt x="2" y="13"/>
                </a:cubicBezTo>
                <a:cubicBezTo>
                  <a:pt x="1" y="14"/>
                  <a:pt x="1" y="14"/>
                  <a:pt x="1" y="14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3783"/>
          <p:cNvSpPr/>
          <p:nvPr/>
        </p:nvSpPr>
        <p:spPr bwMode="auto">
          <a:xfrm>
            <a:off x="7977840" y="4750084"/>
            <a:ext cx="25152" cy="25152"/>
          </a:xfrm>
          <a:custGeom>
            <a:gdLst>
              <a:gd name="T0" fmla="*/ 0 w 5"/>
              <a:gd name="T1" fmla="*/ 5 h 5"/>
              <a:gd name="T2" fmla="*/ 0 w 5"/>
              <a:gd name="T3" fmla="*/ 0 h 5"/>
              <a:gd name="T4" fmla="*/ 5 w 5"/>
              <a:gd name="T5" fmla="*/ 0 h 5"/>
              <a:gd name="T6" fmla="*/ 5 w 5"/>
              <a:gd name="T7" fmla="*/ 5 h 5"/>
              <a:gd name="T8" fmla="*/ 0 w 5"/>
              <a:gd name="T9" fmla="*/ 5 h 5"/>
              <a:gd name="T10" fmla="*/ 0 w 5"/>
              <a:gd name="T11" fmla="*/ 5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0" y="5"/>
                </a:move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3784"/>
          <p:cNvSpPr>
            <a:spLocks noEditPoints="1"/>
          </p:cNvSpPr>
          <p:nvPr/>
        </p:nvSpPr>
        <p:spPr bwMode="auto">
          <a:xfrm>
            <a:off x="7967780" y="4740024"/>
            <a:ext cx="45272" cy="45272"/>
          </a:xfrm>
          <a:custGeom>
            <a:gdLst>
              <a:gd name="T0" fmla="*/ 7 w 9"/>
              <a:gd name="T1" fmla="*/ 9 h 9"/>
              <a:gd name="T2" fmla="*/ 2 w 9"/>
              <a:gd name="T3" fmla="*/ 9 h 9"/>
              <a:gd name="T4" fmla="*/ 2 w 9"/>
              <a:gd name="T5" fmla="*/ 7 h 9"/>
              <a:gd name="T6" fmla="*/ 4 w 9"/>
              <a:gd name="T7" fmla="*/ 7 h 9"/>
              <a:gd name="T8" fmla="*/ 2 w 9"/>
              <a:gd name="T9" fmla="*/ 7 h 9"/>
              <a:gd name="T10" fmla="*/ 2 w 9"/>
              <a:gd name="T11" fmla="*/ 9 h 9"/>
              <a:gd name="T12" fmla="*/ 0 w 9"/>
              <a:gd name="T13" fmla="*/ 9 h 9"/>
              <a:gd name="T14" fmla="*/ 0 w 9"/>
              <a:gd name="T15" fmla="*/ 0 h 9"/>
              <a:gd name="T16" fmla="*/ 9 w 9"/>
              <a:gd name="T17" fmla="*/ 0 h 9"/>
              <a:gd name="T18" fmla="*/ 9 w 9"/>
              <a:gd name="T19" fmla="*/ 9 h 9"/>
              <a:gd name="T20" fmla="*/ 7 w 9"/>
              <a:gd name="T21" fmla="*/ 9 h 9"/>
              <a:gd name="T22" fmla="*/ 7 w 9"/>
              <a:gd name="T23" fmla="*/ 9 h 9"/>
              <a:gd name="T24" fmla="*/ 4 w 9"/>
              <a:gd name="T25" fmla="*/ 4 h 9"/>
              <a:gd name="T26" fmla="*/ 4 w 9"/>
              <a:gd name="T27" fmla="*/ 4 h 9"/>
              <a:gd name="T28" fmla="*/ 4 w 9"/>
              <a:gd name="T29" fmla="*/ 4 h 9"/>
              <a:gd name="T30" fmla="*/ 4 w 9"/>
              <a:gd name="T31" fmla="*/ 4 h 9"/>
              <a:gd name="T32" fmla="*/ 4 w 9"/>
              <a:gd name="T33" fmla="*/ 4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" h="9">
                <a:moveTo>
                  <a:pt x="7" y="9"/>
                </a:move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3785"/>
          <p:cNvSpPr/>
          <p:nvPr/>
        </p:nvSpPr>
        <p:spPr bwMode="auto">
          <a:xfrm>
            <a:off x="8259524" y="4709844"/>
            <a:ext cx="25152" cy="20120"/>
          </a:xfrm>
          <a:custGeom>
            <a:gdLst>
              <a:gd name="T0" fmla="*/ 0 w 5"/>
              <a:gd name="T1" fmla="*/ 4 h 4"/>
              <a:gd name="T2" fmla="*/ 0 w 5"/>
              <a:gd name="T3" fmla="*/ 0 h 4"/>
              <a:gd name="T4" fmla="*/ 5 w 5"/>
              <a:gd name="T5" fmla="*/ 0 h 4"/>
              <a:gd name="T6" fmla="*/ 5 w 5"/>
              <a:gd name="T7" fmla="*/ 4 h 4"/>
              <a:gd name="T8" fmla="*/ 0 w 5"/>
              <a:gd name="T9" fmla="*/ 4 h 4"/>
              <a:gd name="T10" fmla="*/ 0 w 5"/>
              <a:gd name="T11" fmla="*/ 4 h 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3786"/>
          <p:cNvSpPr/>
          <p:nvPr/>
        </p:nvSpPr>
        <p:spPr bwMode="auto">
          <a:xfrm>
            <a:off x="8249464" y="4694752"/>
            <a:ext cx="45272" cy="45272"/>
          </a:xfrm>
          <a:custGeom>
            <a:gdLst>
              <a:gd name="T0" fmla="*/ 7 w 9"/>
              <a:gd name="T1" fmla="*/ 9 h 9"/>
              <a:gd name="T2" fmla="*/ 2 w 9"/>
              <a:gd name="T3" fmla="*/ 9 h 9"/>
              <a:gd name="T4" fmla="*/ 2 w 9"/>
              <a:gd name="T5" fmla="*/ 7 h 9"/>
              <a:gd name="T6" fmla="*/ 4 w 9"/>
              <a:gd name="T7" fmla="*/ 7 h 9"/>
              <a:gd name="T8" fmla="*/ 2 w 9"/>
              <a:gd name="T9" fmla="*/ 7 h 9"/>
              <a:gd name="T10" fmla="*/ 2 w 9"/>
              <a:gd name="T11" fmla="*/ 9 h 9"/>
              <a:gd name="T12" fmla="*/ 0 w 9"/>
              <a:gd name="T13" fmla="*/ 9 h 9"/>
              <a:gd name="T14" fmla="*/ 0 w 9"/>
              <a:gd name="T15" fmla="*/ 0 h 9"/>
              <a:gd name="T16" fmla="*/ 9 w 9"/>
              <a:gd name="T17" fmla="*/ 0 h 9"/>
              <a:gd name="T18" fmla="*/ 9 w 9"/>
              <a:gd name="T19" fmla="*/ 9 h 9"/>
              <a:gd name="T20" fmla="*/ 7 w 9"/>
              <a:gd name="T21" fmla="*/ 9 h 9"/>
              <a:gd name="T22" fmla="*/ 7 w 9"/>
              <a:gd name="T23" fmla="*/ 9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9">
                <a:moveTo>
                  <a:pt x="7" y="9"/>
                </a:move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3787"/>
          <p:cNvSpPr/>
          <p:nvPr/>
        </p:nvSpPr>
        <p:spPr bwMode="auto">
          <a:xfrm>
            <a:off x="7716277" y="4760144"/>
            <a:ext cx="171022" cy="306835"/>
          </a:xfrm>
          <a:custGeom>
            <a:gdLst>
              <a:gd name="T0" fmla="*/ 0 w 31"/>
              <a:gd name="T1" fmla="*/ 31 h 55"/>
              <a:gd name="T2" fmla="*/ 0 w 31"/>
              <a:gd name="T3" fmla="*/ 30 h 55"/>
              <a:gd name="T4" fmla="*/ 0 w 31"/>
              <a:gd name="T5" fmla="*/ 30 h 55"/>
              <a:gd name="T6" fmla="*/ 25 w 31"/>
              <a:gd name="T7" fmla="*/ 0 h 55"/>
              <a:gd name="T8" fmla="*/ 25 w 31"/>
              <a:gd name="T9" fmla="*/ 0 h 55"/>
              <a:gd name="T10" fmla="*/ 27 w 31"/>
              <a:gd name="T11" fmla="*/ 1 h 55"/>
              <a:gd name="T12" fmla="*/ 27 w 31"/>
              <a:gd name="T13" fmla="*/ 1 h 55"/>
              <a:gd name="T14" fmla="*/ 27 w 31"/>
              <a:gd name="T15" fmla="*/ 4 h 55"/>
              <a:gd name="T16" fmla="*/ 25 w 31"/>
              <a:gd name="T17" fmla="*/ 4 h 55"/>
              <a:gd name="T18" fmla="*/ 25 w 31"/>
              <a:gd name="T19" fmla="*/ 4 h 55"/>
              <a:gd name="T20" fmla="*/ 4 w 31"/>
              <a:gd name="T21" fmla="*/ 30 h 55"/>
              <a:gd name="T22" fmla="*/ 4 w 31"/>
              <a:gd name="T23" fmla="*/ 30 h 55"/>
              <a:gd name="T24" fmla="*/ 4 w 31"/>
              <a:gd name="T25" fmla="*/ 31 h 55"/>
              <a:gd name="T26" fmla="*/ 4 w 31"/>
              <a:gd name="T27" fmla="*/ 31 h 55"/>
              <a:gd name="T28" fmla="*/ 17 w 31"/>
              <a:gd name="T29" fmla="*/ 47 h 55"/>
              <a:gd name="T30" fmla="*/ 17 w 31"/>
              <a:gd name="T31" fmla="*/ 47 h 55"/>
              <a:gd name="T32" fmla="*/ 31 w 31"/>
              <a:gd name="T33" fmla="*/ 51 h 55"/>
              <a:gd name="T34" fmla="*/ 31 w 31"/>
              <a:gd name="T35" fmla="*/ 51 h 55"/>
              <a:gd name="T36" fmla="*/ 30 w 31"/>
              <a:gd name="T37" fmla="*/ 55 h 55"/>
              <a:gd name="T38" fmla="*/ 0 w 31"/>
              <a:gd name="T39" fmla="*/ 31 h 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55">
                <a:moveTo>
                  <a:pt x="0" y="31"/>
                </a:move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" y="12"/>
                  <a:pt x="1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0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18" y="4"/>
                  <a:pt x="5" y="14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9"/>
                  <a:pt x="10" y="44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24" y="50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1" y="51"/>
                  <a:pt x="0" y="3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3788"/>
          <p:cNvSpPr>
            <a:spLocks noEditPoints="1"/>
          </p:cNvSpPr>
          <p:nvPr/>
        </p:nvSpPr>
        <p:spPr bwMode="auto">
          <a:xfrm>
            <a:off x="7701189" y="4750084"/>
            <a:ext cx="196174" cy="326956"/>
          </a:xfrm>
          <a:custGeom>
            <a:gdLst>
              <a:gd name="T0" fmla="*/ 31 w 35"/>
              <a:gd name="T1" fmla="*/ 59 h 59"/>
              <a:gd name="T2" fmla="*/ 30 w 35"/>
              <a:gd name="T3" fmla="*/ 59 h 59"/>
              <a:gd name="T4" fmla="*/ 27 w 35"/>
              <a:gd name="T5" fmla="*/ 58 h 59"/>
              <a:gd name="T6" fmla="*/ 16 w 35"/>
              <a:gd name="T7" fmla="*/ 54 h 59"/>
              <a:gd name="T8" fmla="*/ 0 w 35"/>
              <a:gd name="T9" fmla="*/ 33 h 59"/>
              <a:gd name="T10" fmla="*/ 2 w 35"/>
              <a:gd name="T11" fmla="*/ 33 h 59"/>
              <a:gd name="T12" fmla="*/ 0 w 35"/>
              <a:gd name="T13" fmla="*/ 32 h 59"/>
              <a:gd name="T14" fmla="*/ 27 w 35"/>
              <a:gd name="T15" fmla="*/ 0 h 59"/>
              <a:gd name="T16" fmla="*/ 30 w 35"/>
              <a:gd name="T17" fmla="*/ 1 h 59"/>
              <a:gd name="T18" fmla="*/ 32 w 35"/>
              <a:gd name="T19" fmla="*/ 1 h 59"/>
              <a:gd name="T20" fmla="*/ 28 w 35"/>
              <a:gd name="T21" fmla="*/ 8 h 59"/>
              <a:gd name="T22" fmla="*/ 27 w 35"/>
              <a:gd name="T23" fmla="*/ 8 h 59"/>
              <a:gd name="T24" fmla="*/ 8 w 35"/>
              <a:gd name="T25" fmla="*/ 32 h 59"/>
              <a:gd name="T26" fmla="*/ 8 w 35"/>
              <a:gd name="T27" fmla="*/ 33 h 59"/>
              <a:gd name="T28" fmla="*/ 8 w 35"/>
              <a:gd name="T29" fmla="*/ 33 h 59"/>
              <a:gd name="T30" fmla="*/ 20 w 35"/>
              <a:gd name="T31" fmla="*/ 47 h 59"/>
              <a:gd name="T32" fmla="*/ 33 w 35"/>
              <a:gd name="T33" fmla="*/ 51 h 59"/>
              <a:gd name="T34" fmla="*/ 33 w 35"/>
              <a:gd name="T35" fmla="*/ 51 h 59"/>
              <a:gd name="T36" fmla="*/ 35 w 35"/>
              <a:gd name="T37" fmla="*/ 53 h 59"/>
              <a:gd name="T38" fmla="*/ 32 w 35"/>
              <a:gd name="T39" fmla="*/ 57 h 59"/>
              <a:gd name="T40" fmla="*/ 32 w 35"/>
              <a:gd name="T41" fmla="*/ 57 h 59"/>
              <a:gd name="T42" fmla="*/ 32 w 35"/>
              <a:gd name="T43" fmla="*/ 59 h 59"/>
              <a:gd name="T44" fmla="*/ 32 w 35"/>
              <a:gd name="T45" fmla="*/ 57 h 59"/>
              <a:gd name="T46" fmla="*/ 31 w 35"/>
              <a:gd name="T47" fmla="*/ 59 h 59"/>
              <a:gd name="T48" fmla="*/ 18 w 35"/>
              <a:gd name="T49" fmla="*/ 51 h 59"/>
              <a:gd name="T50" fmla="*/ 10 w 35"/>
              <a:gd name="T51" fmla="*/ 45 h 59"/>
              <a:gd name="T52" fmla="*/ 26 w 35"/>
              <a:gd name="T53" fmla="*/ 53 h 59"/>
              <a:gd name="T54" fmla="*/ 4 w 35"/>
              <a:gd name="T55" fmla="*/ 32 h 59"/>
              <a:gd name="T56" fmla="*/ 4 w 35"/>
              <a:gd name="T57" fmla="*/ 32 h 59"/>
              <a:gd name="T58" fmla="*/ 27 w 35"/>
              <a:gd name="T59" fmla="*/ 4 h 59"/>
              <a:gd name="T60" fmla="*/ 27 w 35"/>
              <a:gd name="T61" fmla="*/ 4 h 59"/>
              <a:gd name="T62" fmla="*/ 27 w 35"/>
              <a:gd name="T63" fmla="*/ 4 h 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" h="59">
                <a:moveTo>
                  <a:pt x="32" y="59"/>
                </a:move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8"/>
                  <a:pt x="28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4" y="57"/>
                  <a:pt x="20" y="56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9" y="51"/>
                  <a:pt x="0" y="44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13"/>
                  <a:pt x="15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0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9"/>
                  <a:pt x="30" y="9"/>
                  <a:pt x="30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1" y="8"/>
                  <a:pt x="9" y="17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9"/>
                  <a:pt x="13" y="44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6" y="50"/>
                  <a:pt x="31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7"/>
                  <a:pt x="34" y="57"/>
                  <a:pt x="34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lose/>
                <a:moveTo>
                  <a:pt x="31" y="59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9"/>
                  <a:pt x="31" y="59"/>
                  <a:pt x="31" y="59"/>
                </a:cubicBezTo>
                <a:close/>
                <a:moveTo>
                  <a:pt x="26" y="53"/>
                </a:moveTo>
                <a:cubicBezTo>
                  <a:pt x="24" y="53"/>
                  <a:pt x="21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5" y="49"/>
                  <a:pt x="12" y="48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5" y="50"/>
                  <a:pt x="21" y="52"/>
                  <a:pt x="26" y="53"/>
                </a:cubicBezTo>
                <a:close/>
                <a:moveTo>
                  <a:pt x="4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3789"/>
          <p:cNvSpPr>
            <a:spLocks noEditPoints="1"/>
          </p:cNvSpPr>
          <p:nvPr/>
        </p:nvSpPr>
        <p:spPr bwMode="auto">
          <a:xfrm>
            <a:off x="8395337" y="4689723"/>
            <a:ext cx="186114" cy="286715"/>
          </a:xfrm>
          <a:custGeom>
            <a:gdLst>
              <a:gd name="T0" fmla="*/ 7 w 34"/>
              <a:gd name="T1" fmla="*/ 51 h 52"/>
              <a:gd name="T2" fmla="*/ 10 w 34"/>
              <a:gd name="T3" fmla="*/ 48 h 52"/>
              <a:gd name="T4" fmla="*/ 9 w 34"/>
              <a:gd name="T5" fmla="*/ 49 h 52"/>
              <a:gd name="T6" fmla="*/ 9 w 34"/>
              <a:gd name="T7" fmla="*/ 48 h 52"/>
              <a:gd name="T8" fmla="*/ 9 w 34"/>
              <a:gd name="T9" fmla="*/ 48 h 52"/>
              <a:gd name="T10" fmla="*/ 9 w 34"/>
              <a:gd name="T11" fmla="*/ 48 h 52"/>
              <a:gd name="T12" fmla="*/ 9 w 34"/>
              <a:gd name="T13" fmla="*/ 48 h 52"/>
              <a:gd name="T14" fmla="*/ 9 w 34"/>
              <a:gd name="T15" fmla="*/ 48 h 52"/>
              <a:gd name="T16" fmla="*/ 9 w 34"/>
              <a:gd name="T17" fmla="*/ 48 h 52"/>
              <a:gd name="T18" fmla="*/ 9 w 34"/>
              <a:gd name="T19" fmla="*/ 48 h 52"/>
              <a:gd name="T20" fmla="*/ 21 w 34"/>
              <a:gd name="T21" fmla="*/ 42 h 52"/>
              <a:gd name="T22" fmla="*/ 21 w 34"/>
              <a:gd name="T23" fmla="*/ 42 h 52"/>
              <a:gd name="T24" fmla="*/ 30 w 34"/>
              <a:gd name="T25" fmla="*/ 24 h 52"/>
              <a:gd name="T26" fmla="*/ 30 w 34"/>
              <a:gd name="T27" fmla="*/ 24 h 52"/>
              <a:gd name="T28" fmla="*/ 29 w 34"/>
              <a:gd name="T29" fmla="*/ 20 h 52"/>
              <a:gd name="T30" fmla="*/ 29 w 34"/>
              <a:gd name="T31" fmla="*/ 20 h 52"/>
              <a:gd name="T32" fmla="*/ 14 w 34"/>
              <a:gd name="T33" fmla="*/ 4 h 52"/>
              <a:gd name="T34" fmla="*/ 14 w 34"/>
              <a:gd name="T35" fmla="*/ 4 h 52"/>
              <a:gd name="T36" fmla="*/ 6 w 34"/>
              <a:gd name="T37" fmla="*/ 5 h 52"/>
              <a:gd name="T38" fmla="*/ 6 w 34"/>
              <a:gd name="T39" fmla="*/ 5 h 52"/>
              <a:gd name="T40" fmla="*/ 2 w 34"/>
              <a:gd name="T41" fmla="*/ 7 h 52"/>
              <a:gd name="T42" fmla="*/ 2 w 34"/>
              <a:gd name="T43" fmla="*/ 7 h 52"/>
              <a:gd name="T44" fmla="*/ 0 w 34"/>
              <a:gd name="T45" fmla="*/ 4 h 52"/>
              <a:gd name="T46" fmla="*/ 14 w 34"/>
              <a:gd name="T47" fmla="*/ 0 h 52"/>
              <a:gd name="T48" fmla="*/ 14 w 34"/>
              <a:gd name="T49" fmla="*/ 0 h 52"/>
              <a:gd name="T50" fmla="*/ 33 w 34"/>
              <a:gd name="T51" fmla="*/ 19 h 52"/>
              <a:gd name="T52" fmla="*/ 33 w 34"/>
              <a:gd name="T53" fmla="*/ 19 h 52"/>
              <a:gd name="T54" fmla="*/ 34 w 34"/>
              <a:gd name="T55" fmla="*/ 24 h 52"/>
              <a:gd name="T56" fmla="*/ 34 w 34"/>
              <a:gd name="T57" fmla="*/ 24 h 52"/>
              <a:gd name="T58" fmla="*/ 23 w 34"/>
              <a:gd name="T59" fmla="*/ 45 h 52"/>
              <a:gd name="T60" fmla="*/ 23 w 34"/>
              <a:gd name="T61" fmla="*/ 45 h 52"/>
              <a:gd name="T62" fmla="*/ 9 w 34"/>
              <a:gd name="T63" fmla="*/ 52 h 52"/>
              <a:gd name="T64" fmla="*/ 9 w 34"/>
              <a:gd name="T65" fmla="*/ 52 h 52"/>
              <a:gd name="T66" fmla="*/ 7 w 34"/>
              <a:gd name="T67" fmla="*/ 51 h 52"/>
              <a:gd name="T68" fmla="*/ 2 w 34"/>
              <a:gd name="T69" fmla="*/ 7 h 52"/>
              <a:gd name="T70" fmla="*/ 2 w 34"/>
              <a:gd name="T71" fmla="*/ 7 h 52"/>
              <a:gd name="T72" fmla="*/ 2 w 34"/>
              <a:gd name="T73" fmla="*/ 7 h 52"/>
              <a:gd name="T74" fmla="*/ 2 w 34"/>
              <a:gd name="T75" fmla="*/ 7 h 52"/>
              <a:gd name="T76" fmla="*/ 2 w 34"/>
              <a:gd name="T77" fmla="*/ 7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" h="52">
                <a:moveTo>
                  <a:pt x="7" y="51"/>
                </a:moveTo>
                <a:cubicBezTo>
                  <a:pt x="10" y="48"/>
                  <a:pt x="10" y="48"/>
                  <a:pt x="10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6" y="46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6" y="37"/>
                  <a:pt x="30" y="32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3"/>
                  <a:pt x="30" y="21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7" y="6"/>
                  <a:pt x="20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1" y="4"/>
                  <a:pt x="8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7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2" y="0"/>
                  <a:pt x="31" y="4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1"/>
                  <a:pt x="34" y="23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33"/>
                  <a:pt x="29" y="40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18" y="49"/>
                  <a:pt x="12" y="52"/>
                  <a:pt x="9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8" y="52"/>
                  <a:pt x="8" y="52"/>
                  <a:pt x="7" y="51"/>
                </a:cubicBezTo>
                <a:close/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3790"/>
          <p:cNvSpPr>
            <a:spLocks noEditPoints="1"/>
          </p:cNvSpPr>
          <p:nvPr/>
        </p:nvSpPr>
        <p:spPr bwMode="auto">
          <a:xfrm>
            <a:off x="8375217" y="4679663"/>
            <a:ext cx="216294" cy="306835"/>
          </a:xfrm>
          <a:custGeom>
            <a:gdLst>
              <a:gd name="T0" fmla="*/ 10 w 39"/>
              <a:gd name="T1" fmla="*/ 53 h 56"/>
              <a:gd name="T2" fmla="*/ 7 w 39"/>
              <a:gd name="T3" fmla="*/ 52 h 56"/>
              <a:gd name="T4" fmla="*/ 12 w 39"/>
              <a:gd name="T5" fmla="*/ 48 h 56"/>
              <a:gd name="T6" fmla="*/ 31 w 39"/>
              <a:gd name="T7" fmla="*/ 26 h 56"/>
              <a:gd name="T8" fmla="*/ 31 w 39"/>
              <a:gd name="T9" fmla="*/ 26 h 56"/>
              <a:gd name="T10" fmla="*/ 17 w 39"/>
              <a:gd name="T11" fmla="*/ 8 h 56"/>
              <a:gd name="T12" fmla="*/ 9 w 39"/>
              <a:gd name="T13" fmla="*/ 9 h 56"/>
              <a:gd name="T14" fmla="*/ 7 w 39"/>
              <a:gd name="T15" fmla="*/ 11 h 56"/>
              <a:gd name="T16" fmla="*/ 0 w 39"/>
              <a:gd name="T17" fmla="*/ 5 h 56"/>
              <a:gd name="T18" fmla="*/ 3 w 39"/>
              <a:gd name="T19" fmla="*/ 4 h 56"/>
              <a:gd name="T20" fmla="*/ 4 w 39"/>
              <a:gd name="T21" fmla="*/ 3 h 56"/>
              <a:gd name="T22" fmla="*/ 17 w 39"/>
              <a:gd name="T23" fmla="*/ 0 h 56"/>
              <a:gd name="T24" fmla="*/ 17 w 39"/>
              <a:gd name="T25" fmla="*/ 0 h 56"/>
              <a:gd name="T26" fmla="*/ 39 w 39"/>
              <a:gd name="T27" fmla="*/ 26 h 56"/>
              <a:gd name="T28" fmla="*/ 28 w 39"/>
              <a:gd name="T29" fmla="*/ 48 h 56"/>
              <a:gd name="T30" fmla="*/ 12 w 39"/>
              <a:gd name="T31" fmla="*/ 56 h 56"/>
              <a:gd name="T32" fmla="*/ 11 w 39"/>
              <a:gd name="T33" fmla="*/ 54 h 56"/>
              <a:gd name="T34" fmla="*/ 14 w 39"/>
              <a:gd name="T35" fmla="*/ 51 h 56"/>
              <a:gd name="T36" fmla="*/ 14 w 39"/>
              <a:gd name="T37" fmla="*/ 51 h 56"/>
              <a:gd name="T38" fmla="*/ 21 w 39"/>
              <a:gd name="T39" fmla="*/ 48 h 56"/>
              <a:gd name="T40" fmla="*/ 21 w 39"/>
              <a:gd name="T41" fmla="*/ 48 h 56"/>
              <a:gd name="T42" fmla="*/ 35 w 39"/>
              <a:gd name="T43" fmla="*/ 29 h 56"/>
              <a:gd name="T44" fmla="*/ 34 w 39"/>
              <a:gd name="T45" fmla="*/ 22 h 56"/>
              <a:gd name="T46" fmla="*/ 35 w 39"/>
              <a:gd name="T47" fmla="*/ 27 h 56"/>
              <a:gd name="T48" fmla="*/ 34 w 39"/>
              <a:gd name="T49" fmla="*/ 22 h 56"/>
              <a:gd name="T50" fmla="*/ 33 w 39"/>
              <a:gd name="T51" fmla="*/ 16 h 56"/>
              <a:gd name="T52" fmla="*/ 33 w 39"/>
              <a:gd name="T53" fmla="*/ 16 h 56"/>
              <a:gd name="T54" fmla="*/ 33 w 39"/>
              <a:gd name="T55" fmla="*/ 16 h 56"/>
              <a:gd name="T56" fmla="*/ 33 w 39"/>
              <a:gd name="T57" fmla="*/ 16 h 56"/>
              <a:gd name="T58" fmla="*/ 33 w 39"/>
              <a:gd name="T59" fmla="*/ 16 h 56"/>
              <a:gd name="T60" fmla="*/ 33 w 39"/>
              <a:gd name="T61" fmla="*/ 15 h 56"/>
              <a:gd name="T62" fmla="*/ 33 w 39"/>
              <a:gd name="T63" fmla="*/ 15 h 56"/>
              <a:gd name="T64" fmla="*/ 33 w 39"/>
              <a:gd name="T65" fmla="*/ 15 h 56"/>
              <a:gd name="T66" fmla="*/ 32 w 39"/>
              <a:gd name="T67" fmla="*/ 15 h 56"/>
              <a:gd name="T68" fmla="*/ 32 w 39"/>
              <a:gd name="T69" fmla="*/ 15 h 56"/>
              <a:gd name="T70" fmla="*/ 32 w 39"/>
              <a:gd name="T71" fmla="*/ 15 h 56"/>
              <a:gd name="T72" fmla="*/ 32 w 39"/>
              <a:gd name="T73" fmla="*/ 15 h 56"/>
              <a:gd name="T74" fmla="*/ 32 w 39"/>
              <a:gd name="T75" fmla="*/ 14 h 56"/>
              <a:gd name="T76" fmla="*/ 32 w 39"/>
              <a:gd name="T77" fmla="*/ 14 h 56"/>
              <a:gd name="T78" fmla="*/ 32 w 39"/>
              <a:gd name="T79" fmla="*/ 14 h 56"/>
              <a:gd name="T80" fmla="*/ 32 w 39"/>
              <a:gd name="T81" fmla="*/ 14 h 56"/>
              <a:gd name="T82" fmla="*/ 32 w 39"/>
              <a:gd name="T83" fmla="*/ 14 h 56"/>
              <a:gd name="T84" fmla="*/ 32 w 39"/>
              <a:gd name="T85" fmla="*/ 13 h 56"/>
              <a:gd name="T86" fmla="*/ 32 w 39"/>
              <a:gd name="T87" fmla="*/ 13 h 56"/>
              <a:gd name="T88" fmla="*/ 32 w 39"/>
              <a:gd name="T89" fmla="*/ 13 h 56"/>
              <a:gd name="T90" fmla="*/ 31 w 39"/>
              <a:gd name="T91" fmla="*/ 13 h 56"/>
              <a:gd name="T92" fmla="*/ 31 w 39"/>
              <a:gd name="T93" fmla="*/ 13 h 56"/>
              <a:gd name="T94" fmla="*/ 31 w 39"/>
              <a:gd name="T95" fmla="*/ 13 h 56"/>
              <a:gd name="T96" fmla="*/ 31 w 39"/>
              <a:gd name="T97" fmla="*/ 13 h 56"/>
              <a:gd name="T98" fmla="*/ 31 w 39"/>
              <a:gd name="T99" fmla="*/ 12 h 56"/>
              <a:gd name="T100" fmla="*/ 31 w 39"/>
              <a:gd name="T101" fmla="*/ 12 h 56"/>
              <a:gd name="T102" fmla="*/ 31 w 39"/>
              <a:gd name="T103" fmla="*/ 12 h 56"/>
              <a:gd name="T104" fmla="*/ 31 w 39"/>
              <a:gd name="T105" fmla="*/ 12 h 56"/>
              <a:gd name="T106" fmla="*/ 31 w 39"/>
              <a:gd name="T107" fmla="*/ 12 h 56"/>
              <a:gd name="T108" fmla="*/ 17 w 39"/>
              <a:gd name="T109" fmla="*/ 4 h 56"/>
              <a:gd name="T110" fmla="*/ 17 w 39"/>
              <a:gd name="T111" fmla="*/ 4 h 56"/>
              <a:gd name="T112" fmla="*/ 17 w 39"/>
              <a:gd name="T113" fmla="*/ 4 h 56"/>
              <a:gd name="T114" fmla="*/ 17 w 39"/>
              <a:gd name="T115" fmla="*/ 4 h 56"/>
              <a:gd name="T116" fmla="*/ 8 w 39"/>
              <a:gd name="T117" fmla="*/ 6 h 56"/>
              <a:gd name="T118" fmla="*/ 12 w 39"/>
              <a:gd name="T119" fmla="*/ 4 h 56"/>
              <a:gd name="T120" fmla="*/ 7 w 39"/>
              <a:gd name="T121" fmla="*/ 6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" h="56">
                <a:moveTo>
                  <a:pt x="8" y="54"/>
                </a:move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2"/>
                  <a:pt x="7" y="52"/>
                  <a:pt x="7" y="52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46"/>
                  <a:pt x="10" y="46"/>
                  <a:pt x="10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7"/>
                  <a:pt x="19" y="45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7" y="38"/>
                  <a:pt x="31" y="33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5"/>
                  <a:pt x="31" y="24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7" y="9"/>
                  <a:pt x="23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8"/>
                  <a:pt x="12" y="8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8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0" y="5"/>
                  <a:pt x="0" y="5"/>
                  <a:pt x="0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9" y="1"/>
                  <a:pt x="13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6" y="0"/>
                  <a:pt x="36" y="5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3"/>
                  <a:pt x="39" y="24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6"/>
                  <a:pt x="33" y="43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2" y="53"/>
                  <a:pt x="16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9" y="56"/>
                  <a:pt x="8" y="54"/>
                </a:cubicBezTo>
                <a:close/>
                <a:moveTo>
                  <a:pt x="11" y="54"/>
                </a:moveTo>
                <a:cubicBezTo>
                  <a:pt x="11" y="54"/>
                  <a:pt x="11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lose/>
                <a:moveTo>
                  <a:pt x="14" y="51"/>
                </a:moveTo>
                <a:cubicBezTo>
                  <a:pt x="15" y="51"/>
                  <a:pt x="18" y="50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18" y="50"/>
                  <a:pt x="15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lose/>
                <a:moveTo>
                  <a:pt x="21" y="48"/>
                </a:move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lose/>
                <a:moveTo>
                  <a:pt x="28" y="42"/>
                </a:moveTo>
                <a:cubicBezTo>
                  <a:pt x="31" y="39"/>
                  <a:pt x="34" y="34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34"/>
                  <a:pt x="31" y="39"/>
                  <a:pt x="28" y="42"/>
                </a:cubicBezTo>
                <a:close/>
                <a:moveTo>
                  <a:pt x="34" y="22"/>
                </a:moveTo>
                <a:cubicBezTo>
                  <a:pt x="35" y="23"/>
                  <a:pt x="35" y="25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5"/>
                  <a:pt x="35" y="23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0"/>
                  <a:pt x="34" y="18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8"/>
                  <a:pt x="34" y="20"/>
                  <a:pt x="34" y="22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6"/>
                  <a:pt x="33" y="16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3"/>
                </a:move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3"/>
                </a:move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3"/>
                </a:moveTo>
                <a:cubicBezTo>
                  <a:pt x="32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2" y="13"/>
                  <a:pt x="32" y="13"/>
                </a:cubicBezTo>
                <a:close/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lose/>
                <a:moveTo>
                  <a:pt x="31" y="13"/>
                </a:move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1" y="13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27" y="6"/>
                  <a:pt x="22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2" y="4"/>
                  <a:pt x="27" y="6"/>
                  <a:pt x="31" y="12"/>
                </a:cubicBezTo>
                <a:close/>
                <a:moveTo>
                  <a:pt x="7" y="6"/>
                </a:move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5"/>
                  <a:pt x="10" y="5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0" y="5"/>
                  <a:pt x="8" y="5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3791"/>
          <p:cNvSpPr/>
          <p:nvPr/>
        </p:nvSpPr>
        <p:spPr bwMode="auto">
          <a:xfrm>
            <a:off x="7771609" y="4337619"/>
            <a:ext cx="699180" cy="467797"/>
          </a:xfrm>
          <a:custGeom>
            <a:gdLst>
              <a:gd name="T0" fmla="*/ 2 w 127"/>
              <a:gd name="T1" fmla="*/ 83 h 85"/>
              <a:gd name="T2" fmla="*/ 3 w 127"/>
              <a:gd name="T3" fmla="*/ 84 h 85"/>
              <a:gd name="T4" fmla="*/ 1 w 127"/>
              <a:gd name="T5" fmla="*/ 84 h 85"/>
              <a:gd name="T6" fmla="*/ 1 w 127"/>
              <a:gd name="T7" fmla="*/ 84 h 85"/>
              <a:gd name="T8" fmla="*/ 1 w 127"/>
              <a:gd name="T9" fmla="*/ 84 h 85"/>
              <a:gd name="T10" fmla="*/ 1 w 127"/>
              <a:gd name="T11" fmla="*/ 84 h 85"/>
              <a:gd name="T12" fmla="*/ 1 w 127"/>
              <a:gd name="T13" fmla="*/ 84 h 85"/>
              <a:gd name="T14" fmla="*/ 1 w 127"/>
              <a:gd name="T15" fmla="*/ 84 h 85"/>
              <a:gd name="T16" fmla="*/ 0 w 127"/>
              <a:gd name="T17" fmla="*/ 49 h 85"/>
              <a:gd name="T18" fmla="*/ 0 w 127"/>
              <a:gd name="T19" fmla="*/ 49 h 85"/>
              <a:gd name="T20" fmla="*/ 0 w 127"/>
              <a:gd name="T21" fmla="*/ 40 h 85"/>
              <a:gd name="T22" fmla="*/ 0 w 127"/>
              <a:gd name="T23" fmla="*/ 40 h 85"/>
              <a:gd name="T24" fmla="*/ 2 w 127"/>
              <a:gd name="T25" fmla="*/ 35 h 85"/>
              <a:gd name="T26" fmla="*/ 2 w 127"/>
              <a:gd name="T27" fmla="*/ 35 h 85"/>
              <a:gd name="T28" fmla="*/ 49 w 127"/>
              <a:gd name="T29" fmla="*/ 1 h 85"/>
              <a:gd name="T30" fmla="*/ 49 w 127"/>
              <a:gd name="T31" fmla="*/ 1 h 85"/>
              <a:gd name="T32" fmla="*/ 70 w 127"/>
              <a:gd name="T33" fmla="*/ 0 h 85"/>
              <a:gd name="T34" fmla="*/ 70 w 127"/>
              <a:gd name="T35" fmla="*/ 0 h 85"/>
              <a:gd name="T36" fmla="*/ 103 w 127"/>
              <a:gd name="T37" fmla="*/ 9 h 85"/>
              <a:gd name="T38" fmla="*/ 103 w 127"/>
              <a:gd name="T39" fmla="*/ 9 h 85"/>
              <a:gd name="T40" fmla="*/ 118 w 127"/>
              <a:gd name="T41" fmla="*/ 37 h 85"/>
              <a:gd name="T42" fmla="*/ 118 w 127"/>
              <a:gd name="T43" fmla="*/ 37 h 85"/>
              <a:gd name="T44" fmla="*/ 127 w 127"/>
              <a:gd name="T45" fmla="*/ 65 h 85"/>
              <a:gd name="T46" fmla="*/ 127 w 127"/>
              <a:gd name="T47" fmla="*/ 65 h 85"/>
              <a:gd name="T48" fmla="*/ 123 w 127"/>
              <a:gd name="T49" fmla="*/ 66 h 85"/>
              <a:gd name="T50" fmla="*/ 114 w 127"/>
              <a:gd name="T51" fmla="*/ 39 h 85"/>
              <a:gd name="T52" fmla="*/ 114 w 127"/>
              <a:gd name="T53" fmla="*/ 39 h 85"/>
              <a:gd name="T54" fmla="*/ 100 w 127"/>
              <a:gd name="T55" fmla="*/ 12 h 85"/>
              <a:gd name="T56" fmla="*/ 100 w 127"/>
              <a:gd name="T57" fmla="*/ 12 h 85"/>
              <a:gd name="T58" fmla="*/ 70 w 127"/>
              <a:gd name="T59" fmla="*/ 4 h 85"/>
              <a:gd name="T60" fmla="*/ 70 w 127"/>
              <a:gd name="T61" fmla="*/ 4 h 85"/>
              <a:gd name="T62" fmla="*/ 50 w 127"/>
              <a:gd name="T63" fmla="*/ 5 h 85"/>
              <a:gd name="T64" fmla="*/ 50 w 127"/>
              <a:gd name="T65" fmla="*/ 5 h 85"/>
              <a:gd name="T66" fmla="*/ 5 w 127"/>
              <a:gd name="T67" fmla="*/ 37 h 85"/>
              <a:gd name="T68" fmla="*/ 5 w 127"/>
              <a:gd name="T69" fmla="*/ 37 h 85"/>
              <a:gd name="T70" fmla="*/ 4 w 127"/>
              <a:gd name="T71" fmla="*/ 41 h 85"/>
              <a:gd name="T72" fmla="*/ 4 w 127"/>
              <a:gd name="T73" fmla="*/ 41 h 85"/>
              <a:gd name="T74" fmla="*/ 4 w 127"/>
              <a:gd name="T75" fmla="*/ 49 h 85"/>
              <a:gd name="T76" fmla="*/ 4 w 127"/>
              <a:gd name="T77" fmla="*/ 49 h 85"/>
              <a:gd name="T78" fmla="*/ 5 w 127"/>
              <a:gd name="T79" fmla="*/ 84 h 85"/>
              <a:gd name="T80" fmla="*/ 5 w 127"/>
              <a:gd name="T81" fmla="*/ 84 h 85"/>
              <a:gd name="T82" fmla="*/ 5 w 127"/>
              <a:gd name="T83" fmla="*/ 84 h 85"/>
              <a:gd name="T84" fmla="*/ 5 w 127"/>
              <a:gd name="T85" fmla="*/ 84 h 85"/>
              <a:gd name="T86" fmla="*/ 5 w 127"/>
              <a:gd name="T87" fmla="*/ 85 h 85"/>
              <a:gd name="T88" fmla="*/ 5 w 127"/>
              <a:gd name="T89" fmla="*/ 85 h 85"/>
              <a:gd name="T90" fmla="*/ 2 w 127"/>
              <a:gd name="T91" fmla="*/ 83 h 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" h="85">
                <a:moveTo>
                  <a:pt x="2" y="83"/>
                </a:moveTo>
                <a:cubicBezTo>
                  <a:pt x="3" y="84"/>
                  <a:pt x="3" y="84"/>
                  <a:pt x="3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1"/>
                  <a:pt x="0" y="63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6"/>
                  <a:pt x="0" y="43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5" y="31"/>
                  <a:pt x="16" y="6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57" y="0"/>
                  <a:pt x="64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90" y="0"/>
                  <a:pt x="99" y="5"/>
                  <a:pt x="103" y="9"/>
                </a:cubicBezTo>
                <a:cubicBezTo>
                  <a:pt x="103" y="9"/>
                  <a:pt x="103" y="9"/>
                  <a:pt x="103" y="9"/>
                </a:cubicBezTo>
                <a:cubicBezTo>
                  <a:pt x="107" y="14"/>
                  <a:pt x="112" y="23"/>
                  <a:pt x="118" y="37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24" y="52"/>
                  <a:pt x="127" y="65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3" y="66"/>
                  <a:pt x="120" y="53"/>
                  <a:pt x="114" y="39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09" y="25"/>
                  <a:pt x="103" y="16"/>
                  <a:pt x="100" y="12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8" y="9"/>
                  <a:pt x="89" y="4"/>
                  <a:pt x="70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64" y="4"/>
                  <a:pt x="58" y="4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19" y="10"/>
                  <a:pt x="9" y="32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4" y="39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3"/>
                  <a:pt x="4" y="46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63"/>
                  <a:pt x="5" y="82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5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3"/>
                  <a:pt x="2" y="83"/>
                  <a:pt x="2" y="8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3792"/>
          <p:cNvSpPr>
            <a:spLocks noEditPoints="1"/>
          </p:cNvSpPr>
          <p:nvPr/>
        </p:nvSpPr>
        <p:spPr bwMode="auto">
          <a:xfrm>
            <a:off x="7756518" y="4327559"/>
            <a:ext cx="729360" cy="497978"/>
          </a:xfrm>
          <a:custGeom>
            <a:gdLst>
              <a:gd name="T0" fmla="*/ 1 w 132"/>
              <a:gd name="T1" fmla="*/ 88 h 90"/>
              <a:gd name="T2" fmla="*/ 1 w 132"/>
              <a:gd name="T3" fmla="*/ 86 h 90"/>
              <a:gd name="T4" fmla="*/ 1 w 132"/>
              <a:gd name="T5" fmla="*/ 86 h 90"/>
              <a:gd name="T6" fmla="*/ 1 w 132"/>
              <a:gd name="T7" fmla="*/ 86 h 90"/>
              <a:gd name="T8" fmla="*/ 0 w 132"/>
              <a:gd name="T9" fmla="*/ 52 h 90"/>
              <a:gd name="T10" fmla="*/ 0 w 132"/>
              <a:gd name="T11" fmla="*/ 52 h 90"/>
              <a:gd name="T12" fmla="*/ 0 w 132"/>
              <a:gd name="T13" fmla="*/ 51 h 90"/>
              <a:gd name="T14" fmla="*/ 0 w 132"/>
              <a:gd name="T15" fmla="*/ 42 h 90"/>
              <a:gd name="T16" fmla="*/ 2 w 132"/>
              <a:gd name="T17" fmla="*/ 35 h 90"/>
              <a:gd name="T18" fmla="*/ 51 w 132"/>
              <a:gd name="T19" fmla="*/ 1 h 90"/>
              <a:gd name="T20" fmla="*/ 72 w 132"/>
              <a:gd name="T21" fmla="*/ 0 h 90"/>
              <a:gd name="T22" fmla="*/ 106 w 132"/>
              <a:gd name="T23" fmla="*/ 10 h 90"/>
              <a:gd name="T24" fmla="*/ 122 w 132"/>
              <a:gd name="T25" fmla="*/ 39 h 90"/>
              <a:gd name="T26" fmla="*/ 131 w 132"/>
              <a:gd name="T27" fmla="*/ 67 h 90"/>
              <a:gd name="T28" fmla="*/ 124 w 132"/>
              <a:gd name="T29" fmla="*/ 71 h 90"/>
              <a:gd name="T30" fmla="*/ 123 w 132"/>
              <a:gd name="T31" fmla="*/ 69 h 90"/>
              <a:gd name="T32" fmla="*/ 123 w 132"/>
              <a:gd name="T33" fmla="*/ 69 h 90"/>
              <a:gd name="T34" fmla="*/ 123 w 132"/>
              <a:gd name="T35" fmla="*/ 69 h 90"/>
              <a:gd name="T36" fmla="*/ 123 w 132"/>
              <a:gd name="T37" fmla="*/ 68 h 90"/>
              <a:gd name="T38" fmla="*/ 123 w 132"/>
              <a:gd name="T39" fmla="*/ 67 h 90"/>
              <a:gd name="T40" fmla="*/ 121 w 132"/>
              <a:gd name="T41" fmla="*/ 60 h 90"/>
              <a:gd name="T42" fmla="*/ 114 w 132"/>
              <a:gd name="T43" fmla="*/ 42 h 90"/>
              <a:gd name="T44" fmla="*/ 100 w 132"/>
              <a:gd name="T45" fmla="*/ 15 h 90"/>
              <a:gd name="T46" fmla="*/ 72 w 132"/>
              <a:gd name="T47" fmla="*/ 8 h 90"/>
              <a:gd name="T48" fmla="*/ 72 w 132"/>
              <a:gd name="T49" fmla="*/ 8 h 90"/>
              <a:gd name="T50" fmla="*/ 52 w 132"/>
              <a:gd name="T51" fmla="*/ 9 h 90"/>
              <a:gd name="T52" fmla="*/ 9 w 132"/>
              <a:gd name="T53" fmla="*/ 40 h 90"/>
              <a:gd name="T54" fmla="*/ 8 w 132"/>
              <a:gd name="T55" fmla="*/ 41 h 90"/>
              <a:gd name="T56" fmla="*/ 8 w 132"/>
              <a:gd name="T57" fmla="*/ 43 h 90"/>
              <a:gd name="T58" fmla="*/ 8 w 132"/>
              <a:gd name="T59" fmla="*/ 51 h 90"/>
              <a:gd name="T60" fmla="*/ 9 w 132"/>
              <a:gd name="T61" fmla="*/ 86 h 90"/>
              <a:gd name="T62" fmla="*/ 9 w 132"/>
              <a:gd name="T63" fmla="*/ 86 h 90"/>
              <a:gd name="T64" fmla="*/ 9 w 132"/>
              <a:gd name="T65" fmla="*/ 86 h 90"/>
              <a:gd name="T66" fmla="*/ 9 w 132"/>
              <a:gd name="T67" fmla="*/ 88 h 90"/>
              <a:gd name="T68" fmla="*/ 5 w 132"/>
              <a:gd name="T69" fmla="*/ 88 h 90"/>
              <a:gd name="T70" fmla="*/ 4 w 132"/>
              <a:gd name="T71" fmla="*/ 51 h 90"/>
              <a:gd name="T72" fmla="*/ 4 w 132"/>
              <a:gd name="T73" fmla="*/ 52 h 90"/>
              <a:gd name="T74" fmla="*/ 5 w 132"/>
              <a:gd name="T75" fmla="*/ 80 h 90"/>
              <a:gd name="T76" fmla="*/ 126 w 132"/>
              <a:gd name="T77" fmla="*/ 62 h 90"/>
              <a:gd name="T78" fmla="*/ 125 w 132"/>
              <a:gd name="T79" fmla="*/ 59 h 90"/>
              <a:gd name="T80" fmla="*/ 118 w 132"/>
              <a:gd name="T81" fmla="*/ 40 h 90"/>
              <a:gd name="T82" fmla="*/ 109 w 132"/>
              <a:gd name="T83" fmla="*/ 20 h 90"/>
              <a:gd name="T84" fmla="*/ 118 w 132"/>
              <a:gd name="T85" fmla="*/ 40 h 90"/>
              <a:gd name="T86" fmla="*/ 5 w 132"/>
              <a:gd name="T87" fmla="*/ 38 h 90"/>
              <a:gd name="T88" fmla="*/ 5 w 132"/>
              <a:gd name="T89" fmla="*/ 38 h 90"/>
              <a:gd name="T90" fmla="*/ 4 w 132"/>
              <a:gd name="T91" fmla="*/ 41 h 90"/>
              <a:gd name="T92" fmla="*/ 8 w 132"/>
              <a:gd name="T93" fmla="*/ 40 h 90"/>
              <a:gd name="T94" fmla="*/ 8 w 132"/>
              <a:gd name="T95" fmla="*/ 40 h 90"/>
              <a:gd name="T96" fmla="*/ 5 w 132"/>
              <a:gd name="T97" fmla="*/ 38 h 90"/>
              <a:gd name="T98" fmla="*/ 5 w 132"/>
              <a:gd name="T99" fmla="*/ 38 h 90"/>
              <a:gd name="T100" fmla="*/ 5 w 132"/>
              <a:gd name="T101" fmla="*/ 38 h 90"/>
              <a:gd name="T102" fmla="*/ 5 w 132"/>
              <a:gd name="T103" fmla="*/ 38 h 90"/>
              <a:gd name="T104" fmla="*/ 5 w 132"/>
              <a:gd name="T105" fmla="*/ 38 h 90"/>
              <a:gd name="T106" fmla="*/ 5 w 132"/>
              <a:gd name="T107" fmla="*/ 38 h 90"/>
              <a:gd name="T108" fmla="*/ 5 w 132"/>
              <a:gd name="T109" fmla="*/ 38 h 90"/>
              <a:gd name="T110" fmla="*/ 5 w 132"/>
              <a:gd name="T111" fmla="*/ 38 h 90"/>
              <a:gd name="T112" fmla="*/ 6 w 132"/>
              <a:gd name="T113" fmla="*/ 38 h 90"/>
              <a:gd name="T114" fmla="*/ 5 w 132"/>
              <a:gd name="T115" fmla="*/ 38 h 90"/>
              <a:gd name="T116" fmla="*/ 9 w 132"/>
              <a:gd name="T117" fmla="*/ 32 h 90"/>
              <a:gd name="T118" fmla="*/ 52 w 132"/>
              <a:gd name="T119" fmla="*/ 5 h 90"/>
              <a:gd name="T120" fmla="*/ 71 w 132"/>
              <a:gd name="T121" fmla="*/ 4 h 90"/>
              <a:gd name="T122" fmla="*/ 72 w 132"/>
              <a:gd name="T123" fmla="*/ 4 h 90"/>
              <a:gd name="T124" fmla="*/ 52 w 132"/>
              <a:gd name="T125" fmla="*/ 5 h 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90">
                <a:moveTo>
                  <a:pt x="5" y="88"/>
                </a:moveTo>
                <a:cubicBezTo>
                  <a:pt x="1" y="88"/>
                  <a:pt x="1" y="88"/>
                  <a:pt x="1" y="88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3"/>
                  <a:pt x="0" y="65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0" y="45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0"/>
                  <a:pt x="1" y="38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5" y="32"/>
                  <a:pt x="17" y="6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9" y="0"/>
                  <a:pt x="66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02" y="5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11" y="15"/>
                  <a:pt x="116" y="24"/>
                  <a:pt x="122" y="39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8" y="53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3" y="69"/>
                  <a:pt x="124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8"/>
                  <a:pt x="123" y="68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3" y="68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2" y="65"/>
                  <a:pt x="122" y="63"/>
                  <a:pt x="121" y="60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19" y="55"/>
                  <a:pt x="117" y="49"/>
                  <a:pt x="114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09" y="28"/>
                  <a:pt x="103" y="18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9" y="13"/>
                  <a:pt x="91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66" y="8"/>
                  <a:pt x="60" y="8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22" y="14"/>
                  <a:pt x="13" y="34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5"/>
                  <a:pt x="8" y="48"/>
                  <a:pt x="8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65"/>
                  <a:pt x="9" y="83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12" y="88"/>
                  <a:pt x="12" y="88"/>
                  <a:pt x="12" y="88"/>
                </a:cubicBezTo>
                <a:cubicBezTo>
                  <a:pt x="9" y="88"/>
                  <a:pt x="9" y="88"/>
                  <a:pt x="9" y="88"/>
                </a:cubicBezTo>
                <a:cubicBezTo>
                  <a:pt x="8" y="90"/>
                  <a:pt x="8" y="90"/>
                  <a:pt x="8" y="90"/>
                </a:cubicBezTo>
                <a:cubicBezTo>
                  <a:pt x="5" y="88"/>
                  <a:pt x="5" y="88"/>
                  <a:pt x="5" y="88"/>
                </a:cubicBezTo>
                <a:close/>
                <a:moveTo>
                  <a:pt x="5" y="80"/>
                </a:moveTo>
                <a:cubicBezTo>
                  <a:pt x="5" y="73"/>
                  <a:pt x="4" y="61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61"/>
                  <a:pt x="5" y="73"/>
                  <a:pt x="5" y="80"/>
                </a:cubicBezTo>
                <a:close/>
                <a:moveTo>
                  <a:pt x="118" y="40"/>
                </a:moveTo>
                <a:cubicBezTo>
                  <a:pt x="121" y="49"/>
                  <a:pt x="124" y="57"/>
                  <a:pt x="126" y="62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5" y="61"/>
                  <a:pt x="125" y="60"/>
                  <a:pt x="125" y="59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3" y="54"/>
                  <a:pt x="121" y="47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5" y="32"/>
                  <a:pt x="111" y="25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5"/>
                  <a:pt x="115" y="32"/>
                  <a:pt x="118" y="40"/>
                </a:cubicBezTo>
                <a:close/>
                <a:moveTo>
                  <a:pt x="4" y="41"/>
                </a:moveTo>
                <a:cubicBezTo>
                  <a:pt x="5" y="40"/>
                  <a:pt x="5" y="39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4" y="41"/>
                </a:cubicBezTo>
                <a:close/>
                <a:moveTo>
                  <a:pt x="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5" y="38"/>
                  <a:pt x="5" y="38"/>
                </a:cubicBezTo>
                <a:close/>
                <a:moveTo>
                  <a:pt x="52" y="5"/>
                </a:moveTo>
                <a:cubicBezTo>
                  <a:pt x="27" y="9"/>
                  <a:pt x="15" y="24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15" y="24"/>
                  <a:pt x="27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9" y="4"/>
                  <a:pt x="66" y="4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66" y="4"/>
                  <a:pt x="59" y="4"/>
                  <a:pt x="52" y="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3793"/>
          <p:cNvSpPr/>
          <p:nvPr/>
        </p:nvSpPr>
        <p:spPr bwMode="auto">
          <a:xfrm>
            <a:off x="8138802" y="5197758"/>
            <a:ext cx="20120" cy="85513"/>
          </a:xfrm>
          <a:custGeom>
            <a:gdLst>
              <a:gd name="T0" fmla="*/ 0 w 4"/>
              <a:gd name="T1" fmla="*/ 17 h 17"/>
              <a:gd name="T2" fmla="*/ 0 w 4"/>
              <a:gd name="T3" fmla="*/ 0 h 17"/>
              <a:gd name="T4" fmla="*/ 4 w 4"/>
              <a:gd name="T5" fmla="*/ 0 h 17"/>
              <a:gd name="T6" fmla="*/ 4 w 4"/>
              <a:gd name="T7" fmla="*/ 17 h 17"/>
              <a:gd name="T8" fmla="*/ 0 w 4"/>
              <a:gd name="T9" fmla="*/ 17 h 17"/>
              <a:gd name="T10" fmla="*/ 0 w 4"/>
              <a:gd name="T11" fmla="*/ 17 h 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0" y="0"/>
                </a:lnTo>
                <a:lnTo>
                  <a:pt x="4" y="0"/>
                </a:lnTo>
                <a:lnTo>
                  <a:pt x="4" y="17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3794"/>
          <p:cNvSpPr>
            <a:spLocks noEditPoints="1"/>
          </p:cNvSpPr>
          <p:nvPr/>
        </p:nvSpPr>
        <p:spPr bwMode="auto">
          <a:xfrm>
            <a:off x="8128742" y="5187698"/>
            <a:ext cx="45272" cy="105633"/>
          </a:xfrm>
          <a:custGeom>
            <a:gdLst>
              <a:gd name="T0" fmla="*/ 6 w 9"/>
              <a:gd name="T1" fmla="*/ 21 h 21"/>
              <a:gd name="T2" fmla="*/ 2 w 9"/>
              <a:gd name="T3" fmla="*/ 21 h 21"/>
              <a:gd name="T4" fmla="*/ 2 w 9"/>
              <a:gd name="T5" fmla="*/ 19 h 21"/>
              <a:gd name="T6" fmla="*/ 4 w 9"/>
              <a:gd name="T7" fmla="*/ 19 h 21"/>
              <a:gd name="T8" fmla="*/ 2 w 9"/>
              <a:gd name="T9" fmla="*/ 19 h 21"/>
              <a:gd name="T10" fmla="*/ 2 w 9"/>
              <a:gd name="T11" fmla="*/ 21 h 21"/>
              <a:gd name="T12" fmla="*/ 0 w 9"/>
              <a:gd name="T13" fmla="*/ 21 h 21"/>
              <a:gd name="T14" fmla="*/ 0 w 9"/>
              <a:gd name="T15" fmla="*/ 0 h 21"/>
              <a:gd name="T16" fmla="*/ 9 w 9"/>
              <a:gd name="T17" fmla="*/ 0 h 21"/>
              <a:gd name="T18" fmla="*/ 9 w 9"/>
              <a:gd name="T19" fmla="*/ 21 h 21"/>
              <a:gd name="T20" fmla="*/ 6 w 9"/>
              <a:gd name="T21" fmla="*/ 21 h 21"/>
              <a:gd name="T22" fmla="*/ 6 w 9"/>
              <a:gd name="T23" fmla="*/ 21 h 21"/>
              <a:gd name="T24" fmla="*/ 4 w 9"/>
              <a:gd name="T25" fmla="*/ 16 h 21"/>
              <a:gd name="T26" fmla="*/ 4 w 9"/>
              <a:gd name="T27" fmla="*/ 4 h 21"/>
              <a:gd name="T28" fmla="*/ 4 w 9"/>
              <a:gd name="T29" fmla="*/ 16 h 21"/>
              <a:gd name="T30" fmla="*/ 4 w 9"/>
              <a:gd name="T31" fmla="*/ 16 h 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21">
                <a:moveTo>
                  <a:pt x="6" y="21"/>
                </a:moveTo>
                <a:lnTo>
                  <a:pt x="2" y="21"/>
                </a:lnTo>
                <a:lnTo>
                  <a:pt x="2" y="19"/>
                </a:lnTo>
                <a:lnTo>
                  <a:pt x="4" y="19"/>
                </a:lnTo>
                <a:lnTo>
                  <a:pt x="2" y="19"/>
                </a:lnTo>
                <a:lnTo>
                  <a:pt x="2" y="21"/>
                </a:lnTo>
                <a:lnTo>
                  <a:pt x="0" y="21"/>
                </a:lnTo>
                <a:lnTo>
                  <a:pt x="0" y="0"/>
                </a:lnTo>
                <a:lnTo>
                  <a:pt x="9" y="0"/>
                </a:lnTo>
                <a:lnTo>
                  <a:pt x="9" y="21"/>
                </a:lnTo>
                <a:lnTo>
                  <a:pt x="6" y="21"/>
                </a:lnTo>
                <a:lnTo>
                  <a:pt x="6" y="21"/>
                </a:lnTo>
                <a:close/>
                <a:moveTo>
                  <a:pt x="4" y="16"/>
                </a:moveTo>
                <a:lnTo>
                  <a:pt x="4" y="4"/>
                </a:lnTo>
                <a:lnTo>
                  <a:pt x="4" y="16"/>
                </a:lnTo>
                <a:lnTo>
                  <a:pt x="4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3795"/>
          <p:cNvSpPr/>
          <p:nvPr/>
        </p:nvSpPr>
        <p:spPr bwMode="auto">
          <a:xfrm>
            <a:off x="8028141" y="5258119"/>
            <a:ext cx="196174" cy="80481"/>
          </a:xfrm>
          <a:custGeom>
            <a:gdLst>
              <a:gd name="T0" fmla="*/ 25 w 35"/>
              <a:gd name="T1" fmla="*/ 13 h 14"/>
              <a:gd name="T2" fmla="*/ 20 w 35"/>
              <a:gd name="T3" fmla="*/ 9 h 14"/>
              <a:gd name="T4" fmla="*/ 20 w 35"/>
              <a:gd name="T5" fmla="*/ 9 h 14"/>
              <a:gd name="T6" fmla="*/ 19 w 35"/>
              <a:gd name="T7" fmla="*/ 7 h 14"/>
              <a:gd name="T8" fmla="*/ 19 w 35"/>
              <a:gd name="T9" fmla="*/ 7 h 14"/>
              <a:gd name="T10" fmla="*/ 7 w 35"/>
              <a:gd name="T11" fmla="*/ 14 h 14"/>
              <a:gd name="T12" fmla="*/ 7 w 35"/>
              <a:gd name="T13" fmla="*/ 14 h 14"/>
              <a:gd name="T14" fmla="*/ 6 w 35"/>
              <a:gd name="T15" fmla="*/ 14 h 14"/>
              <a:gd name="T16" fmla="*/ 6 w 35"/>
              <a:gd name="T17" fmla="*/ 14 h 14"/>
              <a:gd name="T18" fmla="*/ 1 w 35"/>
              <a:gd name="T19" fmla="*/ 4 h 14"/>
              <a:gd name="T20" fmla="*/ 1 w 35"/>
              <a:gd name="T21" fmla="*/ 4 h 14"/>
              <a:gd name="T22" fmla="*/ 1 w 35"/>
              <a:gd name="T23" fmla="*/ 3 h 14"/>
              <a:gd name="T24" fmla="*/ 1 w 35"/>
              <a:gd name="T25" fmla="*/ 3 h 14"/>
              <a:gd name="T26" fmla="*/ 5 w 35"/>
              <a:gd name="T27" fmla="*/ 4 h 14"/>
              <a:gd name="T28" fmla="*/ 5 w 35"/>
              <a:gd name="T29" fmla="*/ 4 h 14"/>
              <a:gd name="T30" fmla="*/ 5 w 35"/>
              <a:gd name="T31" fmla="*/ 4 h 14"/>
              <a:gd name="T32" fmla="*/ 5 w 35"/>
              <a:gd name="T33" fmla="*/ 7 h 14"/>
              <a:gd name="T34" fmla="*/ 5 w 35"/>
              <a:gd name="T35" fmla="*/ 7 h 14"/>
              <a:gd name="T36" fmla="*/ 7 w 35"/>
              <a:gd name="T37" fmla="*/ 10 h 14"/>
              <a:gd name="T38" fmla="*/ 7 w 35"/>
              <a:gd name="T39" fmla="*/ 10 h 14"/>
              <a:gd name="T40" fmla="*/ 7 w 35"/>
              <a:gd name="T41" fmla="*/ 10 h 14"/>
              <a:gd name="T42" fmla="*/ 7 w 35"/>
              <a:gd name="T43" fmla="*/ 10 h 14"/>
              <a:gd name="T44" fmla="*/ 13 w 35"/>
              <a:gd name="T45" fmla="*/ 6 h 14"/>
              <a:gd name="T46" fmla="*/ 13 w 35"/>
              <a:gd name="T47" fmla="*/ 6 h 14"/>
              <a:gd name="T48" fmla="*/ 18 w 35"/>
              <a:gd name="T49" fmla="*/ 2 h 14"/>
              <a:gd name="T50" fmla="*/ 18 w 35"/>
              <a:gd name="T51" fmla="*/ 2 h 14"/>
              <a:gd name="T52" fmla="*/ 20 w 35"/>
              <a:gd name="T53" fmla="*/ 0 h 14"/>
              <a:gd name="T54" fmla="*/ 21 w 35"/>
              <a:gd name="T55" fmla="*/ 3 h 14"/>
              <a:gd name="T56" fmla="*/ 23 w 35"/>
              <a:gd name="T57" fmla="*/ 6 h 14"/>
              <a:gd name="T58" fmla="*/ 23 w 35"/>
              <a:gd name="T59" fmla="*/ 6 h 14"/>
              <a:gd name="T60" fmla="*/ 26 w 35"/>
              <a:gd name="T61" fmla="*/ 10 h 14"/>
              <a:gd name="T62" fmla="*/ 26 w 35"/>
              <a:gd name="T63" fmla="*/ 10 h 14"/>
              <a:gd name="T64" fmla="*/ 26 w 35"/>
              <a:gd name="T65" fmla="*/ 10 h 14"/>
              <a:gd name="T66" fmla="*/ 26 w 35"/>
              <a:gd name="T67" fmla="*/ 10 h 14"/>
              <a:gd name="T68" fmla="*/ 26 w 35"/>
              <a:gd name="T69" fmla="*/ 10 h 14"/>
              <a:gd name="T70" fmla="*/ 26 w 35"/>
              <a:gd name="T71" fmla="*/ 10 h 14"/>
              <a:gd name="T72" fmla="*/ 27 w 35"/>
              <a:gd name="T73" fmla="*/ 9 h 14"/>
              <a:gd name="T74" fmla="*/ 27 w 35"/>
              <a:gd name="T75" fmla="*/ 9 h 14"/>
              <a:gd name="T76" fmla="*/ 29 w 35"/>
              <a:gd name="T77" fmla="*/ 5 h 14"/>
              <a:gd name="T78" fmla="*/ 29 w 35"/>
              <a:gd name="T79" fmla="*/ 5 h 14"/>
              <a:gd name="T80" fmla="*/ 31 w 35"/>
              <a:gd name="T81" fmla="*/ 0 h 14"/>
              <a:gd name="T82" fmla="*/ 31 w 35"/>
              <a:gd name="T83" fmla="*/ 0 h 14"/>
              <a:gd name="T84" fmla="*/ 35 w 35"/>
              <a:gd name="T85" fmla="*/ 2 h 14"/>
              <a:gd name="T86" fmla="*/ 32 w 35"/>
              <a:gd name="T87" fmla="*/ 7 h 14"/>
              <a:gd name="T88" fmla="*/ 32 w 35"/>
              <a:gd name="T89" fmla="*/ 7 h 14"/>
              <a:gd name="T90" fmla="*/ 27 w 35"/>
              <a:gd name="T91" fmla="*/ 13 h 14"/>
              <a:gd name="T92" fmla="*/ 27 w 35"/>
              <a:gd name="T93" fmla="*/ 13 h 14"/>
              <a:gd name="T94" fmla="*/ 27 w 35"/>
              <a:gd name="T95" fmla="*/ 14 h 14"/>
              <a:gd name="T96" fmla="*/ 27 w 35"/>
              <a:gd name="T97" fmla="*/ 14 h 14"/>
              <a:gd name="T98" fmla="*/ 26 w 35"/>
              <a:gd name="T99" fmla="*/ 14 h 14"/>
              <a:gd name="T100" fmla="*/ 26 w 35"/>
              <a:gd name="T101" fmla="*/ 14 h 14"/>
              <a:gd name="T102" fmla="*/ 26 w 35"/>
              <a:gd name="T103" fmla="*/ 14 h 14"/>
              <a:gd name="T104" fmla="*/ 26 w 35"/>
              <a:gd name="T105" fmla="*/ 14 h 14"/>
              <a:gd name="T106" fmla="*/ 25 w 35"/>
              <a:gd name="T107" fmla="*/ 14 h 14"/>
              <a:gd name="T108" fmla="*/ 25 w 35"/>
              <a:gd name="T109" fmla="*/ 13 h 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" h="14">
                <a:moveTo>
                  <a:pt x="25" y="13"/>
                </a:moveTo>
                <a:cubicBezTo>
                  <a:pt x="23" y="13"/>
                  <a:pt x="21" y="11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8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9"/>
                  <a:pt x="12" y="13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2"/>
                  <a:pt x="1" y="5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9"/>
                  <a:pt x="6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11" y="8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4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2" y="4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7"/>
                  <a:pt x="25" y="9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8"/>
                  <a:pt x="28" y="7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30" y="3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4" y="5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10"/>
                  <a:pt x="30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3"/>
                  <a:pt x="25" y="13"/>
                  <a:pt x="25" y="1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3796"/>
          <p:cNvSpPr>
            <a:spLocks noEditPoints="1"/>
          </p:cNvSpPr>
          <p:nvPr/>
        </p:nvSpPr>
        <p:spPr bwMode="auto">
          <a:xfrm>
            <a:off x="8018081" y="5243030"/>
            <a:ext cx="216294" cy="105633"/>
          </a:xfrm>
          <a:custGeom>
            <a:gdLst>
              <a:gd name="T0" fmla="*/ 20 w 39"/>
              <a:gd name="T1" fmla="*/ 13 h 19"/>
              <a:gd name="T2" fmla="*/ 8 w 39"/>
              <a:gd name="T3" fmla="*/ 18 h 19"/>
              <a:gd name="T4" fmla="*/ 1 w 39"/>
              <a:gd name="T5" fmla="*/ 7 h 19"/>
              <a:gd name="T6" fmla="*/ 1 w 39"/>
              <a:gd name="T7" fmla="*/ 4 h 19"/>
              <a:gd name="T8" fmla="*/ 9 w 39"/>
              <a:gd name="T9" fmla="*/ 7 h 19"/>
              <a:gd name="T10" fmla="*/ 9 w 39"/>
              <a:gd name="T11" fmla="*/ 7 h 19"/>
              <a:gd name="T12" fmla="*/ 9 w 39"/>
              <a:gd name="T13" fmla="*/ 10 h 19"/>
              <a:gd name="T14" fmla="*/ 10 w 39"/>
              <a:gd name="T15" fmla="*/ 10 h 19"/>
              <a:gd name="T16" fmla="*/ 11 w 39"/>
              <a:gd name="T17" fmla="*/ 10 h 19"/>
              <a:gd name="T18" fmla="*/ 18 w 39"/>
              <a:gd name="T19" fmla="*/ 4 h 19"/>
              <a:gd name="T20" fmla="*/ 22 w 39"/>
              <a:gd name="T21" fmla="*/ 0 h 19"/>
              <a:gd name="T22" fmla="*/ 25 w 39"/>
              <a:gd name="T23" fmla="*/ 5 h 19"/>
              <a:gd name="T24" fmla="*/ 25 w 39"/>
              <a:gd name="T25" fmla="*/ 5 h 19"/>
              <a:gd name="T26" fmla="*/ 26 w 39"/>
              <a:gd name="T27" fmla="*/ 8 h 19"/>
              <a:gd name="T28" fmla="*/ 28 w 39"/>
              <a:gd name="T29" fmla="*/ 10 h 19"/>
              <a:gd name="T30" fmla="*/ 31 w 39"/>
              <a:gd name="T31" fmla="*/ 3 h 19"/>
              <a:gd name="T32" fmla="*/ 32 w 39"/>
              <a:gd name="T33" fmla="*/ 2 h 19"/>
              <a:gd name="T34" fmla="*/ 39 w 39"/>
              <a:gd name="T35" fmla="*/ 6 h 19"/>
              <a:gd name="T36" fmla="*/ 30 w 39"/>
              <a:gd name="T37" fmla="*/ 18 h 19"/>
              <a:gd name="T38" fmla="*/ 29 w 39"/>
              <a:gd name="T39" fmla="*/ 18 h 19"/>
              <a:gd name="T40" fmla="*/ 28 w 39"/>
              <a:gd name="T41" fmla="*/ 19 h 19"/>
              <a:gd name="T42" fmla="*/ 26 w 39"/>
              <a:gd name="T43" fmla="*/ 18 h 19"/>
              <a:gd name="T44" fmla="*/ 27 w 39"/>
              <a:gd name="T45" fmla="*/ 16 h 19"/>
              <a:gd name="T46" fmla="*/ 9 w 39"/>
              <a:gd name="T47" fmla="*/ 15 h 19"/>
              <a:gd name="T48" fmla="*/ 9 w 39"/>
              <a:gd name="T49" fmla="*/ 15 h 19"/>
              <a:gd name="T50" fmla="*/ 27 w 39"/>
              <a:gd name="T51" fmla="*/ 14 h 19"/>
              <a:gd name="T52" fmla="*/ 27 w 39"/>
              <a:gd name="T53" fmla="*/ 14 h 19"/>
              <a:gd name="T54" fmla="*/ 29 w 39"/>
              <a:gd name="T55" fmla="*/ 14 h 19"/>
              <a:gd name="T56" fmla="*/ 30 w 39"/>
              <a:gd name="T57" fmla="*/ 13 h 19"/>
              <a:gd name="T58" fmla="*/ 5 w 39"/>
              <a:gd name="T59" fmla="*/ 11 h 19"/>
              <a:gd name="T60" fmla="*/ 7 w 39"/>
              <a:gd name="T61" fmla="*/ 14 h 19"/>
              <a:gd name="T62" fmla="*/ 13 w 39"/>
              <a:gd name="T63" fmla="*/ 13 h 19"/>
              <a:gd name="T64" fmla="*/ 17 w 39"/>
              <a:gd name="T65" fmla="*/ 11 h 19"/>
              <a:gd name="T66" fmla="*/ 23 w 39"/>
              <a:gd name="T67" fmla="*/ 11 h 19"/>
              <a:gd name="T68" fmla="*/ 23 w 39"/>
              <a:gd name="T69" fmla="*/ 10 h 19"/>
              <a:gd name="T70" fmla="*/ 33 w 39"/>
              <a:gd name="T71" fmla="*/ 9 h 19"/>
              <a:gd name="T72" fmla="*/ 34 w 39"/>
              <a:gd name="T73" fmla="*/ 7 h 19"/>
              <a:gd name="T74" fmla="*/ 22 w 39"/>
              <a:gd name="T75" fmla="*/ 9 h 19"/>
              <a:gd name="T76" fmla="*/ 22 w 39"/>
              <a:gd name="T77" fmla="*/ 8 h 19"/>
              <a:gd name="T78" fmla="*/ 21 w 39"/>
              <a:gd name="T79" fmla="*/ 7 h 19"/>
              <a:gd name="T80" fmla="*/ 21 w 39"/>
              <a:gd name="T81" fmla="*/ 7 h 19"/>
              <a:gd name="T82" fmla="*/ 21 w 39"/>
              <a:gd name="T83" fmla="*/ 7 h 19"/>
              <a:gd name="T84" fmla="*/ 21 w 39"/>
              <a:gd name="T85" fmla="*/ 8 h 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" h="19">
                <a:moveTo>
                  <a:pt x="26" y="18"/>
                </a:moveTo>
                <a:cubicBezTo>
                  <a:pt x="23" y="17"/>
                  <a:pt x="22" y="15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7" y="15"/>
                  <a:pt x="14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0" y="16"/>
                  <a:pt x="1" y="8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4"/>
                  <a:pt x="1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8"/>
                  <a:pt x="9" y="9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3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6" y="6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2"/>
                  <a:pt x="23" y="2"/>
                  <a:pt x="23" y="2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6" y="7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7" y="9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5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2"/>
                  <a:pt x="31" y="3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1"/>
                  <a:pt x="33" y="1"/>
                  <a:pt x="33" y="1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8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3"/>
                  <a:pt x="34" y="17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9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6" y="18"/>
                  <a:pt x="26" y="18"/>
                  <a:pt x="26" y="18"/>
                </a:cubicBezTo>
                <a:close/>
                <a:moveTo>
                  <a:pt x="27" y="16"/>
                </a:moveTo>
                <a:cubicBezTo>
                  <a:pt x="26" y="18"/>
                  <a:pt x="26" y="18"/>
                  <a:pt x="26" y="18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9" y="15"/>
                </a:move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lose/>
                <a:moveTo>
                  <a:pt x="27" y="14"/>
                </a:moveTo>
                <a:cubicBezTo>
                  <a:pt x="26" y="14"/>
                  <a:pt x="26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6" y="13"/>
                  <a:pt x="26" y="14"/>
                  <a:pt x="27" y="14"/>
                </a:cubicBezTo>
                <a:close/>
                <a:moveTo>
                  <a:pt x="30" y="13"/>
                </a:moveTo>
                <a:cubicBezTo>
                  <a:pt x="30" y="13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1" y="13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0" y="13"/>
                </a:cubicBezTo>
                <a:close/>
                <a:moveTo>
                  <a:pt x="7" y="14"/>
                </a:moveTo>
                <a:cubicBezTo>
                  <a:pt x="6" y="13"/>
                  <a:pt x="6" y="12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0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6" y="13"/>
                  <a:pt x="7" y="14"/>
                </a:cubicBezTo>
                <a:close/>
                <a:moveTo>
                  <a:pt x="17" y="11"/>
                </a:moveTo>
                <a:cubicBezTo>
                  <a:pt x="16" y="12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5" y="12"/>
                  <a:pt x="18" y="10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9"/>
                  <a:pt x="18" y="10"/>
                  <a:pt x="17" y="11"/>
                </a:cubicBezTo>
                <a:close/>
                <a:moveTo>
                  <a:pt x="23" y="10"/>
                </a:move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33" y="9"/>
                </a:move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4" y="8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8"/>
                  <a:pt x="33" y="9"/>
                  <a:pt x="33" y="9"/>
                </a:cubicBezTo>
                <a:close/>
                <a:moveTo>
                  <a:pt x="22" y="9"/>
                </a:move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9"/>
                  <a:pt x="22" y="9"/>
                  <a:pt x="22" y="9"/>
                </a:cubicBezTo>
                <a:close/>
                <a:moveTo>
                  <a:pt x="21" y="8"/>
                </a:move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1" y="8"/>
                  <a:pt x="21" y="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3797"/>
          <p:cNvSpPr>
            <a:spLocks noEditPoints="1"/>
          </p:cNvSpPr>
          <p:nvPr/>
        </p:nvSpPr>
        <p:spPr bwMode="auto">
          <a:xfrm>
            <a:off x="8043233" y="5293331"/>
            <a:ext cx="145873" cy="487917"/>
          </a:xfrm>
          <a:custGeom>
            <a:gdLst>
              <a:gd name="T0" fmla="*/ 2 w 29"/>
              <a:gd name="T1" fmla="*/ 74 h 97"/>
              <a:gd name="T2" fmla="*/ 0 w 29"/>
              <a:gd name="T3" fmla="*/ 73 h 97"/>
              <a:gd name="T4" fmla="*/ 0 w 29"/>
              <a:gd name="T5" fmla="*/ 72 h 97"/>
              <a:gd name="T6" fmla="*/ 14 w 29"/>
              <a:gd name="T7" fmla="*/ 0 h 97"/>
              <a:gd name="T8" fmla="*/ 18 w 29"/>
              <a:gd name="T9" fmla="*/ 0 h 97"/>
              <a:gd name="T10" fmla="*/ 29 w 29"/>
              <a:gd name="T11" fmla="*/ 72 h 97"/>
              <a:gd name="T12" fmla="*/ 11 w 29"/>
              <a:gd name="T13" fmla="*/ 97 h 97"/>
              <a:gd name="T14" fmla="*/ 2 w 29"/>
              <a:gd name="T15" fmla="*/ 74 h 97"/>
              <a:gd name="T16" fmla="*/ 2 w 29"/>
              <a:gd name="T17" fmla="*/ 74 h 97"/>
              <a:gd name="T18" fmla="*/ 5 w 29"/>
              <a:gd name="T19" fmla="*/ 72 h 97"/>
              <a:gd name="T20" fmla="*/ 12 w 29"/>
              <a:gd name="T21" fmla="*/ 89 h 97"/>
              <a:gd name="T22" fmla="*/ 25 w 29"/>
              <a:gd name="T23" fmla="*/ 71 h 97"/>
              <a:gd name="T24" fmla="*/ 16 w 29"/>
              <a:gd name="T25" fmla="*/ 13 h 97"/>
              <a:gd name="T26" fmla="*/ 5 w 29"/>
              <a:gd name="T27" fmla="*/ 72 h 97"/>
              <a:gd name="T28" fmla="*/ 5 w 29"/>
              <a:gd name="T29" fmla="*/ 72 h 97"/>
              <a:gd name="T30" fmla="*/ 5 w 29"/>
              <a:gd name="T31" fmla="*/ 72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97">
                <a:moveTo>
                  <a:pt x="2" y="74"/>
                </a:moveTo>
                <a:lnTo>
                  <a:pt x="0" y="73"/>
                </a:lnTo>
                <a:lnTo>
                  <a:pt x="0" y="72"/>
                </a:lnTo>
                <a:lnTo>
                  <a:pt x="14" y="0"/>
                </a:lnTo>
                <a:lnTo>
                  <a:pt x="18" y="0"/>
                </a:lnTo>
                <a:lnTo>
                  <a:pt x="29" y="72"/>
                </a:lnTo>
                <a:lnTo>
                  <a:pt x="11" y="97"/>
                </a:lnTo>
                <a:lnTo>
                  <a:pt x="2" y="74"/>
                </a:lnTo>
                <a:lnTo>
                  <a:pt x="2" y="74"/>
                </a:lnTo>
                <a:close/>
                <a:moveTo>
                  <a:pt x="5" y="72"/>
                </a:moveTo>
                <a:lnTo>
                  <a:pt x="12" y="89"/>
                </a:lnTo>
                <a:lnTo>
                  <a:pt x="25" y="71"/>
                </a:lnTo>
                <a:lnTo>
                  <a:pt x="16" y="13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3798"/>
          <p:cNvSpPr>
            <a:spLocks noEditPoints="1"/>
          </p:cNvSpPr>
          <p:nvPr/>
        </p:nvSpPr>
        <p:spPr bwMode="auto">
          <a:xfrm>
            <a:off x="8033173" y="5278239"/>
            <a:ext cx="165994" cy="528158"/>
          </a:xfrm>
          <a:custGeom>
            <a:gdLst>
              <a:gd name="T0" fmla="*/ 1 w 33"/>
              <a:gd name="T1" fmla="*/ 79 h 105"/>
              <a:gd name="T2" fmla="*/ 4 w 33"/>
              <a:gd name="T3" fmla="*/ 77 h 105"/>
              <a:gd name="T4" fmla="*/ 5 w 33"/>
              <a:gd name="T5" fmla="*/ 76 h 105"/>
              <a:gd name="T6" fmla="*/ 9 w 33"/>
              <a:gd name="T7" fmla="*/ 86 h 105"/>
              <a:gd name="T8" fmla="*/ 5 w 33"/>
              <a:gd name="T9" fmla="*/ 76 h 105"/>
              <a:gd name="T10" fmla="*/ 7 w 33"/>
              <a:gd name="T11" fmla="*/ 75 h 105"/>
              <a:gd name="T12" fmla="*/ 9 w 33"/>
              <a:gd name="T13" fmla="*/ 75 h 105"/>
              <a:gd name="T14" fmla="*/ 14 w 33"/>
              <a:gd name="T15" fmla="*/ 87 h 105"/>
              <a:gd name="T16" fmla="*/ 24 w 33"/>
              <a:gd name="T17" fmla="*/ 74 h 105"/>
              <a:gd name="T18" fmla="*/ 17 w 33"/>
              <a:gd name="T19" fmla="*/ 29 h 105"/>
              <a:gd name="T20" fmla="*/ 9 w 33"/>
              <a:gd name="T21" fmla="*/ 74 h 105"/>
              <a:gd name="T22" fmla="*/ 9 w 33"/>
              <a:gd name="T23" fmla="*/ 75 h 105"/>
              <a:gd name="T24" fmla="*/ 7 w 33"/>
              <a:gd name="T25" fmla="*/ 75 h 105"/>
              <a:gd name="T26" fmla="*/ 5 w 33"/>
              <a:gd name="T27" fmla="*/ 76 h 105"/>
              <a:gd name="T28" fmla="*/ 5 w 33"/>
              <a:gd name="T29" fmla="*/ 76 h 105"/>
              <a:gd name="T30" fmla="*/ 4 w 33"/>
              <a:gd name="T31" fmla="*/ 77 h 105"/>
              <a:gd name="T32" fmla="*/ 1 w 33"/>
              <a:gd name="T33" fmla="*/ 79 h 105"/>
              <a:gd name="T34" fmla="*/ 0 w 33"/>
              <a:gd name="T35" fmla="*/ 77 h 105"/>
              <a:gd name="T36" fmla="*/ 0 w 33"/>
              <a:gd name="T37" fmla="*/ 75 h 105"/>
              <a:gd name="T38" fmla="*/ 13 w 33"/>
              <a:gd name="T39" fmla="*/ 0 h 105"/>
              <a:gd name="T40" fmla="*/ 21 w 33"/>
              <a:gd name="T41" fmla="*/ 1 h 105"/>
              <a:gd name="T42" fmla="*/ 33 w 33"/>
              <a:gd name="T43" fmla="*/ 76 h 105"/>
              <a:gd name="T44" fmla="*/ 13 w 33"/>
              <a:gd name="T45" fmla="*/ 105 h 105"/>
              <a:gd name="T46" fmla="*/ 1 w 33"/>
              <a:gd name="T47" fmla="*/ 79 h 105"/>
              <a:gd name="T48" fmla="*/ 1 w 33"/>
              <a:gd name="T49" fmla="*/ 79 h 105"/>
              <a:gd name="T50" fmla="*/ 5 w 33"/>
              <a:gd name="T51" fmla="*/ 75 h 105"/>
              <a:gd name="T52" fmla="*/ 5 w 33"/>
              <a:gd name="T53" fmla="*/ 75 h 105"/>
              <a:gd name="T54" fmla="*/ 5 w 33"/>
              <a:gd name="T55" fmla="*/ 75 h 105"/>
              <a:gd name="T56" fmla="*/ 5 w 33"/>
              <a:gd name="T57" fmla="*/ 75 h 105"/>
              <a:gd name="T58" fmla="*/ 5 w 33"/>
              <a:gd name="T59" fmla="*/ 75 h 105"/>
              <a:gd name="T60" fmla="*/ 5 w 33"/>
              <a:gd name="T61" fmla="*/ 75 h 105"/>
              <a:gd name="T62" fmla="*/ 19 w 33"/>
              <a:gd name="T63" fmla="*/ 16 h 105"/>
              <a:gd name="T64" fmla="*/ 29 w 33"/>
              <a:gd name="T65" fmla="*/ 75 h 105"/>
              <a:gd name="T66" fmla="*/ 18 w 33"/>
              <a:gd name="T67" fmla="*/ 5 h 105"/>
              <a:gd name="T68" fmla="*/ 17 w 33"/>
              <a:gd name="T69" fmla="*/ 5 h 105"/>
              <a:gd name="T70" fmla="*/ 8 w 33"/>
              <a:gd name="T71" fmla="*/ 58 h 105"/>
              <a:gd name="T72" fmla="*/ 16 w 33"/>
              <a:gd name="T73" fmla="*/ 16 h 105"/>
              <a:gd name="T74" fmla="*/ 19 w 33"/>
              <a:gd name="T75" fmla="*/ 16 h 105"/>
              <a:gd name="T76" fmla="*/ 19 w 33"/>
              <a:gd name="T77" fmla="*/ 16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" h="105">
                <a:moveTo>
                  <a:pt x="1" y="79"/>
                </a:moveTo>
                <a:lnTo>
                  <a:pt x="4" y="77"/>
                </a:lnTo>
                <a:lnTo>
                  <a:pt x="5" y="76"/>
                </a:lnTo>
                <a:lnTo>
                  <a:pt x="9" y="86"/>
                </a:lnTo>
                <a:lnTo>
                  <a:pt x="5" y="76"/>
                </a:lnTo>
                <a:lnTo>
                  <a:pt x="7" y="75"/>
                </a:lnTo>
                <a:lnTo>
                  <a:pt x="9" y="75"/>
                </a:lnTo>
                <a:lnTo>
                  <a:pt x="14" y="87"/>
                </a:lnTo>
                <a:lnTo>
                  <a:pt x="24" y="74"/>
                </a:lnTo>
                <a:lnTo>
                  <a:pt x="17" y="29"/>
                </a:lnTo>
                <a:lnTo>
                  <a:pt x="9" y="74"/>
                </a:lnTo>
                <a:lnTo>
                  <a:pt x="9" y="75"/>
                </a:lnTo>
                <a:lnTo>
                  <a:pt x="7" y="75"/>
                </a:lnTo>
                <a:lnTo>
                  <a:pt x="5" y="76"/>
                </a:lnTo>
                <a:lnTo>
                  <a:pt x="5" y="76"/>
                </a:lnTo>
                <a:lnTo>
                  <a:pt x="4" y="77"/>
                </a:lnTo>
                <a:lnTo>
                  <a:pt x="1" y="79"/>
                </a:lnTo>
                <a:lnTo>
                  <a:pt x="0" y="77"/>
                </a:lnTo>
                <a:lnTo>
                  <a:pt x="0" y="75"/>
                </a:lnTo>
                <a:lnTo>
                  <a:pt x="13" y="0"/>
                </a:lnTo>
                <a:lnTo>
                  <a:pt x="21" y="1"/>
                </a:lnTo>
                <a:lnTo>
                  <a:pt x="33" y="76"/>
                </a:lnTo>
                <a:lnTo>
                  <a:pt x="13" y="105"/>
                </a:lnTo>
                <a:lnTo>
                  <a:pt x="1" y="79"/>
                </a:lnTo>
                <a:lnTo>
                  <a:pt x="1" y="79"/>
                </a:lnTo>
                <a:close/>
                <a:moveTo>
                  <a:pt x="5" y="75"/>
                </a:move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close/>
                <a:moveTo>
                  <a:pt x="19" y="16"/>
                </a:moveTo>
                <a:lnTo>
                  <a:pt x="29" y="75"/>
                </a:lnTo>
                <a:lnTo>
                  <a:pt x="18" y="5"/>
                </a:lnTo>
                <a:lnTo>
                  <a:pt x="17" y="5"/>
                </a:lnTo>
                <a:lnTo>
                  <a:pt x="8" y="58"/>
                </a:lnTo>
                <a:lnTo>
                  <a:pt x="16" y="16"/>
                </a:lnTo>
                <a:lnTo>
                  <a:pt x="19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3799"/>
          <p:cNvSpPr>
            <a:spLocks noEditPoints="1"/>
          </p:cNvSpPr>
          <p:nvPr/>
        </p:nvSpPr>
        <p:spPr bwMode="auto">
          <a:xfrm>
            <a:off x="7867179" y="5237998"/>
            <a:ext cx="447677" cy="684088"/>
          </a:xfrm>
          <a:custGeom>
            <a:gdLst>
              <a:gd name="T0" fmla="*/ 12 w 81"/>
              <a:gd name="T1" fmla="*/ 101 h 124"/>
              <a:gd name="T2" fmla="*/ 0 w 81"/>
              <a:gd name="T3" fmla="*/ 56 h 124"/>
              <a:gd name="T4" fmla="*/ 0 w 81"/>
              <a:gd name="T5" fmla="*/ 56 h 124"/>
              <a:gd name="T6" fmla="*/ 0 w 81"/>
              <a:gd name="T7" fmla="*/ 46 h 124"/>
              <a:gd name="T8" fmla="*/ 0 w 81"/>
              <a:gd name="T9" fmla="*/ 46 h 124"/>
              <a:gd name="T10" fmla="*/ 51 w 81"/>
              <a:gd name="T11" fmla="*/ 0 h 124"/>
              <a:gd name="T12" fmla="*/ 51 w 81"/>
              <a:gd name="T13" fmla="*/ 0 h 124"/>
              <a:gd name="T14" fmla="*/ 75 w 81"/>
              <a:gd name="T15" fmla="*/ 17 h 124"/>
              <a:gd name="T16" fmla="*/ 75 w 81"/>
              <a:gd name="T17" fmla="*/ 17 h 124"/>
              <a:gd name="T18" fmla="*/ 81 w 81"/>
              <a:gd name="T19" fmla="*/ 58 h 124"/>
              <a:gd name="T20" fmla="*/ 81 w 81"/>
              <a:gd name="T21" fmla="*/ 58 h 124"/>
              <a:gd name="T22" fmla="*/ 40 w 81"/>
              <a:gd name="T23" fmla="*/ 124 h 124"/>
              <a:gd name="T24" fmla="*/ 40 w 81"/>
              <a:gd name="T25" fmla="*/ 124 h 124"/>
              <a:gd name="T26" fmla="*/ 12 w 81"/>
              <a:gd name="T27" fmla="*/ 101 h 124"/>
              <a:gd name="T28" fmla="*/ 4 w 81"/>
              <a:gd name="T29" fmla="*/ 47 h 124"/>
              <a:gd name="T30" fmla="*/ 4 w 81"/>
              <a:gd name="T31" fmla="*/ 56 h 124"/>
              <a:gd name="T32" fmla="*/ 4 w 81"/>
              <a:gd name="T33" fmla="*/ 56 h 124"/>
              <a:gd name="T34" fmla="*/ 16 w 81"/>
              <a:gd name="T35" fmla="*/ 99 h 124"/>
              <a:gd name="T36" fmla="*/ 16 w 81"/>
              <a:gd name="T37" fmla="*/ 99 h 124"/>
              <a:gd name="T38" fmla="*/ 40 w 81"/>
              <a:gd name="T39" fmla="*/ 120 h 124"/>
              <a:gd name="T40" fmla="*/ 40 w 81"/>
              <a:gd name="T41" fmla="*/ 120 h 124"/>
              <a:gd name="T42" fmla="*/ 66 w 81"/>
              <a:gd name="T43" fmla="*/ 101 h 124"/>
              <a:gd name="T44" fmla="*/ 66 w 81"/>
              <a:gd name="T45" fmla="*/ 101 h 124"/>
              <a:gd name="T46" fmla="*/ 77 w 81"/>
              <a:gd name="T47" fmla="*/ 58 h 124"/>
              <a:gd name="T48" fmla="*/ 77 w 81"/>
              <a:gd name="T49" fmla="*/ 58 h 124"/>
              <a:gd name="T50" fmla="*/ 71 w 81"/>
              <a:gd name="T51" fmla="*/ 19 h 124"/>
              <a:gd name="T52" fmla="*/ 71 w 81"/>
              <a:gd name="T53" fmla="*/ 19 h 124"/>
              <a:gd name="T54" fmla="*/ 51 w 81"/>
              <a:gd name="T55" fmla="*/ 4 h 124"/>
              <a:gd name="T56" fmla="*/ 51 w 81"/>
              <a:gd name="T57" fmla="*/ 4 h 124"/>
              <a:gd name="T58" fmla="*/ 4 w 81"/>
              <a:gd name="T59" fmla="*/ 47 h 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1" h="124">
                <a:moveTo>
                  <a:pt x="12" y="101"/>
                </a:moveTo>
                <a:cubicBezTo>
                  <a:pt x="5" y="88"/>
                  <a:pt x="0" y="72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3"/>
                  <a:pt x="0" y="49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5" y="13"/>
                  <a:pt x="29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62" y="0"/>
                  <a:pt x="70" y="7"/>
                  <a:pt x="75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79" y="28"/>
                  <a:pt x="81" y="42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91"/>
                  <a:pt x="64" y="124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29" y="124"/>
                  <a:pt x="20" y="114"/>
                  <a:pt x="12" y="101"/>
                </a:cubicBezTo>
                <a:close/>
                <a:moveTo>
                  <a:pt x="4" y="47"/>
                </a:moveTo>
                <a:cubicBezTo>
                  <a:pt x="4" y="50"/>
                  <a:pt x="4" y="53"/>
                  <a:pt x="4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71"/>
                  <a:pt x="8" y="87"/>
                  <a:pt x="1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23" y="112"/>
                  <a:pt x="32" y="120"/>
                  <a:pt x="4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0" y="120"/>
                  <a:pt x="59" y="113"/>
                  <a:pt x="66" y="101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73" y="89"/>
                  <a:pt x="77" y="74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42"/>
                  <a:pt x="75" y="28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9"/>
                  <a:pt x="60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30" y="4"/>
                  <a:pt x="9" y="15"/>
                  <a:pt x="4" y="4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3800"/>
          <p:cNvSpPr>
            <a:spLocks noEditPoints="1"/>
          </p:cNvSpPr>
          <p:nvPr/>
        </p:nvSpPr>
        <p:spPr bwMode="auto">
          <a:xfrm>
            <a:off x="7857119" y="5227938"/>
            <a:ext cx="467797" cy="704208"/>
          </a:xfrm>
          <a:custGeom>
            <a:gdLst>
              <a:gd name="T0" fmla="*/ 12 w 85"/>
              <a:gd name="T1" fmla="*/ 104 h 128"/>
              <a:gd name="T2" fmla="*/ 0 w 85"/>
              <a:gd name="T3" fmla="*/ 48 h 128"/>
              <a:gd name="T4" fmla="*/ 52 w 85"/>
              <a:gd name="T5" fmla="*/ 0 h 128"/>
              <a:gd name="T6" fmla="*/ 53 w 85"/>
              <a:gd name="T7" fmla="*/ 0 h 128"/>
              <a:gd name="T8" fmla="*/ 78 w 85"/>
              <a:gd name="T9" fmla="*/ 19 h 128"/>
              <a:gd name="T10" fmla="*/ 42 w 85"/>
              <a:gd name="T11" fmla="*/ 128 h 128"/>
              <a:gd name="T12" fmla="*/ 42 w 85"/>
              <a:gd name="T13" fmla="*/ 124 h 128"/>
              <a:gd name="T14" fmla="*/ 42 w 85"/>
              <a:gd name="T15" fmla="*/ 124 h 128"/>
              <a:gd name="T16" fmla="*/ 42 w 85"/>
              <a:gd name="T17" fmla="*/ 124 h 128"/>
              <a:gd name="T18" fmla="*/ 18 w 85"/>
              <a:gd name="T19" fmla="*/ 106 h 128"/>
              <a:gd name="T20" fmla="*/ 50 w 85"/>
              <a:gd name="T21" fmla="*/ 123 h 128"/>
              <a:gd name="T22" fmla="*/ 50 w 85"/>
              <a:gd name="T23" fmla="*/ 123 h 128"/>
              <a:gd name="T24" fmla="*/ 50 w 85"/>
              <a:gd name="T25" fmla="*/ 123 h 128"/>
              <a:gd name="T26" fmla="*/ 50 w 85"/>
              <a:gd name="T27" fmla="*/ 123 h 128"/>
              <a:gd name="T28" fmla="*/ 70 w 85"/>
              <a:gd name="T29" fmla="*/ 104 h 128"/>
              <a:gd name="T30" fmla="*/ 66 w 85"/>
              <a:gd name="T31" fmla="*/ 102 h 128"/>
              <a:gd name="T32" fmla="*/ 77 w 85"/>
              <a:gd name="T33" fmla="*/ 60 h 128"/>
              <a:gd name="T34" fmla="*/ 77 w 85"/>
              <a:gd name="T35" fmla="*/ 60 h 128"/>
              <a:gd name="T36" fmla="*/ 71 w 85"/>
              <a:gd name="T37" fmla="*/ 22 h 128"/>
              <a:gd name="T38" fmla="*/ 53 w 85"/>
              <a:gd name="T39" fmla="*/ 8 h 128"/>
              <a:gd name="T40" fmla="*/ 8 w 85"/>
              <a:gd name="T41" fmla="*/ 58 h 128"/>
              <a:gd name="T42" fmla="*/ 8 w 85"/>
              <a:gd name="T43" fmla="*/ 58 h 128"/>
              <a:gd name="T44" fmla="*/ 19 w 85"/>
              <a:gd name="T45" fmla="*/ 100 h 128"/>
              <a:gd name="T46" fmla="*/ 42 w 85"/>
              <a:gd name="T47" fmla="*/ 120 h 128"/>
              <a:gd name="T48" fmla="*/ 42 w 85"/>
              <a:gd name="T49" fmla="*/ 120 h 128"/>
              <a:gd name="T50" fmla="*/ 16 w 85"/>
              <a:gd name="T51" fmla="*/ 102 h 128"/>
              <a:gd name="T52" fmla="*/ 78 w 85"/>
              <a:gd name="T53" fmla="*/ 85 h 128"/>
              <a:gd name="T54" fmla="*/ 78 w 85"/>
              <a:gd name="T55" fmla="*/ 85 h 128"/>
              <a:gd name="T56" fmla="*/ 78 w 85"/>
              <a:gd name="T57" fmla="*/ 84 h 128"/>
              <a:gd name="T58" fmla="*/ 81 w 85"/>
              <a:gd name="T59" fmla="*/ 61 h 128"/>
              <a:gd name="T60" fmla="*/ 81 w 85"/>
              <a:gd name="T61" fmla="*/ 60 h 128"/>
              <a:gd name="T62" fmla="*/ 81 w 85"/>
              <a:gd name="T63" fmla="*/ 60 h 128"/>
              <a:gd name="T64" fmla="*/ 4 w 85"/>
              <a:gd name="T65" fmla="*/ 59 h 128"/>
              <a:gd name="T66" fmla="*/ 4 w 85"/>
              <a:gd name="T67" fmla="*/ 59 h 128"/>
              <a:gd name="T68" fmla="*/ 4 w 85"/>
              <a:gd name="T69" fmla="*/ 58 h 128"/>
              <a:gd name="T70" fmla="*/ 4 w 85"/>
              <a:gd name="T71" fmla="*/ 58 h 128"/>
              <a:gd name="T72" fmla="*/ 11 w 85"/>
              <a:gd name="T73" fmla="*/ 29 h 128"/>
              <a:gd name="T74" fmla="*/ 11 w 85"/>
              <a:gd name="T75" fmla="*/ 29 h 128"/>
              <a:gd name="T76" fmla="*/ 11 w 85"/>
              <a:gd name="T77" fmla="*/ 28 h 128"/>
              <a:gd name="T78" fmla="*/ 11 w 85"/>
              <a:gd name="T79" fmla="*/ 28 h 128"/>
              <a:gd name="T80" fmla="*/ 11 w 85"/>
              <a:gd name="T81" fmla="*/ 27 h 128"/>
              <a:gd name="T82" fmla="*/ 11 w 85"/>
              <a:gd name="T83" fmla="*/ 27 h 128"/>
              <a:gd name="T84" fmla="*/ 12 w 85"/>
              <a:gd name="T85" fmla="*/ 26 h 128"/>
              <a:gd name="T86" fmla="*/ 12 w 85"/>
              <a:gd name="T87" fmla="*/ 26 h 128"/>
              <a:gd name="T88" fmla="*/ 12 w 85"/>
              <a:gd name="T89" fmla="*/ 26 h 128"/>
              <a:gd name="T90" fmla="*/ 65 w 85"/>
              <a:gd name="T91" fmla="*/ 8 h 128"/>
              <a:gd name="T92" fmla="*/ 53 w 85"/>
              <a:gd name="T93" fmla="*/ 4 h 128"/>
              <a:gd name="T94" fmla="*/ 52 w 85"/>
              <a:gd name="T95" fmla="*/ 4 h 128"/>
              <a:gd name="T96" fmla="*/ 65 w 85"/>
              <a:gd name="T97" fmla="*/ 8 h 128"/>
              <a:gd name="T98" fmla="*/ 65 w 85"/>
              <a:gd name="T99" fmla="*/ 8 h 128"/>
              <a:gd name="T100" fmla="*/ 65 w 85"/>
              <a:gd name="T101" fmla="*/ 8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128">
                <a:moveTo>
                  <a:pt x="12" y="104"/>
                </a:moveTo>
                <a:cubicBezTo>
                  <a:pt x="14" y="103"/>
                  <a:pt x="14" y="103"/>
                  <a:pt x="14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91"/>
                  <a:pt x="0" y="74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5"/>
                  <a:pt x="0" y="51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5" y="14"/>
                  <a:pt x="30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5" y="0"/>
                  <a:pt x="74" y="8"/>
                  <a:pt x="78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83" y="29"/>
                  <a:pt x="85" y="44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93"/>
                  <a:pt x="68" y="127"/>
                  <a:pt x="42" y="128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0" y="128"/>
                  <a:pt x="20" y="118"/>
                  <a:pt x="12" y="104"/>
                </a:cubicBezTo>
                <a:close/>
                <a:moveTo>
                  <a:pt x="42" y="124"/>
                </a:move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lose/>
                <a:moveTo>
                  <a:pt x="42" y="124"/>
                </a:moveTo>
                <a:cubicBezTo>
                  <a:pt x="34" y="124"/>
                  <a:pt x="25" y="117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25" y="117"/>
                  <a:pt x="34" y="124"/>
                  <a:pt x="42" y="124"/>
                </a:cubicBezTo>
                <a:close/>
                <a:moveTo>
                  <a:pt x="50" y="123"/>
                </a:move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lose/>
                <a:moveTo>
                  <a:pt x="50" y="123"/>
                </a:move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lose/>
                <a:moveTo>
                  <a:pt x="70" y="104"/>
                </a:moveTo>
                <a:cubicBezTo>
                  <a:pt x="64" y="113"/>
                  <a:pt x="58" y="120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63" y="118"/>
                  <a:pt x="73" y="103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6" y="92"/>
                  <a:pt x="73" y="99"/>
                  <a:pt x="70" y="104"/>
                </a:cubicBezTo>
                <a:close/>
                <a:moveTo>
                  <a:pt x="42" y="120"/>
                </a:moveTo>
                <a:cubicBezTo>
                  <a:pt x="42" y="120"/>
                  <a:pt x="42" y="120"/>
                  <a:pt x="42" y="120"/>
                </a:cubicBezTo>
                <a:cubicBezTo>
                  <a:pt x="51" y="120"/>
                  <a:pt x="60" y="114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73" y="91"/>
                  <a:pt x="77" y="75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44"/>
                  <a:pt x="75" y="31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67" y="13"/>
                  <a:pt x="61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33" y="8"/>
                  <a:pt x="13" y="1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2"/>
                  <a:pt x="8" y="55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72"/>
                  <a:pt x="12" y="88"/>
                  <a:pt x="19" y="100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26" y="113"/>
                  <a:pt x="35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lose/>
                <a:moveTo>
                  <a:pt x="16" y="102"/>
                </a:move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lose/>
                <a:moveTo>
                  <a:pt x="78" y="85"/>
                </a:moveTo>
                <a:cubicBezTo>
                  <a:pt x="78" y="85"/>
                  <a:pt x="78" y="85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5"/>
                  <a:pt x="78" y="85"/>
                </a:cubicBezTo>
                <a:close/>
                <a:moveTo>
                  <a:pt x="78" y="84"/>
                </a:move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lose/>
                <a:moveTo>
                  <a:pt x="81" y="60"/>
                </a:moveTo>
                <a:cubicBezTo>
                  <a:pt x="81" y="46"/>
                  <a:pt x="80" y="33"/>
                  <a:pt x="7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80" y="33"/>
                  <a:pt x="81" y="46"/>
                  <a:pt x="81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0"/>
                  <a:pt x="81" y="60"/>
                  <a:pt x="81" y="60"/>
                </a:cubicBezTo>
                <a:close/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lose/>
                <a:moveTo>
                  <a:pt x="4" y="58"/>
                </a:move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lose/>
                <a:moveTo>
                  <a:pt x="11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11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1" y="27"/>
                </a:cubicBezTo>
                <a:close/>
                <a:moveTo>
                  <a:pt x="12" y="27"/>
                </a:moveTo>
                <a:cubicBezTo>
                  <a:pt x="12" y="27"/>
                  <a:pt x="12" y="27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lose/>
                <a:moveTo>
                  <a:pt x="12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lose/>
                <a:moveTo>
                  <a:pt x="12" y="26"/>
                </a:moveTo>
                <a:cubicBezTo>
                  <a:pt x="22" y="10"/>
                  <a:pt x="37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7" y="4"/>
                  <a:pt x="61" y="5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1" y="5"/>
                  <a:pt x="57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37" y="4"/>
                  <a:pt x="22" y="10"/>
                  <a:pt x="12" y="26"/>
                </a:cubicBezTo>
                <a:close/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lose/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3801"/>
          <p:cNvSpPr/>
          <p:nvPr/>
        </p:nvSpPr>
        <p:spPr bwMode="auto">
          <a:xfrm>
            <a:off x="7444654" y="4976435"/>
            <a:ext cx="553307" cy="352104"/>
          </a:xfrm>
          <a:custGeom>
            <a:gdLst>
              <a:gd name="T0" fmla="*/ 22 w 100"/>
              <a:gd name="T1" fmla="*/ 61 h 64"/>
              <a:gd name="T2" fmla="*/ 0 w 100"/>
              <a:gd name="T3" fmla="*/ 13 h 64"/>
              <a:gd name="T4" fmla="*/ 0 w 100"/>
              <a:gd name="T5" fmla="*/ 13 h 64"/>
              <a:gd name="T6" fmla="*/ 1 w 100"/>
              <a:gd name="T7" fmla="*/ 9 h 64"/>
              <a:gd name="T8" fmla="*/ 1 w 100"/>
              <a:gd name="T9" fmla="*/ 9 h 64"/>
              <a:gd name="T10" fmla="*/ 5 w 100"/>
              <a:gd name="T11" fmla="*/ 0 h 64"/>
              <a:gd name="T12" fmla="*/ 9 w 100"/>
              <a:gd name="T13" fmla="*/ 2 h 64"/>
              <a:gd name="T14" fmla="*/ 5 w 100"/>
              <a:gd name="T15" fmla="*/ 10 h 64"/>
              <a:gd name="T16" fmla="*/ 4 w 100"/>
              <a:gd name="T17" fmla="*/ 13 h 64"/>
              <a:gd name="T18" fmla="*/ 4 w 100"/>
              <a:gd name="T19" fmla="*/ 13 h 64"/>
              <a:gd name="T20" fmla="*/ 25 w 100"/>
              <a:gd name="T21" fmla="*/ 58 h 64"/>
              <a:gd name="T22" fmla="*/ 25 w 100"/>
              <a:gd name="T23" fmla="*/ 58 h 64"/>
              <a:gd name="T24" fmla="*/ 42 w 100"/>
              <a:gd name="T25" fmla="*/ 60 h 64"/>
              <a:gd name="T26" fmla="*/ 42 w 100"/>
              <a:gd name="T27" fmla="*/ 60 h 64"/>
              <a:gd name="T28" fmla="*/ 100 w 100"/>
              <a:gd name="T29" fmla="*/ 55 h 64"/>
              <a:gd name="T30" fmla="*/ 100 w 100"/>
              <a:gd name="T31" fmla="*/ 55 h 64"/>
              <a:gd name="T32" fmla="*/ 100 w 100"/>
              <a:gd name="T33" fmla="*/ 59 h 64"/>
              <a:gd name="T34" fmla="*/ 42 w 100"/>
              <a:gd name="T35" fmla="*/ 64 h 64"/>
              <a:gd name="T36" fmla="*/ 42 w 100"/>
              <a:gd name="T37" fmla="*/ 64 h 64"/>
              <a:gd name="T38" fmla="*/ 22 w 100"/>
              <a:gd name="T39" fmla="*/ 61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0" h="64">
                <a:moveTo>
                  <a:pt x="22" y="61"/>
                </a:moveTo>
                <a:cubicBezTo>
                  <a:pt x="15" y="54"/>
                  <a:pt x="0" y="26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0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5" y="0"/>
                  <a:pt x="5" y="0"/>
                  <a:pt x="5" y="0"/>
                </a:cubicBezTo>
                <a:cubicBezTo>
                  <a:pt x="9" y="2"/>
                  <a:pt x="9" y="2"/>
                  <a:pt x="9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23"/>
                  <a:pt x="19" y="52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59"/>
                  <a:pt x="33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64" y="60"/>
                  <a:pt x="100" y="55"/>
                  <a:pt x="100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59"/>
                  <a:pt x="65" y="64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3" y="64"/>
                  <a:pt x="26" y="64"/>
                  <a:pt x="22" y="6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3802"/>
          <p:cNvSpPr>
            <a:spLocks noEditPoints="1"/>
          </p:cNvSpPr>
          <p:nvPr/>
        </p:nvSpPr>
        <p:spPr bwMode="auto">
          <a:xfrm>
            <a:off x="7434594" y="4961347"/>
            <a:ext cx="573427" cy="382285"/>
          </a:xfrm>
          <a:custGeom>
            <a:gdLst>
              <a:gd name="T0" fmla="*/ 24 w 104"/>
              <a:gd name="T1" fmla="*/ 64 h 69"/>
              <a:gd name="T2" fmla="*/ 0 w 104"/>
              <a:gd name="T3" fmla="*/ 16 h 69"/>
              <a:gd name="T4" fmla="*/ 1 w 104"/>
              <a:gd name="T5" fmla="*/ 11 h 69"/>
              <a:gd name="T6" fmla="*/ 6 w 104"/>
              <a:gd name="T7" fmla="*/ 0 h 69"/>
              <a:gd name="T8" fmla="*/ 8 w 104"/>
              <a:gd name="T9" fmla="*/ 14 h 69"/>
              <a:gd name="T10" fmla="*/ 8 w 104"/>
              <a:gd name="T11" fmla="*/ 16 h 69"/>
              <a:gd name="T12" fmla="*/ 8 w 104"/>
              <a:gd name="T13" fmla="*/ 16 h 69"/>
              <a:gd name="T14" fmla="*/ 8 w 104"/>
              <a:gd name="T15" fmla="*/ 16 h 69"/>
              <a:gd name="T16" fmla="*/ 28 w 104"/>
              <a:gd name="T17" fmla="*/ 59 h 69"/>
              <a:gd name="T18" fmla="*/ 29 w 104"/>
              <a:gd name="T19" fmla="*/ 60 h 69"/>
              <a:gd name="T20" fmla="*/ 32 w 104"/>
              <a:gd name="T21" fmla="*/ 60 h 69"/>
              <a:gd name="T22" fmla="*/ 42 w 104"/>
              <a:gd name="T23" fmla="*/ 61 h 69"/>
              <a:gd name="T24" fmla="*/ 44 w 104"/>
              <a:gd name="T25" fmla="*/ 61 h 69"/>
              <a:gd name="T26" fmla="*/ 44 w 104"/>
              <a:gd name="T27" fmla="*/ 61 h 69"/>
              <a:gd name="T28" fmla="*/ 102 w 104"/>
              <a:gd name="T29" fmla="*/ 56 h 69"/>
              <a:gd name="T30" fmla="*/ 103 w 104"/>
              <a:gd name="T31" fmla="*/ 56 h 69"/>
              <a:gd name="T32" fmla="*/ 102 w 104"/>
              <a:gd name="T33" fmla="*/ 64 h 69"/>
              <a:gd name="T34" fmla="*/ 102 w 104"/>
              <a:gd name="T35" fmla="*/ 64 h 69"/>
              <a:gd name="T36" fmla="*/ 101 w 104"/>
              <a:gd name="T37" fmla="*/ 65 h 69"/>
              <a:gd name="T38" fmla="*/ 96 w 104"/>
              <a:gd name="T39" fmla="*/ 65 h 69"/>
              <a:gd name="T40" fmla="*/ 82 w 104"/>
              <a:gd name="T41" fmla="*/ 67 h 69"/>
              <a:gd name="T42" fmla="*/ 44 w 104"/>
              <a:gd name="T43" fmla="*/ 69 h 69"/>
              <a:gd name="T44" fmla="*/ 44 w 104"/>
              <a:gd name="T45" fmla="*/ 65 h 69"/>
              <a:gd name="T46" fmla="*/ 77 w 104"/>
              <a:gd name="T47" fmla="*/ 63 h 69"/>
              <a:gd name="T48" fmla="*/ 44 w 104"/>
              <a:gd name="T49" fmla="*/ 65 h 69"/>
              <a:gd name="T50" fmla="*/ 43 w 104"/>
              <a:gd name="T51" fmla="*/ 65 h 69"/>
              <a:gd name="T52" fmla="*/ 44 w 104"/>
              <a:gd name="T53" fmla="*/ 65 h 69"/>
              <a:gd name="T54" fmla="*/ 28 w 104"/>
              <a:gd name="T55" fmla="*/ 64 h 69"/>
              <a:gd name="T56" fmla="*/ 36 w 104"/>
              <a:gd name="T57" fmla="*/ 65 h 69"/>
              <a:gd name="T58" fmla="*/ 26 w 104"/>
              <a:gd name="T59" fmla="*/ 62 h 69"/>
              <a:gd name="T60" fmla="*/ 26 w 104"/>
              <a:gd name="T61" fmla="*/ 62 h 69"/>
              <a:gd name="T62" fmla="*/ 23 w 104"/>
              <a:gd name="T63" fmla="*/ 59 h 69"/>
              <a:gd name="T64" fmla="*/ 26 w 104"/>
              <a:gd name="T65" fmla="*/ 62 h 69"/>
              <a:gd name="T66" fmla="*/ 88 w 104"/>
              <a:gd name="T67" fmla="*/ 62 h 69"/>
              <a:gd name="T68" fmla="*/ 92 w 104"/>
              <a:gd name="T69" fmla="*/ 62 h 69"/>
              <a:gd name="T70" fmla="*/ 98 w 104"/>
              <a:gd name="T71" fmla="*/ 61 h 69"/>
              <a:gd name="T72" fmla="*/ 100 w 104"/>
              <a:gd name="T73" fmla="*/ 61 h 69"/>
              <a:gd name="T74" fmla="*/ 98 w 104"/>
              <a:gd name="T75" fmla="*/ 61 h 69"/>
              <a:gd name="T76" fmla="*/ 23 w 104"/>
              <a:gd name="T77" fmla="*/ 59 h 69"/>
              <a:gd name="T78" fmla="*/ 23 w 104"/>
              <a:gd name="T79" fmla="*/ 59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4" h="69">
                <a:moveTo>
                  <a:pt x="23" y="65"/>
                </a:moveTo>
                <a:cubicBezTo>
                  <a:pt x="24" y="64"/>
                  <a:pt x="24" y="64"/>
                  <a:pt x="24" y="64"/>
                </a:cubicBezTo>
                <a:cubicBezTo>
                  <a:pt x="23" y="65"/>
                  <a:pt x="23" y="65"/>
                  <a:pt x="23" y="65"/>
                </a:cubicBezTo>
                <a:cubicBezTo>
                  <a:pt x="15" y="57"/>
                  <a:pt x="1" y="30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6" y="0"/>
                  <a:pt x="6" y="0"/>
                  <a:pt x="6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26"/>
                  <a:pt x="23" y="55"/>
                  <a:pt x="28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59"/>
                  <a:pt x="29" y="60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30" y="60"/>
                  <a:pt x="31" y="60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5" y="61"/>
                  <a:pt x="38" y="61"/>
                  <a:pt x="42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1"/>
                  <a:pt x="43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66" y="61"/>
                  <a:pt x="101" y="56"/>
                  <a:pt x="102" y="56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1" y="65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0" y="65"/>
                  <a:pt x="98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3" y="66"/>
                  <a:pt x="88" y="66"/>
                  <a:pt x="82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70" y="68"/>
                  <a:pt x="55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35" y="69"/>
                  <a:pt x="28" y="69"/>
                  <a:pt x="23" y="65"/>
                </a:cubicBezTo>
                <a:close/>
                <a:moveTo>
                  <a:pt x="44" y="65"/>
                </a:moveTo>
                <a:cubicBezTo>
                  <a:pt x="54" y="65"/>
                  <a:pt x="67" y="64"/>
                  <a:pt x="77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4"/>
                  <a:pt x="5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4" y="65"/>
                  <a:pt x="44" y="65"/>
                </a:cubicBezTo>
                <a:close/>
                <a:moveTo>
                  <a:pt x="36" y="65"/>
                </a:moveTo>
                <a:cubicBezTo>
                  <a:pt x="33" y="64"/>
                  <a:pt x="30" y="64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30" y="64"/>
                  <a:pt x="33" y="64"/>
                  <a:pt x="36" y="65"/>
                </a:cubicBezTo>
                <a:close/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2"/>
                  <a:pt x="24" y="60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4" y="60"/>
                  <a:pt x="25" y="61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88" y="62"/>
                </a:moveTo>
                <a:cubicBezTo>
                  <a:pt x="89" y="62"/>
                  <a:pt x="91" y="62"/>
                  <a:pt x="92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91" y="62"/>
                  <a:pt x="89" y="62"/>
                  <a:pt x="88" y="62"/>
                </a:cubicBezTo>
                <a:close/>
                <a:moveTo>
                  <a:pt x="98" y="61"/>
                </a:moveTo>
                <a:cubicBezTo>
                  <a:pt x="99" y="61"/>
                  <a:pt x="99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9" y="61"/>
                  <a:pt x="99" y="61"/>
                  <a:pt x="98" y="61"/>
                </a:cubicBez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3803"/>
          <p:cNvSpPr/>
          <p:nvPr/>
        </p:nvSpPr>
        <p:spPr bwMode="auto">
          <a:xfrm>
            <a:off x="7459746" y="4906014"/>
            <a:ext cx="85513" cy="100601"/>
          </a:xfrm>
          <a:custGeom>
            <a:gdLst>
              <a:gd name="T0" fmla="*/ 4 w 15"/>
              <a:gd name="T1" fmla="*/ 18 h 18"/>
              <a:gd name="T2" fmla="*/ 0 w 15"/>
              <a:gd name="T3" fmla="*/ 12 h 18"/>
              <a:gd name="T4" fmla="*/ 0 w 15"/>
              <a:gd name="T5" fmla="*/ 12 h 18"/>
              <a:gd name="T6" fmla="*/ 1 w 15"/>
              <a:gd name="T7" fmla="*/ 8 h 18"/>
              <a:gd name="T8" fmla="*/ 1 w 15"/>
              <a:gd name="T9" fmla="*/ 8 h 18"/>
              <a:gd name="T10" fmla="*/ 7 w 15"/>
              <a:gd name="T11" fmla="*/ 0 h 18"/>
              <a:gd name="T12" fmla="*/ 7 w 15"/>
              <a:gd name="T13" fmla="*/ 0 h 18"/>
              <a:gd name="T14" fmla="*/ 9 w 15"/>
              <a:gd name="T15" fmla="*/ 3 h 18"/>
              <a:gd name="T16" fmla="*/ 8 w 15"/>
              <a:gd name="T17" fmla="*/ 4 h 18"/>
              <a:gd name="T18" fmla="*/ 8 w 15"/>
              <a:gd name="T19" fmla="*/ 4 h 18"/>
              <a:gd name="T20" fmla="*/ 5 w 15"/>
              <a:gd name="T21" fmla="*/ 10 h 18"/>
              <a:gd name="T22" fmla="*/ 5 w 15"/>
              <a:gd name="T23" fmla="*/ 10 h 18"/>
              <a:gd name="T24" fmla="*/ 4 w 15"/>
              <a:gd name="T25" fmla="*/ 12 h 18"/>
              <a:gd name="T26" fmla="*/ 4 w 15"/>
              <a:gd name="T27" fmla="*/ 12 h 18"/>
              <a:gd name="T28" fmla="*/ 5 w 15"/>
              <a:gd name="T29" fmla="*/ 14 h 18"/>
              <a:gd name="T30" fmla="*/ 5 w 15"/>
              <a:gd name="T31" fmla="*/ 14 h 18"/>
              <a:gd name="T32" fmla="*/ 5 w 15"/>
              <a:gd name="T33" fmla="*/ 14 h 18"/>
              <a:gd name="T34" fmla="*/ 5 w 15"/>
              <a:gd name="T35" fmla="*/ 14 h 18"/>
              <a:gd name="T36" fmla="*/ 14 w 15"/>
              <a:gd name="T37" fmla="*/ 12 h 18"/>
              <a:gd name="T38" fmla="*/ 14 w 15"/>
              <a:gd name="T39" fmla="*/ 12 h 18"/>
              <a:gd name="T40" fmla="*/ 15 w 15"/>
              <a:gd name="T41" fmla="*/ 16 h 18"/>
              <a:gd name="T42" fmla="*/ 5 w 15"/>
              <a:gd name="T43" fmla="*/ 18 h 18"/>
              <a:gd name="T44" fmla="*/ 4 w 15"/>
              <a:gd name="T4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" h="18">
                <a:moveTo>
                  <a:pt x="4" y="18"/>
                </a:moveTo>
                <a:cubicBezTo>
                  <a:pt x="4" y="18"/>
                  <a:pt x="0" y="16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9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2"/>
                  <a:pt x="6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6" y="7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6"/>
                  <a:pt x="15" y="16"/>
                  <a:pt x="15" y="16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8"/>
                  <a:pt x="4" y="1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3804"/>
          <p:cNvSpPr>
            <a:spLocks noEditPoints="1"/>
          </p:cNvSpPr>
          <p:nvPr/>
        </p:nvSpPr>
        <p:spPr bwMode="auto">
          <a:xfrm>
            <a:off x="7449686" y="4890926"/>
            <a:ext cx="105633" cy="125753"/>
          </a:xfrm>
          <a:custGeom>
            <a:gdLst>
              <a:gd name="T0" fmla="*/ 6 w 19"/>
              <a:gd name="T1" fmla="*/ 23 h 23"/>
              <a:gd name="T2" fmla="*/ 5 w 19"/>
              <a:gd name="T3" fmla="*/ 23 h 23"/>
              <a:gd name="T4" fmla="*/ 6 w 19"/>
              <a:gd name="T5" fmla="*/ 21 h 23"/>
              <a:gd name="T6" fmla="*/ 7 w 19"/>
              <a:gd name="T7" fmla="*/ 21 h 23"/>
              <a:gd name="T8" fmla="*/ 6 w 19"/>
              <a:gd name="T9" fmla="*/ 21 h 23"/>
              <a:gd name="T10" fmla="*/ 5 w 19"/>
              <a:gd name="T11" fmla="*/ 23 h 23"/>
              <a:gd name="T12" fmla="*/ 5 w 19"/>
              <a:gd name="T13" fmla="*/ 23 h 23"/>
              <a:gd name="T14" fmla="*/ 5 w 19"/>
              <a:gd name="T15" fmla="*/ 23 h 23"/>
              <a:gd name="T16" fmla="*/ 5 w 19"/>
              <a:gd name="T17" fmla="*/ 22 h 23"/>
              <a:gd name="T18" fmla="*/ 5 w 19"/>
              <a:gd name="T19" fmla="*/ 22 h 23"/>
              <a:gd name="T20" fmla="*/ 3 w 19"/>
              <a:gd name="T21" fmla="*/ 21 h 23"/>
              <a:gd name="T22" fmla="*/ 3 w 19"/>
              <a:gd name="T23" fmla="*/ 21 h 23"/>
              <a:gd name="T24" fmla="*/ 0 w 19"/>
              <a:gd name="T25" fmla="*/ 15 h 23"/>
              <a:gd name="T26" fmla="*/ 0 w 19"/>
              <a:gd name="T27" fmla="*/ 15 h 23"/>
              <a:gd name="T28" fmla="*/ 2 w 19"/>
              <a:gd name="T29" fmla="*/ 9 h 23"/>
              <a:gd name="T30" fmla="*/ 2 w 19"/>
              <a:gd name="T31" fmla="*/ 9 h 23"/>
              <a:gd name="T32" fmla="*/ 7 w 19"/>
              <a:gd name="T33" fmla="*/ 2 h 23"/>
              <a:gd name="T34" fmla="*/ 7 w 19"/>
              <a:gd name="T35" fmla="*/ 2 h 23"/>
              <a:gd name="T36" fmla="*/ 9 w 19"/>
              <a:gd name="T37" fmla="*/ 0 h 23"/>
              <a:gd name="T38" fmla="*/ 13 w 19"/>
              <a:gd name="T39" fmla="*/ 5 h 23"/>
              <a:gd name="T40" fmla="*/ 13 w 19"/>
              <a:gd name="T41" fmla="*/ 6 h 23"/>
              <a:gd name="T42" fmla="*/ 13 w 19"/>
              <a:gd name="T43" fmla="*/ 7 h 23"/>
              <a:gd name="T44" fmla="*/ 13 w 19"/>
              <a:gd name="T45" fmla="*/ 7 h 23"/>
              <a:gd name="T46" fmla="*/ 13 w 19"/>
              <a:gd name="T47" fmla="*/ 7 h 23"/>
              <a:gd name="T48" fmla="*/ 13 w 19"/>
              <a:gd name="T49" fmla="*/ 7 h 23"/>
              <a:gd name="T50" fmla="*/ 13 w 19"/>
              <a:gd name="T51" fmla="*/ 7 h 23"/>
              <a:gd name="T52" fmla="*/ 13 w 19"/>
              <a:gd name="T53" fmla="*/ 7 h 23"/>
              <a:gd name="T54" fmla="*/ 13 w 19"/>
              <a:gd name="T55" fmla="*/ 7 h 23"/>
              <a:gd name="T56" fmla="*/ 13 w 19"/>
              <a:gd name="T57" fmla="*/ 8 h 23"/>
              <a:gd name="T58" fmla="*/ 13 w 19"/>
              <a:gd name="T59" fmla="*/ 8 h 23"/>
              <a:gd name="T60" fmla="*/ 12 w 19"/>
              <a:gd name="T61" fmla="*/ 8 h 23"/>
              <a:gd name="T62" fmla="*/ 12 w 19"/>
              <a:gd name="T63" fmla="*/ 8 h 23"/>
              <a:gd name="T64" fmla="*/ 8 w 19"/>
              <a:gd name="T65" fmla="*/ 14 h 23"/>
              <a:gd name="T66" fmla="*/ 8 w 19"/>
              <a:gd name="T67" fmla="*/ 14 h 23"/>
              <a:gd name="T68" fmla="*/ 8 w 19"/>
              <a:gd name="T69" fmla="*/ 15 h 23"/>
              <a:gd name="T70" fmla="*/ 8 w 19"/>
              <a:gd name="T71" fmla="*/ 15 h 23"/>
              <a:gd name="T72" fmla="*/ 15 w 19"/>
              <a:gd name="T73" fmla="*/ 13 h 23"/>
              <a:gd name="T74" fmla="*/ 16 w 19"/>
              <a:gd name="T75" fmla="*/ 13 h 23"/>
              <a:gd name="T76" fmla="*/ 17 w 19"/>
              <a:gd name="T77" fmla="*/ 13 h 23"/>
              <a:gd name="T78" fmla="*/ 19 w 19"/>
              <a:gd name="T79" fmla="*/ 20 h 23"/>
              <a:gd name="T80" fmla="*/ 7 w 19"/>
              <a:gd name="T81" fmla="*/ 23 h 23"/>
              <a:gd name="T82" fmla="*/ 6 w 19"/>
              <a:gd name="T83" fmla="*/ 23 h 23"/>
              <a:gd name="T84" fmla="*/ 7 w 19"/>
              <a:gd name="T85" fmla="*/ 19 h 23"/>
              <a:gd name="T86" fmla="*/ 14 w 19"/>
              <a:gd name="T87" fmla="*/ 17 h 23"/>
              <a:gd name="T88" fmla="*/ 14 w 19"/>
              <a:gd name="T89" fmla="*/ 17 h 23"/>
              <a:gd name="T90" fmla="*/ 7 w 19"/>
              <a:gd name="T91" fmla="*/ 19 h 23"/>
              <a:gd name="T92" fmla="*/ 7 w 19"/>
              <a:gd name="T93" fmla="*/ 19 h 23"/>
              <a:gd name="T94" fmla="*/ 6 w 19"/>
              <a:gd name="T95" fmla="*/ 19 h 23"/>
              <a:gd name="T96" fmla="*/ 5 w 19"/>
              <a:gd name="T97" fmla="*/ 18 h 23"/>
              <a:gd name="T98" fmla="*/ 5 w 19"/>
              <a:gd name="T99" fmla="*/ 18 h 23"/>
              <a:gd name="T100" fmla="*/ 5 w 19"/>
              <a:gd name="T101" fmla="*/ 17 h 23"/>
              <a:gd name="T102" fmla="*/ 5 w 19"/>
              <a:gd name="T103" fmla="*/ 17 h 23"/>
              <a:gd name="T104" fmla="*/ 6 w 19"/>
              <a:gd name="T105" fmla="*/ 19 h 23"/>
              <a:gd name="T106" fmla="*/ 4 w 19"/>
              <a:gd name="T107" fmla="*/ 15 h 23"/>
              <a:gd name="T108" fmla="*/ 4 w 19"/>
              <a:gd name="T109" fmla="*/ 13 h 23"/>
              <a:gd name="T110" fmla="*/ 4 w 19"/>
              <a:gd name="T111" fmla="*/ 13 h 23"/>
              <a:gd name="T112" fmla="*/ 4 w 19"/>
              <a:gd name="T113" fmla="*/ 15 h 23"/>
              <a:gd name="T114" fmla="*/ 6 w 19"/>
              <a:gd name="T115" fmla="*/ 10 h 23"/>
              <a:gd name="T116" fmla="*/ 7 w 19"/>
              <a:gd name="T117" fmla="*/ 8 h 23"/>
              <a:gd name="T118" fmla="*/ 7 w 19"/>
              <a:gd name="T119" fmla="*/ 8 h 23"/>
              <a:gd name="T120" fmla="*/ 6 w 19"/>
              <a:gd name="T121" fmla="*/ 10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" h="23">
                <a:moveTo>
                  <a:pt x="6" y="23"/>
                </a:moveTo>
                <a:cubicBezTo>
                  <a:pt x="5" y="23"/>
                  <a:pt x="5" y="23"/>
                  <a:pt x="5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0"/>
                  <a:pt x="0" y="18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3"/>
                  <a:pt x="1" y="11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5" y="4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9" y="0"/>
                  <a:pt x="9" y="0"/>
                  <a:pt x="9" y="0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9"/>
                  <a:pt x="10" y="11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9" y="20"/>
                  <a:pt x="19" y="20"/>
                  <a:pt x="19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3"/>
                  <a:pt x="6" y="23"/>
                  <a:pt x="6" y="23"/>
                </a:cubicBezTo>
                <a:close/>
                <a:moveTo>
                  <a:pt x="7" y="19"/>
                </a:move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lose/>
                <a:moveTo>
                  <a:pt x="6" y="19"/>
                </a:moveTo>
                <a:cubicBezTo>
                  <a:pt x="6" y="19"/>
                  <a:pt x="6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6" y="18"/>
                  <a:pt x="6" y="19"/>
                </a:cubicBezTo>
                <a:close/>
                <a:moveTo>
                  <a:pt x="4" y="15"/>
                </a:move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4"/>
                  <a:pt x="4" y="14"/>
                  <a:pt x="4" y="15"/>
                </a:cubicBezTo>
                <a:close/>
                <a:moveTo>
                  <a:pt x="6" y="10"/>
                </a:moveTo>
                <a:cubicBezTo>
                  <a:pt x="7" y="9"/>
                  <a:pt x="7" y="9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7" y="9"/>
                  <a:pt x="6" y="1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55756" y="4433189"/>
            <a:ext cx="1569382" cy="2364128"/>
            <a:chOff x="5955756" y="4433189"/>
            <a:chExt cx="1569382" cy="2364128"/>
          </a:xfrm>
        </p:grpSpPr>
        <p:sp>
          <p:nvSpPr>
            <p:cNvPr id="120" name="Freeform 3737"/>
            <p:cNvSpPr>
              <a:spLocks noEditPoints="1"/>
            </p:cNvSpPr>
            <p:nvPr/>
          </p:nvSpPr>
          <p:spPr bwMode="auto">
            <a:xfrm>
              <a:off x="5965816" y="4619302"/>
              <a:ext cx="603607" cy="658939"/>
            </a:xfrm>
            <a:custGeom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738"/>
            <p:cNvSpPr>
              <a:spLocks noEditPoints="1"/>
            </p:cNvSpPr>
            <p:nvPr/>
          </p:nvSpPr>
          <p:spPr bwMode="auto">
            <a:xfrm>
              <a:off x="5955756" y="4609242"/>
              <a:ext cx="628759" cy="679060"/>
            </a:xfrm>
            <a:custGeom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739"/>
            <p:cNvSpPr/>
            <p:nvPr/>
          </p:nvSpPr>
          <p:spPr bwMode="auto">
            <a:xfrm>
              <a:off x="6091569" y="4825533"/>
              <a:ext cx="20120" cy="20120"/>
            </a:xfrm>
            <a:custGeom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40"/>
            <p:cNvSpPr>
              <a:spLocks noEditPoints="1"/>
            </p:cNvSpPr>
            <p:nvPr/>
          </p:nvSpPr>
          <p:spPr bwMode="auto">
            <a:xfrm>
              <a:off x="6081509" y="4810445"/>
              <a:ext cx="45272" cy="45272"/>
            </a:xfrm>
            <a:custGeom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741"/>
            <p:cNvSpPr/>
            <p:nvPr/>
          </p:nvSpPr>
          <p:spPr bwMode="auto">
            <a:xfrm>
              <a:off x="6242471" y="4760144"/>
              <a:ext cx="25152" cy="25152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742"/>
            <p:cNvSpPr>
              <a:spLocks noEditPoints="1"/>
            </p:cNvSpPr>
            <p:nvPr/>
          </p:nvSpPr>
          <p:spPr bwMode="auto">
            <a:xfrm>
              <a:off x="6227379" y="4750084"/>
              <a:ext cx="50301" cy="45272"/>
            </a:xfrm>
            <a:custGeom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743"/>
            <p:cNvSpPr>
              <a:spLocks noEditPoints="1"/>
            </p:cNvSpPr>
            <p:nvPr/>
          </p:nvSpPr>
          <p:spPr bwMode="auto">
            <a:xfrm>
              <a:off x="6031208" y="4885894"/>
              <a:ext cx="281683" cy="176054"/>
            </a:xfrm>
            <a:custGeom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744"/>
            <p:cNvSpPr>
              <a:spLocks noEditPoints="1"/>
            </p:cNvSpPr>
            <p:nvPr/>
          </p:nvSpPr>
          <p:spPr bwMode="auto">
            <a:xfrm>
              <a:off x="6016117" y="4870806"/>
              <a:ext cx="306835" cy="201202"/>
            </a:xfrm>
            <a:custGeom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745"/>
            <p:cNvSpPr/>
            <p:nvPr/>
          </p:nvSpPr>
          <p:spPr bwMode="auto">
            <a:xfrm>
              <a:off x="6267620" y="4870806"/>
              <a:ext cx="50301" cy="35212"/>
            </a:xfrm>
            <a:custGeom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746"/>
            <p:cNvSpPr/>
            <p:nvPr/>
          </p:nvSpPr>
          <p:spPr bwMode="auto">
            <a:xfrm>
              <a:off x="6252531" y="4860745"/>
              <a:ext cx="80481" cy="55332"/>
            </a:xfrm>
            <a:custGeom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747"/>
            <p:cNvSpPr/>
            <p:nvPr/>
          </p:nvSpPr>
          <p:spPr bwMode="auto">
            <a:xfrm>
              <a:off x="6016117" y="4956315"/>
              <a:ext cx="35212" cy="55332"/>
            </a:xfrm>
            <a:custGeom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748"/>
            <p:cNvSpPr/>
            <p:nvPr/>
          </p:nvSpPr>
          <p:spPr bwMode="auto">
            <a:xfrm>
              <a:off x="6001028" y="4946255"/>
              <a:ext cx="65392" cy="75452"/>
            </a:xfrm>
            <a:custGeom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749"/>
            <p:cNvSpPr/>
            <p:nvPr/>
          </p:nvSpPr>
          <p:spPr bwMode="auto">
            <a:xfrm>
              <a:off x="6026177" y="4443249"/>
              <a:ext cx="125753" cy="221323"/>
            </a:xfrm>
            <a:custGeom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750"/>
            <p:cNvSpPr>
              <a:spLocks noEditPoints="1"/>
            </p:cNvSpPr>
            <p:nvPr/>
          </p:nvSpPr>
          <p:spPr bwMode="auto">
            <a:xfrm>
              <a:off x="6016117" y="4433189"/>
              <a:ext cx="150902" cy="256535"/>
            </a:xfrm>
            <a:custGeom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751"/>
            <p:cNvSpPr/>
            <p:nvPr/>
          </p:nvSpPr>
          <p:spPr bwMode="auto">
            <a:xfrm>
              <a:off x="6121750" y="4488521"/>
              <a:ext cx="130782" cy="145873"/>
            </a:xfrm>
            <a:custGeom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752"/>
            <p:cNvSpPr>
              <a:spLocks noEditPoints="1"/>
            </p:cNvSpPr>
            <p:nvPr/>
          </p:nvSpPr>
          <p:spPr bwMode="auto">
            <a:xfrm>
              <a:off x="6106658" y="4473429"/>
              <a:ext cx="155933" cy="181082"/>
            </a:xfrm>
            <a:custGeom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753"/>
            <p:cNvSpPr/>
            <p:nvPr/>
          </p:nvSpPr>
          <p:spPr bwMode="auto">
            <a:xfrm>
              <a:off x="6338041" y="5237998"/>
              <a:ext cx="50301" cy="65392"/>
            </a:xfrm>
            <a:custGeom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754"/>
            <p:cNvSpPr/>
            <p:nvPr/>
          </p:nvSpPr>
          <p:spPr bwMode="auto">
            <a:xfrm>
              <a:off x="6322952" y="5227938"/>
              <a:ext cx="85513" cy="85513"/>
            </a:xfrm>
            <a:custGeom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755"/>
            <p:cNvSpPr>
              <a:spLocks noEditPoints="1"/>
            </p:cNvSpPr>
            <p:nvPr/>
          </p:nvSpPr>
          <p:spPr bwMode="auto">
            <a:xfrm>
              <a:off x="6307860" y="5268179"/>
              <a:ext cx="171022" cy="115693"/>
            </a:xfrm>
            <a:custGeom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756"/>
            <p:cNvSpPr>
              <a:spLocks noEditPoints="1"/>
            </p:cNvSpPr>
            <p:nvPr/>
          </p:nvSpPr>
          <p:spPr bwMode="auto">
            <a:xfrm>
              <a:off x="6282712" y="5253090"/>
              <a:ext cx="206234" cy="145873"/>
            </a:xfrm>
            <a:custGeom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757"/>
            <p:cNvSpPr>
              <a:spLocks noEditPoints="1"/>
            </p:cNvSpPr>
            <p:nvPr/>
          </p:nvSpPr>
          <p:spPr bwMode="auto">
            <a:xfrm>
              <a:off x="6378281" y="5313451"/>
              <a:ext cx="241443" cy="427557"/>
            </a:xfrm>
            <a:custGeom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758"/>
            <p:cNvSpPr>
              <a:spLocks noEditPoints="1"/>
            </p:cNvSpPr>
            <p:nvPr/>
          </p:nvSpPr>
          <p:spPr bwMode="auto">
            <a:xfrm>
              <a:off x="6368221" y="5303391"/>
              <a:ext cx="266595" cy="452705"/>
            </a:xfrm>
            <a:custGeom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759"/>
            <p:cNvSpPr>
              <a:spLocks noEditPoints="1"/>
            </p:cNvSpPr>
            <p:nvPr/>
          </p:nvSpPr>
          <p:spPr bwMode="auto">
            <a:xfrm>
              <a:off x="6237439" y="5258119"/>
              <a:ext cx="462766" cy="563367"/>
            </a:xfrm>
            <a:custGeom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760"/>
            <p:cNvSpPr>
              <a:spLocks noEditPoints="1"/>
            </p:cNvSpPr>
            <p:nvPr/>
          </p:nvSpPr>
          <p:spPr bwMode="auto">
            <a:xfrm>
              <a:off x="6222351" y="5248058"/>
              <a:ext cx="487917" cy="583487"/>
            </a:xfrm>
            <a:custGeom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5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761"/>
            <p:cNvSpPr/>
            <p:nvPr/>
          </p:nvSpPr>
          <p:spPr bwMode="auto">
            <a:xfrm>
              <a:off x="6086538" y="5393932"/>
              <a:ext cx="191142" cy="548278"/>
            </a:xfrm>
            <a:custGeom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762"/>
            <p:cNvSpPr>
              <a:spLocks noEditPoints="1"/>
            </p:cNvSpPr>
            <p:nvPr/>
          </p:nvSpPr>
          <p:spPr bwMode="auto">
            <a:xfrm>
              <a:off x="6076477" y="5378840"/>
              <a:ext cx="216294" cy="573427"/>
            </a:xfrm>
            <a:custGeom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63"/>
            <p:cNvSpPr/>
            <p:nvPr/>
          </p:nvSpPr>
          <p:spPr bwMode="auto">
            <a:xfrm>
              <a:off x="6182110" y="5917058"/>
              <a:ext cx="95573" cy="55332"/>
            </a:xfrm>
            <a:custGeom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764"/>
            <p:cNvSpPr>
              <a:spLocks noEditPoints="1"/>
            </p:cNvSpPr>
            <p:nvPr/>
          </p:nvSpPr>
          <p:spPr bwMode="auto">
            <a:xfrm>
              <a:off x="6161990" y="5906998"/>
              <a:ext cx="135813" cy="80481"/>
            </a:xfrm>
            <a:custGeom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765"/>
            <p:cNvSpPr/>
            <p:nvPr/>
          </p:nvSpPr>
          <p:spPr bwMode="auto">
            <a:xfrm>
              <a:off x="6448702" y="4760144"/>
              <a:ext cx="417497" cy="518098"/>
            </a:xfrm>
            <a:custGeom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766"/>
            <p:cNvSpPr>
              <a:spLocks noEditPoints="1"/>
            </p:cNvSpPr>
            <p:nvPr/>
          </p:nvSpPr>
          <p:spPr bwMode="auto">
            <a:xfrm>
              <a:off x="6438642" y="4745052"/>
              <a:ext cx="437617" cy="548278"/>
            </a:xfrm>
            <a:custGeom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767"/>
            <p:cNvSpPr/>
            <p:nvPr/>
          </p:nvSpPr>
          <p:spPr bwMode="auto">
            <a:xfrm>
              <a:off x="6710265" y="4679663"/>
              <a:ext cx="45272" cy="100601"/>
            </a:xfrm>
            <a:custGeom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768"/>
            <p:cNvSpPr>
              <a:spLocks noEditPoints="1"/>
            </p:cNvSpPr>
            <p:nvPr/>
          </p:nvSpPr>
          <p:spPr bwMode="auto">
            <a:xfrm>
              <a:off x="6700205" y="4664571"/>
              <a:ext cx="65392" cy="125753"/>
            </a:xfrm>
            <a:custGeom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769"/>
            <p:cNvSpPr/>
            <p:nvPr/>
          </p:nvSpPr>
          <p:spPr bwMode="auto">
            <a:xfrm>
              <a:off x="6740445" y="4689723"/>
              <a:ext cx="25152" cy="85513"/>
            </a:xfrm>
            <a:custGeom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770"/>
            <p:cNvSpPr>
              <a:spLocks noEditPoints="1"/>
            </p:cNvSpPr>
            <p:nvPr/>
          </p:nvSpPr>
          <p:spPr bwMode="auto">
            <a:xfrm>
              <a:off x="6730385" y="4679663"/>
              <a:ext cx="45272" cy="105633"/>
            </a:xfrm>
            <a:custGeom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771"/>
            <p:cNvSpPr/>
            <p:nvPr/>
          </p:nvSpPr>
          <p:spPr bwMode="auto">
            <a:xfrm>
              <a:off x="6740445" y="4684692"/>
              <a:ext cx="50301" cy="95573"/>
            </a:xfrm>
            <a:custGeom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772"/>
            <p:cNvSpPr/>
            <p:nvPr/>
          </p:nvSpPr>
          <p:spPr bwMode="auto">
            <a:xfrm>
              <a:off x="6725357" y="4674632"/>
              <a:ext cx="80481" cy="120721"/>
            </a:xfrm>
            <a:custGeom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773"/>
            <p:cNvSpPr/>
            <p:nvPr/>
          </p:nvSpPr>
          <p:spPr bwMode="auto">
            <a:xfrm>
              <a:off x="6760566" y="4714872"/>
              <a:ext cx="45272" cy="70421"/>
            </a:xfrm>
            <a:custGeom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774"/>
            <p:cNvSpPr>
              <a:spLocks noEditPoints="1"/>
            </p:cNvSpPr>
            <p:nvPr/>
          </p:nvSpPr>
          <p:spPr bwMode="auto">
            <a:xfrm>
              <a:off x="6740445" y="4694752"/>
              <a:ext cx="80481" cy="100601"/>
            </a:xfrm>
            <a:custGeom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775"/>
            <p:cNvSpPr/>
            <p:nvPr/>
          </p:nvSpPr>
          <p:spPr bwMode="auto">
            <a:xfrm>
              <a:off x="6478882" y="5811425"/>
              <a:ext cx="160962" cy="965772"/>
            </a:xfrm>
            <a:custGeom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776"/>
            <p:cNvSpPr>
              <a:spLocks noEditPoints="1"/>
            </p:cNvSpPr>
            <p:nvPr/>
          </p:nvSpPr>
          <p:spPr bwMode="auto">
            <a:xfrm>
              <a:off x="6468822" y="5781245"/>
              <a:ext cx="181082" cy="1016072"/>
            </a:xfrm>
            <a:custGeom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777"/>
            <p:cNvSpPr>
              <a:spLocks noEditPoints="1"/>
            </p:cNvSpPr>
            <p:nvPr/>
          </p:nvSpPr>
          <p:spPr bwMode="auto">
            <a:xfrm>
              <a:off x="6659964" y="5529742"/>
              <a:ext cx="850082" cy="377256"/>
            </a:xfrm>
            <a:custGeom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778"/>
            <p:cNvSpPr>
              <a:spLocks noEditPoints="1"/>
            </p:cNvSpPr>
            <p:nvPr/>
          </p:nvSpPr>
          <p:spPr bwMode="auto">
            <a:xfrm>
              <a:off x="6644876" y="5519682"/>
              <a:ext cx="880262" cy="397376"/>
            </a:xfrm>
            <a:custGeom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805"/>
            <p:cNvSpPr/>
            <p:nvPr/>
          </p:nvSpPr>
          <p:spPr bwMode="auto">
            <a:xfrm>
              <a:off x="7439625" y="4926135"/>
              <a:ext cx="85513" cy="85513"/>
            </a:xfrm>
            <a:custGeom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9" name="Freeform 3806"/>
          <p:cNvSpPr>
            <a:spLocks noEditPoints="1"/>
          </p:cNvSpPr>
          <p:nvPr/>
        </p:nvSpPr>
        <p:spPr bwMode="auto">
          <a:xfrm>
            <a:off x="7419505" y="4916074"/>
            <a:ext cx="125753" cy="110661"/>
          </a:xfrm>
          <a:custGeom>
            <a:gdLst>
              <a:gd name="T0" fmla="*/ 2 w 25"/>
              <a:gd name="T1" fmla="*/ 13 h 22"/>
              <a:gd name="T2" fmla="*/ 4 w 25"/>
              <a:gd name="T3" fmla="*/ 11 h 22"/>
              <a:gd name="T4" fmla="*/ 5 w 25"/>
              <a:gd name="T5" fmla="*/ 13 h 22"/>
              <a:gd name="T6" fmla="*/ 4 w 25"/>
              <a:gd name="T7" fmla="*/ 11 h 22"/>
              <a:gd name="T8" fmla="*/ 2 w 25"/>
              <a:gd name="T9" fmla="*/ 13 h 22"/>
              <a:gd name="T10" fmla="*/ 0 w 25"/>
              <a:gd name="T11" fmla="*/ 11 h 22"/>
              <a:gd name="T12" fmla="*/ 7 w 25"/>
              <a:gd name="T13" fmla="*/ 6 h 22"/>
              <a:gd name="T14" fmla="*/ 8 w 25"/>
              <a:gd name="T15" fmla="*/ 7 h 22"/>
              <a:gd name="T16" fmla="*/ 10 w 25"/>
              <a:gd name="T17" fmla="*/ 9 h 22"/>
              <a:gd name="T18" fmla="*/ 17 w 25"/>
              <a:gd name="T19" fmla="*/ 0 h 22"/>
              <a:gd name="T20" fmla="*/ 18 w 25"/>
              <a:gd name="T21" fmla="*/ 0 h 22"/>
              <a:gd name="T22" fmla="*/ 18 w 25"/>
              <a:gd name="T23" fmla="*/ 0 h 22"/>
              <a:gd name="T24" fmla="*/ 25 w 25"/>
              <a:gd name="T25" fmla="*/ 5 h 22"/>
              <a:gd name="T26" fmla="*/ 11 w 25"/>
              <a:gd name="T27" fmla="*/ 22 h 22"/>
              <a:gd name="T28" fmla="*/ 2 w 25"/>
              <a:gd name="T29" fmla="*/ 13 h 22"/>
              <a:gd name="T30" fmla="*/ 2 w 25"/>
              <a:gd name="T31" fmla="*/ 13 h 22"/>
              <a:gd name="T32" fmla="*/ 11 w 25"/>
              <a:gd name="T33" fmla="*/ 16 h 22"/>
              <a:gd name="T34" fmla="*/ 18 w 25"/>
              <a:gd name="T35" fmla="*/ 6 h 22"/>
              <a:gd name="T36" fmla="*/ 18 w 25"/>
              <a:gd name="T37" fmla="*/ 6 h 22"/>
              <a:gd name="T38" fmla="*/ 11 w 25"/>
              <a:gd name="T39" fmla="*/ 16 h 22"/>
              <a:gd name="T40" fmla="*/ 11 w 25"/>
              <a:gd name="T41" fmla="*/ 16 h 22"/>
              <a:gd name="T42" fmla="*/ 11 w 25"/>
              <a:gd name="T43" fmla="*/ 16 h 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2">
                <a:moveTo>
                  <a:pt x="2" y="13"/>
                </a:moveTo>
                <a:lnTo>
                  <a:pt x="4" y="11"/>
                </a:lnTo>
                <a:lnTo>
                  <a:pt x="5" y="13"/>
                </a:lnTo>
                <a:lnTo>
                  <a:pt x="4" y="11"/>
                </a:lnTo>
                <a:lnTo>
                  <a:pt x="2" y="13"/>
                </a:lnTo>
                <a:lnTo>
                  <a:pt x="0" y="11"/>
                </a:lnTo>
                <a:lnTo>
                  <a:pt x="7" y="6"/>
                </a:lnTo>
                <a:lnTo>
                  <a:pt x="8" y="7"/>
                </a:lnTo>
                <a:lnTo>
                  <a:pt x="10" y="9"/>
                </a:lnTo>
                <a:lnTo>
                  <a:pt x="17" y="0"/>
                </a:lnTo>
                <a:lnTo>
                  <a:pt x="18" y="0"/>
                </a:lnTo>
                <a:lnTo>
                  <a:pt x="18" y="0"/>
                </a:lnTo>
                <a:lnTo>
                  <a:pt x="25" y="5"/>
                </a:lnTo>
                <a:lnTo>
                  <a:pt x="11" y="22"/>
                </a:lnTo>
                <a:lnTo>
                  <a:pt x="2" y="13"/>
                </a:lnTo>
                <a:lnTo>
                  <a:pt x="2" y="13"/>
                </a:lnTo>
                <a:close/>
                <a:moveTo>
                  <a:pt x="11" y="16"/>
                </a:moveTo>
                <a:lnTo>
                  <a:pt x="18" y="6"/>
                </a:lnTo>
                <a:lnTo>
                  <a:pt x="18" y="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3807"/>
          <p:cNvSpPr>
            <a:spLocks noEditPoints="1"/>
          </p:cNvSpPr>
          <p:nvPr/>
        </p:nvSpPr>
        <p:spPr bwMode="auto">
          <a:xfrm>
            <a:off x="8229343" y="5258119"/>
            <a:ext cx="523126" cy="286715"/>
          </a:xfrm>
          <a:custGeom>
            <a:gdLst>
              <a:gd name="T0" fmla="*/ 70 w 95"/>
              <a:gd name="T1" fmla="*/ 50 h 52"/>
              <a:gd name="T2" fmla="*/ 71 w 95"/>
              <a:gd name="T3" fmla="*/ 46 h 52"/>
              <a:gd name="T4" fmla="*/ 74 w 95"/>
              <a:gd name="T5" fmla="*/ 47 h 52"/>
              <a:gd name="T6" fmla="*/ 74 w 95"/>
              <a:gd name="T7" fmla="*/ 47 h 52"/>
              <a:gd name="T8" fmla="*/ 82 w 95"/>
              <a:gd name="T9" fmla="*/ 48 h 52"/>
              <a:gd name="T10" fmla="*/ 82 w 95"/>
              <a:gd name="T11" fmla="*/ 48 h 52"/>
              <a:gd name="T12" fmla="*/ 90 w 95"/>
              <a:gd name="T13" fmla="*/ 47 h 52"/>
              <a:gd name="T14" fmla="*/ 90 w 95"/>
              <a:gd name="T15" fmla="*/ 47 h 52"/>
              <a:gd name="T16" fmla="*/ 91 w 95"/>
              <a:gd name="T17" fmla="*/ 40 h 52"/>
              <a:gd name="T18" fmla="*/ 91 w 95"/>
              <a:gd name="T19" fmla="*/ 40 h 52"/>
              <a:gd name="T20" fmla="*/ 79 w 95"/>
              <a:gd name="T21" fmla="*/ 8 h 52"/>
              <a:gd name="T22" fmla="*/ 79 w 95"/>
              <a:gd name="T23" fmla="*/ 8 h 52"/>
              <a:gd name="T24" fmla="*/ 43 w 95"/>
              <a:gd name="T25" fmla="*/ 4 h 52"/>
              <a:gd name="T26" fmla="*/ 43 w 95"/>
              <a:gd name="T27" fmla="*/ 4 h 52"/>
              <a:gd name="T28" fmla="*/ 0 w 95"/>
              <a:gd name="T29" fmla="*/ 6 h 52"/>
              <a:gd name="T30" fmla="*/ 0 w 95"/>
              <a:gd name="T31" fmla="*/ 6 h 52"/>
              <a:gd name="T32" fmla="*/ 0 w 95"/>
              <a:gd name="T33" fmla="*/ 2 h 52"/>
              <a:gd name="T34" fmla="*/ 43 w 95"/>
              <a:gd name="T35" fmla="*/ 0 h 52"/>
              <a:gd name="T36" fmla="*/ 43 w 95"/>
              <a:gd name="T37" fmla="*/ 0 h 52"/>
              <a:gd name="T38" fmla="*/ 81 w 95"/>
              <a:gd name="T39" fmla="*/ 4 h 52"/>
              <a:gd name="T40" fmla="*/ 81 w 95"/>
              <a:gd name="T41" fmla="*/ 4 h 52"/>
              <a:gd name="T42" fmla="*/ 95 w 95"/>
              <a:gd name="T43" fmla="*/ 40 h 52"/>
              <a:gd name="T44" fmla="*/ 95 w 95"/>
              <a:gd name="T45" fmla="*/ 40 h 52"/>
              <a:gd name="T46" fmla="*/ 91 w 95"/>
              <a:gd name="T47" fmla="*/ 50 h 52"/>
              <a:gd name="T48" fmla="*/ 91 w 95"/>
              <a:gd name="T49" fmla="*/ 50 h 52"/>
              <a:gd name="T50" fmla="*/ 82 w 95"/>
              <a:gd name="T51" fmla="*/ 52 h 52"/>
              <a:gd name="T52" fmla="*/ 82 w 95"/>
              <a:gd name="T53" fmla="*/ 52 h 52"/>
              <a:gd name="T54" fmla="*/ 70 w 95"/>
              <a:gd name="T55" fmla="*/ 50 h 52"/>
              <a:gd name="T56" fmla="*/ 0 w 95"/>
              <a:gd name="T57" fmla="*/ 6 h 52"/>
              <a:gd name="T58" fmla="*/ 0 w 95"/>
              <a:gd name="T59" fmla="*/ 6 h 52"/>
              <a:gd name="T60" fmla="*/ 0 w 95"/>
              <a:gd name="T61" fmla="*/ 6 h 52"/>
              <a:gd name="T62" fmla="*/ 0 w 95"/>
              <a:gd name="T63" fmla="*/ 6 h 52"/>
              <a:gd name="T64" fmla="*/ 0 w 95"/>
              <a:gd name="T65" fmla="*/ 6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" h="52">
                <a:moveTo>
                  <a:pt x="70" y="50"/>
                </a:move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2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6" y="48"/>
                  <a:pt x="79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5" y="48"/>
                  <a:pt x="87" y="48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6"/>
                  <a:pt x="92" y="44"/>
                  <a:pt x="91" y="40"/>
                </a:cubicBezTo>
                <a:cubicBezTo>
                  <a:pt x="91" y="40"/>
                  <a:pt x="91" y="40"/>
                  <a:pt x="91" y="40"/>
                </a:cubicBezTo>
                <a:cubicBezTo>
                  <a:pt x="92" y="29"/>
                  <a:pt x="85" y="11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5"/>
                  <a:pt x="59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22" y="4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22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9" y="0"/>
                  <a:pt x="75" y="1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9" y="10"/>
                  <a:pt x="95" y="28"/>
                  <a:pt x="95" y="40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44"/>
                  <a:pt x="95" y="48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88" y="52"/>
                  <a:pt x="85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76" y="52"/>
                  <a:pt x="70" y="50"/>
                  <a:pt x="70" y="50"/>
                </a:cubicBezTo>
                <a:close/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3808"/>
          <p:cNvSpPr>
            <a:spLocks noEditPoints="1"/>
          </p:cNvSpPr>
          <p:nvPr/>
        </p:nvSpPr>
        <p:spPr bwMode="auto">
          <a:xfrm>
            <a:off x="8214255" y="5248058"/>
            <a:ext cx="548278" cy="306835"/>
          </a:xfrm>
          <a:custGeom>
            <a:gdLst>
              <a:gd name="T0" fmla="*/ 70 w 99"/>
              <a:gd name="T1" fmla="*/ 52 h 56"/>
              <a:gd name="T2" fmla="*/ 72 w 99"/>
              <a:gd name="T3" fmla="*/ 47 h 56"/>
              <a:gd name="T4" fmla="*/ 74 w 99"/>
              <a:gd name="T5" fmla="*/ 47 h 56"/>
              <a:gd name="T6" fmla="*/ 74 w 99"/>
              <a:gd name="T7" fmla="*/ 47 h 56"/>
              <a:gd name="T8" fmla="*/ 77 w 99"/>
              <a:gd name="T9" fmla="*/ 47 h 56"/>
              <a:gd name="T10" fmla="*/ 84 w 99"/>
              <a:gd name="T11" fmla="*/ 48 h 56"/>
              <a:gd name="T12" fmla="*/ 91 w 99"/>
              <a:gd name="T13" fmla="*/ 47 h 56"/>
              <a:gd name="T14" fmla="*/ 91 w 99"/>
              <a:gd name="T15" fmla="*/ 42 h 56"/>
              <a:gd name="T16" fmla="*/ 91 w 99"/>
              <a:gd name="T17" fmla="*/ 42 h 56"/>
              <a:gd name="T18" fmla="*/ 80 w 99"/>
              <a:gd name="T19" fmla="*/ 11 h 56"/>
              <a:gd name="T20" fmla="*/ 68 w 99"/>
              <a:gd name="T21" fmla="*/ 9 h 56"/>
              <a:gd name="T22" fmla="*/ 45 w 99"/>
              <a:gd name="T23" fmla="*/ 8 h 56"/>
              <a:gd name="T24" fmla="*/ 3 w 99"/>
              <a:gd name="T25" fmla="*/ 10 h 56"/>
              <a:gd name="T26" fmla="*/ 2 w 99"/>
              <a:gd name="T27" fmla="*/ 2 h 56"/>
              <a:gd name="T28" fmla="*/ 3 w 99"/>
              <a:gd name="T29" fmla="*/ 2 h 56"/>
              <a:gd name="T30" fmla="*/ 6 w 99"/>
              <a:gd name="T31" fmla="*/ 1 h 56"/>
              <a:gd name="T32" fmla="*/ 45 w 99"/>
              <a:gd name="T33" fmla="*/ 0 h 56"/>
              <a:gd name="T34" fmla="*/ 84 w 99"/>
              <a:gd name="T35" fmla="*/ 5 h 56"/>
              <a:gd name="T36" fmla="*/ 94 w 99"/>
              <a:gd name="T37" fmla="*/ 54 h 56"/>
              <a:gd name="T38" fmla="*/ 84 w 99"/>
              <a:gd name="T39" fmla="*/ 56 h 56"/>
              <a:gd name="T40" fmla="*/ 72 w 99"/>
              <a:gd name="T41" fmla="*/ 52 h 56"/>
              <a:gd name="T42" fmla="*/ 71 w 99"/>
              <a:gd name="T43" fmla="*/ 54 h 56"/>
              <a:gd name="T44" fmla="*/ 84 w 99"/>
              <a:gd name="T45" fmla="*/ 52 h 56"/>
              <a:gd name="T46" fmla="*/ 84 w 99"/>
              <a:gd name="T47" fmla="*/ 52 h 56"/>
              <a:gd name="T48" fmla="*/ 92 w 99"/>
              <a:gd name="T49" fmla="*/ 50 h 56"/>
              <a:gd name="T50" fmla="*/ 92 w 99"/>
              <a:gd name="T51" fmla="*/ 50 h 56"/>
              <a:gd name="T52" fmla="*/ 76 w 99"/>
              <a:gd name="T53" fmla="*/ 51 h 56"/>
              <a:gd name="T54" fmla="*/ 74 w 99"/>
              <a:gd name="T55" fmla="*/ 51 h 56"/>
              <a:gd name="T56" fmla="*/ 73 w 99"/>
              <a:gd name="T57" fmla="*/ 50 h 56"/>
              <a:gd name="T58" fmla="*/ 73 w 99"/>
              <a:gd name="T59" fmla="*/ 50 h 56"/>
              <a:gd name="T60" fmla="*/ 72 w 99"/>
              <a:gd name="T61" fmla="*/ 50 h 56"/>
              <a:gd name="T62" fmla="*/ 73 w 99"/>
              <a:gd name="T63" fmla="*/ 50 h 56"/>
              <a:gd name="T64" fmla="*/ 93 w 99"/>
              <a:gd name="T65" fmla="*/ 50 h 56"/>
              <a:gd name="T66" fmla="*/ 92 w 99"/>
              <a:gd name="T67" fmla="*/ 50 h 56"/>
              <a:gd name="T68" fmla="*/ 71 w 99"/>
              <a:gd name="T69" fmla="*/ 49 h 56"/>
              <a:gd name="T70" fmla="*/ 95 w 99"/>
              <a:gd name="T71" fmla="*/ 47 h 56"/>
              <a:gd name="T72" fmla="*/ 95 w 99"/>
              <a:gd name="T73" fmla="*/ 45 h 56"/>
              <a:gd name="T74" fmla="*/ 95 w 99"/>
              <a:gd name="T75" fmla="*/ 40 h 56"/>
              <a:gd name="T76" fmla="*/ 82 w 99"/>
              <a:gd name="T77" fmla="*/ 8 h 56"/>
              <a:gd name="T78" fmla="*/ 2 w 99"/>
              <a:gd name="T79" fmla="*/ 10 h 56"/>
              <a:gd name="T80" fmla="*/ 68 w 99"/>
              <a:gd name="T81" fmla="*/ 5 h 56"/>
              <a:gd name="T82" fmla="*/ 62 w 99"/>
              <a:gd name="T83" fmla="*/ 5 h 56"/>
              <a:gd name="T84" fmla="*/ 4 w 99"/>
              <a:gd name="T85" fmla="*/ 5 h 56"/>
              <a:gd name="T86" fmla="*/ 4 w 99"/>
              <a:gd name="T87" fmla="*/ 5 h 56"/>
              <a:gd name="T88" fmla="*/ 8 w 99"/>
              <a:gd name="T89" fmla="*/ 5 h 56"/>
              <a:gd name="T90" fmla="*/ 8 w 99"/>
              <a:gd name="T91" fmla="*/ 5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9" h="56">
                <a:moveTo>
                  <a:pt x="71" y="54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2"/>
                  <a:pt x="70" y="52"/>
                  <a:pt x="70" y="52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8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6" y="47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9" y="48"/>
                  <a:pt x="81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6" y="48"/>
                  <a:pt x="89" y="48"/>
                  <a:pt x="91" y="47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1" y="46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5"/>
                  <a:pt x="91" y="44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2" y="32"/>
                  <a:pt x="85" y="14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4" y="10"/>
                  <a:pt x="68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2" y="9"/>
                  <a:pt x="54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6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24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8" y="1"/>
                  <a:pt x="12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24" y="1"/>
                  <a:pt x="34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62" y="0"/>
                  <a:pt x="77" y="1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94" y="11"/>
                  <a:pt x="99" y="29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6"/>
                  <a:pt x="99" y="51"/>
                  <a:pt x="94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1" y="56"/>
                  <a:pt x="87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78" y="56"/>
                  <a:pt x="72" y="55"/>
                  <a:pt x="71" y="54"/>
                </a:cubicBezTo>
                <a:close/>
                <a:moveTo>
                  <a:pt x="71" y="54"/>
                </a:moveTo>
                <a:cubicBezTo>
                  <a:pt x="72" y="52"/>
                  <a:pt x="72" y="52"/>
                  <a:pt x="72" y="52"/>
                </a:cubicBezTo>
                <a:cubicBezTo>
                  <a:pt x="74" y="53"/>
                  <a:pt x="74" y="53"/>
                  <a:pt x="74" y="53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4"/>
                  <a:pt x="71" y="54"/>
                  <a:pt x="71" y="54"/>
                </a:cubicBezTo>
                <a:close/>
                <a:moveTo>
                  <a:pt x="84" y="52"/>
                </a:move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lose/>
                <a:moveTo>
                  <a:pt x="84" y="52"/>
                </a:moveTo>
                <a:cubicBezTo>
                  <a:pt x="84" y="52"/>
                  <a:pt x="84" y="52"/>
                  <a:pt x="84" y="52"/>
                </a:cubicBezTo>
                <a:cubicBezTo>
                  <a:pt x="87" y="52"/>
                  <a:pt x="90" y="52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0" y="52"/>
                  <a:pt x="87" y="52"/>
                  <a:pt x="84" y="52"/>
                </a:cubicBezTo>
                <a:close/>
                <a:moveTo>
                  <a:pt x="80" y="52"/>
                </a:moveTo>
                <a:cubicBezTo>
                  <a:pt x="78" y="52"/>
                  <a:pt x="77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5" y="51"/>
                  <a:pt x="75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6" y="51"/>
                  <a:pt x="78" y="52"/>
                  <a:pt x="80" y="52"/>
                </a:cubicBezTo>
                <a:close/>
                <a:moveTo>
                  <a:pt x="73" y="50"/>
                </a:move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lose/>
                <a:moveTo>
                  <a:pt x="92" y="50"/>
                </a:moveTo>
                <a:cubicBezTo>
                  <a:pt x="92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lose/>
                <a:moveTo>
                  <a:pt x="71" y="50"/>
                </a:moveTo>
                <a:cubicBezTo>
                  <a:pt x="71" y="50"/>
                  <a:pt x="71" y="49"/>
                  <a:pt x="71" y="49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49"/>
                  <a:pt x="71" y="49"/>
                  <a:pt x="71" y="50"/>
                </a:cubicBezTo>
                <a:close/>
                <a:moveTo>
                  <a:pt x="95" y="47"/>
                </a:moveTo>
                <a:cubicBezTo>
                  <a:pt x="94" y="48"/>
                  <a:pt x="94" y="48"/>
                  <a:pt x="94" y="49"/>
                </a:cubicBezTo>
                <a:cubicBezTo>
                  <a:pt x="94" y="49"/>
                  <a:pt x="94" y="49"/>
                  <a:pt x="94" y="49"/>
                </a:cubicBezTo>
                <a:cubicBezTo>
                  <a:pt x="95" y="48"/>
                  <a:pt x="95" y="47"/>
                  <a:pt x="95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6"/>
                  <a:pt x="95" y="47"/>
                  <a:pt x="95" y="47"/>
                </a:cubicBezTo>
                <a:close/>
                <a:moveTo>
                  <a:pt x="95" y="40"/>
                </a:moveTo>
                <a:cubicBezTo>
                  <a:pt x="95" y="29"/>
                  <a:pt x="89" y="12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9" y="12"/>
                  <a:pt x="95" y="29"/>
                  <a:pt x="95" y="40"/>
                </a:cubicBezTo>
                <a:close/>
                <a:moveTo>
                  <a:pt x="2" y="10"/>
                </a:moveTo>
                <a:cubicBezTo>
                  <a:pt x="2" y="8"/>
                  <a:pt x="2" y="8"/>
                  <a:pt x="2" y="8"/>
                </a:cubicBezTo>
                <a:cubicBezTo>
                  <a:pt x="2" y="10"/>
                  <a:pt x="2" y="10"/>
                  <a:pt x="2" y="10"/>
                </a:cubicBezTo>
                <a:close/>
                <a:moveTo>
                  <a:pt x="68" y="5"/>
                </a:moveTo>
                <a:cubicBezTo>
                  <a:pt x="71" y="5"/>
                  <a:pt x="73" y="6"/>
                  <a:pt x="75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71" y="5"/>
                  <a:pt x="67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5" y="5"/>
                  <a:pt x="67" y="5"/>
                  <a:pt x="68" y="5"/>
                </a:cubicBezTo>
                <a:close/>
                <a:moveTo>
                  <a:pt x="4" y="5"/>
                </a:moveTo>
                <a:cubicBezTo>
                  <a:pt x="5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3809"/>
          <p:cNvSpPr/>
          <p:nvPr/>
        </p:nvSpPr>
        <p:spPr bwMode="auto">
          <a:xfrm>
            <a:off x="8626720" y="5524713"/>
            <a:ext cx="80481" cy="45272"/>
          </a:xfrm>
          <a:custGeom>
            <a:gdLst>
              <a:gd name="T0" fmla="*/ 0 w 16"/>
              <a:gd name="T1" fmla="*/ 4 h 9"/>
              <a:gd name="T2" fmla="*/ 15 w 16"/>
              <a:gd name="T3" fmla="*/ 0 h 9"/>
              <a:gd name="T4" fmla="*/ 16 w 16"/>
              <a:gd name="T5" fmla="*/ 4 h 9"/>
              <a:gd name="T6" fmla="*/ 1 w 16"/>
              <a:gd name="T7" fmla="*/ 9 h 9"/>
              <a:gd name="T8" fmla="*/ 0 w 16"/>
              <a:gd name="T9" fmla="*/ 4 h 9"/>
              <a:gd name="T10" fmla="*/ 0 w 16"/>
              <a:gd name="T11" fmla="*/ 4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9">
                <a:moveTo>
                  <a:pt x="0" y="4"/>
                </a:moveTo>
                <a:lnTo>
                  <a:pt x="15" y="0"/>
                </a:lnTo>
                <a:lnTo>
                  <a:pt x="16" y="4"/>
                </a:lnTo>
                <a:lnTo>
                  <a:pt x="1" y="9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3810"/>
          <p:cNvSpPr>
            <a:spLocks noEditPoints="1"/>
          </p:cNvSpPr>
          <p:nvPr/>
        </p:nvSpPr>
        <p:spPr bwMode="auto">
          <a:xfrm>
            <a:off x="8606600" y="5514653"/>
            <a:ext cx="115693" cy="65392"/>
          </a:xfrm>
          <a:custGeom>
            <a:gdLst>
              <a:gd name="T0" fmla="*/ 3 w 23"/>
              <a:gd name="T1" fmla="*/ 11 h 13"/>
              <a:gd name="T2" fmla="*/ 1 w 23"/>
              <a:gd name="T3" fmla="*/ 6 h 13"/>
              <a:gd name="T4" fmla="*/ 4 w 23"/>
              <a:gd name="T5" fmla="*/ 6 h 13"/>
              <a:gd name="T6" fmla="*/ 4 w 23"/>
              <a:gd name="T7" fmla="*/ 8 h 13"/>
              <a:gd name="T8" fmla="*/ 4 w 23"/>
              <a:gd name="T9" fmla="*/ 6 h 13"/>
              <a:gd name="T10" fmla="*/ 1 w 23"/>
              <a:gd name="T11" fmla="*/ 6 h 13"/>
              <a:gd name="T12" fmla="*/ 0 w 23"/>
              <a:gd name="T13" fmla="*/ 4 h 13"/>
              <a:gd name="T14" fmla="*/ 21 w 23"/>
              <a:gd name="T15" fmla="*/ 0 h 13"/>
              <a:gd name="T16" fmla="*/ 23 w 23"/>
              <a:gd name="T17" fmla="*/ 7 h 13"/>
              <a:gd name="T18" fmla="*/ 3 w 23"/>
              <a:gd name="T19" fmla="*/ 13 h 13"/>
              <a:gd name="T20" fmla="*/ 3 w 23"/>
              <a:gd name="T21" fmla="*/ 11 h 13"/>
              <a:gd name="T22" fmla="*/ 3 w 23"/>
              <a:gd name="T23" fmla="*/ 11 h 13"/>
              <a:gd name="T24" fmla="*/ 7 w 23"/>
              <a:gd name="T25" fmla="*/ 7 h 13"/>
              <a:gd name="T26" fmla="*/ 18 w 23"/>
              <a:gd name="T27" fmla="*/ 4 h 13"/>
              <a:gd name="T28" fmla="*/ 18 w 23"/>
              <a:gd name="T29" fmla="*/ 4 h 13"/>
              <a:gd name="T30" fmla="*/ 7 w 23"/>
              <a:gd name="T31" fmla="*/ 7 h 13"/>
              <a:gd name="T32" fmla="*/ 7 w 23"/>
              <a:gd name="T33" fmla="*/ 7 h 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13">
                <a:moveTo>
                  <a:pt x="3" y="11"/>
                </a:moveTo>
                <a:lnTo>
                  <a:pt x="1" y="6"/>
                </a:lnTo>
                <a:lnTo>
                  <a:pt x="4" y="6"/>
                </a:lnTo>
                <a:lnTo>
                  <a:pt x="4" y="8"/>
                </a:lnTo>
                <a:lnTo>
                  <a:pt x="4" y="6"/>
                </a:lnTo>
                <a:lnTo>
                  <a:pt x="1" y="6"/>
                </a:lnTo>
                <a:lnTo>
                  <a:pt x="0" y="4"/>
                </a:lnTo>
                <a:lnTo>
                  <a:pt x="21" y="0"/>
                </a:lnTo>
                <a:lnTo>
                  <a:pt x="23" y="7"/>
                </a:lnTo>
                <a:lnTo>
                  <a:pt x="3" y="13"/>
                </a:lnTo>
                <a:lnTo>
                  <a:pt x="3" y="11"/>
                </a:lnTo>
                <a:lnTo>
                  <a:pt x="3" y="11"/>
                </a:lnTo>
                <a:close/>
                <a:moveTo>
                  <a:pt x="7" y="7"/>
                </a:moveTo>
                <a:lnTo>
                  <a:pt x="18" y="4"/>
                </a:lnTo>
                <a:lnTo>
                  <a:pt x="18" y="4"/>
                </a:lnTo>
                <a:lnTo>
                  <a:pt x="7" y="7"/>
                </a:lnTo>
                <a:lnTo>
                  <a:pt x="7" y="7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3811"/>
          <p:cNvSpPr/>
          <p:nvPr/>
        </p:nvSpPr>
        <p:spPr bwMode="auto">
          <a:xfrm>
            <a:off x="8682049" y="5519682"/>
            <a:ext cx="40240" cy="45272"/>
          </a:xfrm>
          <a:custGeom>
            <a:gdLst>
              <a:gd name="T0" fmla="*/ 0 w 8"/>
              <a:gd name="T1" fmla="*/ 5 h 9"/>
              <a:gd name="T2" fmla="*/ 5 w 8"/>
              <a:gd name="T3" fmla="*/ 0 h 9"/>
              <a:gd name="T4" fmla="*/ 8 w 8"/>
              <a:gd name="T5" fmla="*/ 4 h 9"/>
              <a:gd name="T6" fmla="*/ 2 w 8"/>
              <a:gd name="T7" fmla="*/ 9 h 9"/>
              <a:gd name="T8" fmla="*/ 0 w 8"/>
              <a:gd name="T9" fmla="*/ 5 h 9"/>
              <a:gd name="T10" fmla="*/ 0 w 8"/>
              <a:gd name="T11" fmla="*/ 5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9">
                <a:moveTo>
                  <a:pt x="0" y="5"/>
                </a:moveTo>
                <a:lnTo>
                  <a:pt x="5" y="0"/>
                </a:lnTo>
                <a:lnTo>
                  <a:pt x="8" y="4"/>
                </a:lnTo>
                <a:lnTo>
                  <a:pt x="2" y="9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3812"/>
          <p:cNvSpPr/>
          <p:nvPr/>
        </p:nvSpPr>
        <p:spPr bwMode="auto">
          <a:xfrm>
            <a:off x="8661929" y="5509622"/>
            <a:ext cx="80481" cy="70421"/>
          </a:xfrm>
          <a:custGeom>
            <a:gdLst>
              <a:gd name="T0" fmla="*/ 1 w 16"/>
              <a:gd name="T1" fmla="*/ 8 h 14"/>
              <a:gd name="T2" fmla="*/ 4 w 16"/>
              <a:gd name="T3" fmla="*/ 7 h 14"/>
              <a:gd name="T4" fmla="*/ 5 w 16"/>
              <a:gd name="T5" fmla="*/ 9 h 14"/>
              <a:gd name="T6" fmla="*/ 4 w 16"/>
              <a:gd name="T7" fmla="*/ 7 h 14"/>
              <a:gd name="T8" fmla="*/ 1 w 16"/>
              <a:gd name="T9" fmla="*/ 8 h 14"/>
              <a:gd name="T10" fmla="*/ 0 w 16"/>
              <a:gd name="T11" fmla="*/ 7 h 14"/>
              <a:gd name="T12" fmla="*/ 10 w 16"/>
              <a:gd name="T13" fmla="*/ 0 h 14"/>
              <a:gd name="T14" fmla="*/ 16 w 16"/>
              <a:gd name="T15" fmla="*/ 6 h 14"/>
              <a:gd name="T16" fmla="*/ 6 w 16"/>
              <a:gd name="T17" fmla="*/ 14 h 14"/>
              <a:gd name="T18" fmla="*/ 1 w 16"/>
              <a:gd name="T19" fmla="*/ 8 h 14"/>
              <a:gd name="T20" fmla="*/ 1 w 16"/>
              <a:gd name="T21" fmla="*/ 8 h 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4">
                <a:moveTo>
                  <a:pt x="1" y="8"/>
                </a:moveTo>
                <a:lnTo>
                  <a:pt x="4" y="7"/>
                </a:lnTo>
                <a:lnTo>
                  <a:pt x="5" y="9"/>
                </a:lnTo>
                <a:lnTo>
                  <a:pt x="4" y="7"/>
                </a:lnTo>
                <a:lnTo>
                  <a:pt x="1" y="8"/>
                </a:lnTo>
                <a:lnTo>
                  <a:pt x="0" y="7"/>
                </a:lnTo>
                <a:lnTo>
                  <a:pt x="10" y="0"/>
                </a:lnTo>
                <a:lnTo>
                  <a:pt x="16" y="6"/>
                </a:lnTo>
                <a:lnTo>
                  <a:pt x="6" y="14"/>
                </a:lnTo>
                <a:lnTo>
                  <a:pt x="1" y="8"/>
                </a:lnTo>
                <a:lnTo>
                  <a:pt x="1" y="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3813"/>
          <p:cNvSpPr/>
          <p:nvPr/>
        </p:nvSpPr>
        <p:spPr bwMode="auto">
          <a:xfrm>
            <a:off x="7489926" y="5806397"/>
            <a:ext cx="513066" cy="442645"/>
          </a:xfrm>
          <a:custGeom>
            <a:gdLst>
              <a:gd name="T0" fmla="*/ 0 w 93"/>
              <a:gd name="T1" fmla="*/ 76 h 80"/>
              <a:gd name="T2" fmla="*/ 23 w 93"/>
              <a:gd name="T3" fmla="*/ 76 h 80"/>
              <a:gd name="T4" fmla="*/ 28 w 93"/>
              <a:gd name="T5" fmla="*/ 45 h 80"/>
              <a:gd name="T6" fmla="*/ 28 w 93"/>
              <a:gd name="T7" fmla="*/ 45 h 80"/>
              <a:gd name="T8" fmla="*/ 38 w 93"/>
              <a:gd name="T9" fmla="*/ 3 h 80"/>
              <a:gd name="T10" fmla="*/ 38 w 93"/>
              <a:gd name="T11" fmla="*/ 3 h 80"/>
              <a:gd name="T12" fmla="*/ 50 w 93"/>
              <a:gd name="T13" fmla="*/ 0 h 80"/>
              <a:gd name="T14" fmla="*/ 50 w 93"/>
              <a:gd name="T15" fmla="*/ 0 h 80"/>
              <a:gd name="T16" fmla="*/ 93 w 93"/>
              <a:gd name="T17" fmla="*/ 9 h 80"/>
              <a:gd name="T18" fmla="*/ 93 w 93"/>
              <a:gd name="T19" fmla="*/ 9 h 80"/>
              <a:gd name="T20" fmla="*/ 93 w 93"/>
              <a:gd name="T21" fmla="*/ 9 h 80"/>
              <a:gd name="T22" fmla="*/ 92 w 93"/>
              <a:gd name="T23" fmla="*/ 13 h 80"/>
              <a:gd name="T24" fmla="*/ 76 w 93"/>
              <a:gd name="T25" fmla="*/ 8 h 80"/>
              <a:gd name="T26" fmla="*/ 76 w 93"/>
              <a:gd name="T27" fmla="*/ 8 h 80"/>
              <a:gd name="T28" fmla="*/ 50 w 93"/>
              <a:gd name="T29" fmla="*/ 4 h 80"/>
              <a:gd name="T30" fmla="*/ 50 w 93"/>
              <a:gd name="T31" fmla="*/ 4 h 80"/>
              <a:gd name="T32" fmla="*/ 41 w 93"/>
              <a:gd name="T33" fmla="*/ 6 h 80"/>
              <a:gd name="T34" fmla="*/ 41 w 93"/>
              <a:gd name="T35" fmla="*/ 6 h 80"/>
              <a:gd name="T36" fmla="*/ 32 w 93"/>
              <a:gd name="T37" fmla="*/ 45 h 80"/>
              <a:gd name="T38" fmla="*/ 32 w 93"/>
              <a:gd name="T39" fmla="*/ 45 h 80"/>
              <a:gd name="T40" fmla="*/ 27 w 93"/>
              <a:gd name="T41" fmla="*/ 78 h 80"/>
              <a:gd name="T42" fmla="*/ 27 w 93"/>
              <a:gd name="T43" fmla="*/ 78 h 80"/>
              <a:gd name="T44" fmla="*/ 27 w 93"/>
              <a:gd name="T45" fmla="*/ 80 h 80"/>
              <a:gd name="T46" fmla="*/ 0 w 93"/>
              <a:gd name="T47" fmla="*/ 80 h 80"/>
              <a:gd name="T48" fmla="*/ 0 w 93"/>
              <a:gd name="T49" fmla="*/ 76 h 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3" h="80">
                <a:moveTo>
                  <a:pt x="0" y="76"/>
                </a:moveTo>
                <a:cubicBezTo>
                  <a:pt x="23" y="76"/>
                  <a:pt x="23" y="76"/>
                  <a:pt x="23" y="76"/>
                </a:cubicBezTo>
                <a:cubicBezTo>
                  <a:pt x="24" y="72"/>
                  <a:pt x="26" y="58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1" y="27"/>
                  <a:pt x="34" y="9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40" y="0"/>
                  <a:pt x="45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66" y="0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13"/>
                  <a:pt x="85" y="10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68" y="6"/>
                  <a:pt x="57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5" y="4"/>
                  <a:pt x="42" y="5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39" y="9"/>
                  <a:pt x="35" y="28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29" y="62"/>
                  <a:pt x="27" y="78"/>
                  <a:pt x="27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6"/>
                  <a:pt x="0" y="76"/>
                  <a:pt x="0" y="7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3814"/>
          <p:cNvSpPr>
            <a:spLocks noEditPoints="1"/>
          </p:cNvSpPr>
          <p:nvPr/>
        </p:nvSpPr>
        <p:spPr bwMode="auto">
          <a:xfrm>
            <a:off x="7474834" y="5796337"/>
            <a:ext cx="538218" cy="462766"/>
          </a:xfrm>
          <a:custGeom>
            <a:gdLst>
              <a:gd name="T0" fmla="*/ 0 w 97"/>
              <a:gd name="T1" fmla="*/ 78 h 84"/>
              <a:gd name="T2" fmla="*/ 24 w 97"/>
              <a:gd name="T3" fmla="*/ 76 h 84"/>
              <a:gd name="T4" fmla="*/ 28 w 97"/>
              <a:gd name="T5" fmla="*/ 46 h 84"/>
              <a:gd name="T6" fmla="*/ 38 w 97"/>
              <a:gd name="T7" fmla="*/ 4 h 84"/>
              <a:gd name="T8" fmla="*/ 52 w 97"/>
              <a:gd name="T9" fmla="*/ 0 h 84"/>
              <a:gd name="T10" fmla="*/ 96 w 97"/>
              <a:gd name="T11" fmla="*/ 9 h 84"/>
              <a:gd name="T12" fmla="*/ 97 w 97"/>
              <a:gd name="T13" fmla="*/ 11 h 84"/>
              <a:gd name="T14" fmla="*/ 95 w 97"/>
              <a:gd name="T15" fmla="*/ 17 h 84"/>
              <a:gd name="T16" fmla="*/ 93 w 97"/>
              <a:gd name="T17" fmla="*/ 17 h 84"/>
              <a:gd name="T18" fmla="*/ 93 w 97"/>
              <a:gd name="T19" fmla="*/ 16 h 84"/>
              <a:gd name="T20" fmla="*/ 93 w 97"/>
              <a:gd name="T21" fmla="*/ 16 h 84"/>
              <a:gd name="T22" fmla="*/ 93 w 97"/>
              <a:gd name="T23" fmla="*/ 16 h 84"/>
              <a:gd name="T24" fmla="*/ 92 w 97"/>
              <a:gd name="T25" fmla="*/ 16 h 84"/>
              <a:gd name="T26" fmla="*/ 89 w 97"/>
              <a:gd name="T27" fmla="*/ 15 h 84"/>
              <a:gd name="T28" fmla="*/ 78 w 97"/>
              <a:gd name="T29" fmla="*/ 12 h 84"/>
              <a:gd name="T30" fmla="*/ 52 w 97"/>
              <a:gd name="T31" fmla="*/ 8 h 84"/>
              <a:gd name="T32" fmla="*/ 51 w 97"/>
              <a:gd name="T33" fmla="*/ 8 h 84"/>
              <a:gd name="T34" fmla="*/ 51 w 97"/>
              <a:gd name="T35" fmla="*/ 8 h 84"/>
              <a:gd name="T36" fmla="*/ 45 w 97"/>
              <a:gd name="T37" fmla="*/ 9 h 84"/>
              <a:gd name="T38" fmla="*/ 45 w 97"/>
              <a:gd name="T39" fmla="*/ 9 h 84"/>
              <a:gd name="T40" fmla="*/ 41 w 97"/>
              <a:gd name="T41" fmla="*/ 23 h 84"/>
              <a:gd name="T42" fmla="*/ 36 w 97"/>
              <a:gd name="T43" fmla="*/ 48 h 84"/>
              <a:gd name="T44" fmla="*/ 31 w 97"/>
              <a:gd name="T45" fmla="*/ 81 h 84"/>
              <a:gd name="T46" fmla="*/ 0 w 97"/>
              <a:gd name="T47" fmla="*/ 84 h 84"/>
              <a:gd name="T48" fmla="*/ 27 w 97"/>
              <a:gd name="T49" fmla="*/ 79 h 84"/>
              <a:gd name="T50" fmla="*/ 27 w 97"/>
              <a:gd name="T51" fmla="*/ 80 h 84"/>
              <a:gd name="T52" fmla="*/ 27 w 97"/>
              <a:gd name="T53" fmla="*/ 80 h 84"/>
              <a:gd name="T54" fmla="*/ 27 w 97"/>
              <a:gd name="T55" fmla="*/ 79 h 84"/>
              <a:gd name="T56" fmla="*/ 27 w 97"/>
              <a:gd name="T57" fmla="*/ 77 h 84"/>
              <a:gd name="T58" fmla="*/ 28 w 97"/>
              <a:gd name="T59" fmla="*/ 70 h 84"/>
              <a:gd name="T60" fmla="*/ 30 w 97"/>
              <a:gd name="T61" fmla="*/ 61 h 84"/>
              <a:gd name="T62" fmla="*/ 36 w 97"/>
              <a:gd name="T63" fmla="*/ 26 h 84"/>
              <a:gd name="T64" fmla="*/ 37 w 97"/>
              <a:gd name="T65" fmla="*/ 22 h 84"/>
              <a:gd name="T66" fmla="*/ 39 w 97"/>
              <a:gd name="T67" fmla="*/ 13 h 84"/>
              <a:gd name="T68" fmla="*/ 79 w 97"/>
              <a:gd name="T69" fmla="*/ 8 h 84"/>
              <a:gd name="T70" fmla="*/ 93 w 97"/>
              <a:gd name="T71" fmla="*/ 12 h 84"/>
              <a:gd name="T72" fmla="*/ 90 w 97"/>
              <a:gd name="T73" fmla="*/ 11 h 84"/>
              <a:gd name="T74" fmla="*/ 79 w 97"/>
              <a:gd name="T75" fmla="*/ 8 h 84"/>
              <a:gd name="T76" fmla="*/ 66 w 97"/>
              <a:gd name="T77" fmla="*/ 5 h 84"/>
              <a:gd name="T78" fmla="*/ 79 w 97"/>
              <a:gd name="T79" fmla="*/ 8 h 84"/>
              <a:gd name="T80" fmla="*/ 41 w 97"/>
              <a:gd name="T81" fmla="*/ 7 h 84"/>
              <a:gd name="T82" fmla="*/ 42 w 97"/>
              <a:gd name="T83" fmla="*/ 7 h 84"/>
              <a:gd name="T84" fmla="*/ 42 w 97"/>
              <a:gd name="T85" fmla="*/ 7 h 84"/>
              <a:gd name="T86" fmla="*/ 44 w 97"/>
              <a:gd name="T87" fmla="*/ 5 h 84"/>
              <a:gd name="T88" fmla="*/ 47 w 97"/>
              <a:gd name="T89" fmla="*/ 4 h 84"/>
              <a:gd name="T90" fmla="*/ 51 w 97"/>
              <a:gd name="T91" fmla="*/ 4 h 84"/>
              <a:gd name="T92" fmla="*/ 52 w 97"/>
              <a:gd name="T93" fmla="*/ 4 h 84"/>
              <a:gd name="T94" fmla="*/ 55 w 97"/>
              <a:gd name="T95" fmla="*/ 4 h 84"/>
              <a:gd name="T96" fmla="*/ 52 w 97"/>
              <a:gd name="T97" fmla="*/ 4 h 84"/>
              <a:gd name="T98" fmla="*/ 51 w 97"/>
              <a:gd name="T99" fmla="*/ 4 h 84"/>
              <a:gd name="T100" fmla="*/ 52 w 97"/>
              <a:gd name="T101" fmla="*/ 4 h 84"/>
              <a:gd name="T102" fmla="*/ 51 w 97"/>
              <a:gd name="T103" fmla="*/ 4 h 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" h="84">
                <a:moveTo>
                  <a:pt x="0" y="82"/>
                </a:moveTo>
                <a:cubicBezTo>
                  <a:pt x="0" y="78"/>
                  <a:pt x="0" y="78"/>
                  <a:pt x="0" y="78"/>
                </a:cubicBezTo>
                <a:cubicBezTo>
                  <a:pt x="0" y="76"/>
                  <a:pt x="0" y="76"/>
                  <a:pt x="0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1"/>
                  <a:pt x="26" y="59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31" y="29"/>
                  <a:pt x="34" y="11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42" y="0"/>
                  <a:pt x="47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8" y="0"/>
                  <a:pt x="93" y="8"/>
                  <a:pt x="96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7" y="11"/>
                  <a:pt x="97" y="11"/>
                  <a:pt x="97" y="11"/>
                </a:cubicBezTo>
                <a:cubicBezTo>
                  <a:pt x="97" y="11"/>
                  <a:pt x="97" y="11"/>
                  <a:pt x="97" y="11"/>
                </a:cubicBezTo>
                <a:cubicBezTo>
                  <a:pt x="95" y="17"/>
                  <a:pt x="95" y="17"/>
                  <a:pt x="95" y="17"/>
                </a:cubicBezTo>
                <a:cubicBezTo>
                  <a:pt x="94" y="17"/>
                  <a:pt x="94" y="17"/>
                  <a:pt x="94" y="17"/>
                </a:cubicBezTo>
                <a:cubicBezTo>
                  <a:pt x="93" y="17"/>
                  <a:pt x="94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1" y="16"/>
                  <a:pt x="90" y="16"/>
                  <a:pt x="89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6" y="14"/>
                  <a:pt x="82" y="13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69" y="10"/>
                  <a:pt x="59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48" y="7"/>
                  <a:pt x="45" y="8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10"/>
                  <a:pt x="42" y="16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30"/>
                  <a:pt x="37" y="39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3" y="65"/>
                  <a:pt x="31" y="81"/>
                  <a:pt x="31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4"/>
                  <a:pt x="31" y="84"/>
                  <a:pt x="31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2"/>
                  <a:pt x="0" y="82"/>
                  <a:pt x="0" y="82"/>
                </a:cubicBezTo>
                <a:close/>
                <a:moveTo>
                  <a:pt x="27" y="79"/>
                </a:move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8"/>
                  <a:pt x="27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8" y="76"/>
                  <a:pt x="28" y="73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9" y="67"/>
                  <a:pt x="29" y="64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9"/>
                  <a:pt x="28" y="76"/>
                  <a:pt x="27" y="79"/>
                </a:cubicBezTo>
                <a:close/>
                <a:moveTo>
                  <a:pt x="36" y="26"/>
                </a:moveTo>
                <a:cubicBezTo>
                  <a:pt x="36" y="25"/>
                  <a:pt x="36" y="23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8" y="19"/>
                  <a:pt x="38" y="16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7"/>
                  <a:pt x="37" y="21"/>
                  <a:pt x="36" y="26"/>
                </a:cubicBezTo>
                <a:close/>
                <a:moveTo>
                  <a:pt x="79" y="8"/>
                </a:moveTo>
                <a:cubicBezTo>
                  <a:pt x="85" y="10"/>
                  <a:pt x="90" y="11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2"/>
                  <a:pt x="91" y="12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87" y="10"/>
                  <a:pt x="83" y="9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7"/>
                  <a:pt x="70" y="6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70" y="6"/>
                  <a:pt x="75" y="7"/>
                  <a:pt x="79" y="8"/>
                </a:cubicBezTo>
                <a:close/>
                <a:moveTo>
                  <a:pt x="42" y="7"/>
                </a:moveTo>
                <a:cubicBezTo>
                  <a:pt x="42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6"/>
                  <a:pt x="43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3" y="5"/>
                  <a:pt x="42" y="6"/>
                  <a:pt x="42" y="7"/>
                </a:cubicBezTo>
                <a:close/>
                <a:moveTo>
                  <a:pt x="47" y="4"/>
                </a:moveTo>
                <a:cubicBezTo>
                  <a:pt x="48" y="4"/>
                  <a:pt x="49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49" y="4"/>
                  <a:pt x="48" y="4"/>
                  <a:pt x="47" y="4"/>
                </a:cubicBezTo>
                <a:close/>
                <a:moveTo>
                  <a:pt x="52" y="4"/>
                </a:moveTo>
                <a:cubicBezTo>
                  <a:pt x="53" y="4"/>
                  <a:pt x="54" y="4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lose/>
                <a:moveTo>
                  <a:pt x="51" y="4"/>
                </a:move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3815"/>
          <p:cNvSpPr/>
          <p:nvPr/>
        </p:nvSpPr>
        <p:spPr bwMode="auto">
          <a:xfrm>
            <a:off x="8038201" y="5906998"/>
            <a:ext cx="281683" cy="860142"/>
          </a:xfrm>
          <a:custGeom>
            <a:gdLst>
              <a:gd name="T0" fmla="*/ 2 w 51"/>
              <a:gd name="T1" fmla="*/ 154 h 156"/>
              <a:gd name="T2" fmla="*/ 0 w 51"/>
              <a:gd name="T3" fmla="*/ 152 h 156"/>
              <a:gd name="T4" fmla="*/ 0 w 51"/>
              <a:gd name="T5" fmla="*/ 152 h 156"/>
              <a:gd name="T6" fmla="*/ 7 w 51"/>
              <a:gd name="T7" fmla="*/ 137 h 156"/>
              <a:gd name="T8" fmla="*/ 7 w 51"/>
              <a:gd name="T9" fmla="*/ 137 h 156"/>
              <a:gd name="T10" fmla="*/ 21 w 51"/>
              <a:gd name="T11" fmla="*/ 115 h 156"/>
              <a:gd name="T12" fmla="*/ 21 w 51"/>
              <a:gd name="T13" fmla="*/ 115 h 156"/>
              <a:gd name="T14" fmla="*/ 46 w 51"/>
              <a:gd name="T15" fmla="*/ 79 h 156"/>
              <a:gd name="T16" fmla="*/ 46 w 51"/>
              <a:gd name="T17" fmla="*/ 79 h 156"/>
              <a:gd name="T18" fmla="*/ 47 w 51"/>
              <a:gd name="T19" fmla="*/ 76 h 156"/>
              <a:gd name="T20" fmla="*/ 47 w 51"/>
              <a:gd name="T21" fmla="*/ 76 h 156"/>
              <a:gd name="T22" fmla="*/ 32 w 51"/>
              <a:gd name="T23" fmla="*/ 33 h 156"/>
              <a:gd name="T24" fmla="*/ 32 w 51"/>
              <a:gd name="T25" fmla="*/ 33 h 156"/>
              <a:gd name="T26" fmla="*/ 17 w 51"/>
              <a:gd name="T27" fmla="*/ 2 h 156"/>
              <a:gd name="T28" fmla="*/ 17 w 51"/>
              <a:gd name="T29" fmla="*/ 2 h 156"/>
              <a:gd name="T30" fmla="*/ 20 w 51"/>
              <a:gd name="T31" fmla="*/ 0 h 156"/>
              <a:gd name="T32" fmla="*/ 51 w 51"/>
              <a:gd name="T33" fmla="*/ 76 h 156"/>
              <a:gd name="T34" fmla="*/ 51 w 51"/>
              <a:gd name="T35" fmla="*/ 76 h 156"/>
              <a:gd name="T36" fmla="*/ 50 w 51"/>
              <a:gd name="T37" fmla="*/ 81 h 156"/>
              <a:gd name="T38" fmla="*/ 50 w 51"/>
              <a:gd name="T39" fmla="*/ 81 h 156"/>
              <a:gd name="T40" fmla="*/ 10 w 51"/>
              <a:gd name="T41" fmla="*/ 139 h 156"/>
              <a:gd name="T42" fmla="*/ 10 w 51"/>
              <a:gd name="T43" fmla="*/ 139 h 156"/>
              <a:gd name="T44" fmla="*/ 4 w 51"/>
              <a:gd name="T45" fmla="*/ 151 h 156"/>
              <a:gd name="T46" fmla="*/ 4 w 51"/>
              <a:gd name="T47" fmla="*/ 151 h 156"/>
              <a:gd name="T48" fmla="*/ 20 w 51"/>
              <a:gd name="T49" fmla="*/ 152 h 156"/>
              <a:gd name="T50" fmla="*/ 20 w 51"/>
              <a:gd name="T51" fmla="*/ 152 h 156"/>
              <a:gd name="T52" fmla="*/ 31 w 51"/>
              <a:gd name="T53" fmla="*/ 152 h 156"/>
              <a:gd name="T54" fmla="*/ 31 w 51"/>
              <a:gd name="T55" fmla="*/ 152 h 156"/>
              <a:gd name="T56" fmla="*/ 31 w 51"/>
              <a:gd name="T57" fmla="*/ 156 h 156"/>
              <a:gd name="T58" fmla="*/ 20 w 51"/>
              <a:gd name="T59" fmla="*/ 156 h 156"/>
              <a:gd name="T60" fmla="*/ 20 w 51"/>
              <a:gd name="T61" fmla="*/ 156 h 156"/>
              <a:gd name="T62" fmla="*/ 2 w 51"/>
              <a:gd name="T63" fmla="*/ 154 h 1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" h="156">
                <a:moveTo>
                  <a:pt x="2" y="154"/>
                </a:moveTo>
                <a:cubicBezTo>
                  <a:pt x="1" y="154"/>
                  <a:pt x="0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48"/>
                  <a:pt x="3" y="144"/>
                  <a:pt x="7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11" y="131"/>
                  <a:pt x="16" y="123"/>
                  <a:pt x="21" y="115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32" y="100"/>
                  <a:pt x="44" y="84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8"/>
                  <a:pt x="47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7" y="69"/>
                  <a:pt x="39" y="50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24" y="17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1"/>
                  <a:pt x="51" y="58"/>
                  <a:pt x="51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8"/>
                  <a:pt x="51" y="80"/>
                  <a:pt x="5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5" y="89"/>
                  <a:pt x="22" y="120"/>
                  <a:pt x="10" y="139"/>
                </a:cubicBezTo>
                <a:cubicBezTo>
                  <a:pt x="10" y="139"/>
                  <a:pt x="10" y="139"/>
                  <a:pt x="10" y="139"/>
                </a:cubicBezTo>
                <a:cubicBezTo>
                  <a:pt x="7" y="145"/>
                  <a:pt x="5" y="149"/>
                  <a:pt x="4" y="151"/>
                </a:cubicBezTo>
                <a:cubicBezTo>
                  <a:pt x="4" y="151"/>
                  <a:pt x="4" y="151"/>
                  <a:pt x="4" y="151"/>
                </a:cubicBezTo>
                <a:cubicBezTo>
                  <a:pt x="7" y="152"/>
                  <a:pt x="14" y="152"/>
                  <a:pt x="20" y="152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6" y="152"/>
                  <a:pt x="31" y="152"/>
                  <a:pt x="31" y="152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31" y="156"/>
                  <a:pt x="31" y="156"/>
                  <a:pt x="31" y="156"/>
                </a:cubicBezTo>
                <a:cubicBezTo>
                  <a:pt x="31" y="156"/>
                  <a:pt x="26" y="156"/>
                  <a:pt x="20" y="156"/>
                </a:cubicBezTo>
                <a:cubicBezTo>
                  <a:pt x="20" y="156"/>
                  <a:pt x="20" y="156"/>
                  <a:pt x="20" y="156"/>
                </a:cubicBezTo>
                <a:cubicBezTo>
                  <a:pt x="14" y="156"/>
                  <a:pt x="6" y="156"/>
                  <a:pt x="2" y="15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3816"/>
          <p:cNvSpPr>
            <a:spLocks noEditPoints="1"/>
          </p:cNvSpPr>
          <p:nvPr/>
        </p:nvSpPr>
        <p:spPr bwMode="auto">
          <a:xfrm>
            <a:off x="8028141" y="5886878"/>
            <a:ext cx="301804" cy="890322"/>
          </a:xfrm>
          <a:custGeom>
            <a:gdLst>
              <a:gd name="T0" fmla="*/ 4 w 55"/>
              <a:gd name="T1" fmla="*/ 157 h 161"/>
              <a:gd name="T2" fmla="*/ 0 w 55"/>
              <a:gd name="T3" fmla="*/ 155 h 161"/>
              <a:gd name="T4" fmla="*/ 0 w 55"/>
              <a:gd name="T5" fmla="*/ 154 h 161"/>
              <a:gd name="T6" fmla="*/ 7 w 55"/>
              <a:gd name="T7" fmla="*/ 139 h 161"/>
              <a:gd name="T8" fmla="*/ 22 w 55"/>
              <a:gd name="T9" fmla="*/ 117 h 161"/>
              <a:gd name="T10" fmla="*/ 47 w 55"/>
              <a:gd name="T11" fmla="*/ 81 h 161"/>
              <a:gd name="T12" fmla="*/ 47 w 55"/>
              <a:gd name="T13" fmla="*/ 79 h 161"/>
              <a:gd name="T14" fmla="*/ 47 w 55"/>
              <a:gd name="T15" fmla="*/ 79 h 161"/>
              <a:gd name="T16" fmla="*/ 47 w 55"/>
              <a:gd name="T17" fmla="*/ 79 h 161"/>
              <a:gd name="T18" fmla="*/ 47 w 55"/>
              <a:gd name="T19" fmla="*/ 79 h 161"/>
              <a:gd name="T20" fmla="*/ 32 w 55"/>
              <a:gd name="T21" fmla="*/ 37 h 161"/>
              <a:gd name="T22" fmla="*/ 17 w 55"/>
              <a:gd name="T23" fmla="*/ 6 h 161"/>
              <a:gd name="T24" fmla="*/ 17 w 55"/>
              <a:gd name="T25" fmla="*/ 6 h 161"/>
              <a:gd name="T26" fmla="*/ 24 w 55"/>
              <a:gd name="T27" fmla="*/ 0 h 161"/>
              <a:gd name="T28" fmla="*/ 25 w 55"/>
              <a:gd name="T29" fmla="*/ 3 h 161"/>
              <a:gd name="T30" fmla="*/ 26 w 55"/>
              <a:gd name="T31" fmla="*/ 5 h 161"/>
              <a:gd name="T32" fmla="*/ 29 w 55"/>
              <a:gd name="T33" fmla="*/ 12 h 161"/>
              <a:gd name="T34" fmla="*/ 39 w 55"/>
              <a:gd name="T35" fmla="*/ 34 h 161"/>
              <a:gd name="T36" fmla="*/ 55 w 55"/>
              <a:gd name="T37" fmla="*/ 79 h 161"/>
              <a:gd name="T38" fmla="*/ 54 w 55"/>
              <a:gd name="T39" fmla="*/ 85 h 161"/>
              <a:gd name="T40" fmla="*/ 14 w 55"/>
              <a:gd name="T41" fmla="*/ 143 h 161"/>
              <a:gd name="T42" fmla="*/ 9 w 55"/>
              <a:gd name="T43" fmla="*/ 152 h 161"/>
              <a:gd name="T44" fmla="*/ 21 w 55"/>
              <a:gd name="T45" fmla="*/ 153 h 161"/>
              <a:gd name="T46" fmla="*/ 22 w 55"/>
              <a:gd name="T47" fmla="*/ 153 h 161"/>
              <a:gd name="T48" fmla="*/ 33 w 55"/>
              <a:gd name="T49" fmla="*/ 153 h 161"/>
              <a:gd name="T50" fmla="*/ 35 w 55"/>
              <a:gd name="T51" fmla="*/ 153 h 161"/>
              <a:gd name="T52" fmla="*/ 33 w 55"/>
              <a:gd name="T53" fmla="*/ 161 h 161"/>
              <a:gd name="T54" fmla="*/ 22 w 55"/>
              <a:gd name="T55" fmla="*/ 161 h 161"/>
              <a:gd name="T56" fmla="*/ 22 w 55"/>
              <a:gd name="T57" fmla="*/ 157 h 161"/>
              <a:gd name="T58" fmla="*/ 31 w 55"/>
              <a:gd name="T59" fmla="*/ 157 h 161"/>
              <a:gd name="T60" fmla="*/ 22 w 55"/>
              <a:gd name="T61" fmla="*/ 157 h 161"/>
              <a:gd name="T62" fmla="*/ 22 w 55"/>
              <a:gd name="T63" fmla="*/ 157 h 161"/>
              <a:gd name="T64" fmla="*/ 7 w 55"/>
              <a:gd name="T65" fmla="*/ 156 h 161"/>
              <a:gd name="T66" fmla="*/ 17 w 55"/>
              <a:gd name="T67" fmla="*/ 157 h 161"/>
              <a:gd name="T68" fmla="*/ 7 w 55"/>
              <a:gd name="T69" fmla="*/ 148 h 161"/>
              <a:gd name="T70" fmla="*/ 5 w 55"/>
              <a:gd name="T71" fmla="*/ 152 h 161"/>
              <a:gd name="T72" fmla="*/ 11 w 55"/>
              <a:gd name="T73" fmla="*/ 141 h 161"/>
              <a:gd name="T74" fmla="*/ 11 w 55"/>
              <a:gd name="T75" fmla="*/ 141 h 161"/>
              <a:gd name="T76" fmla="*/ 18 w 55"/>
              <a:gd name="T77" fmla="*/ 130 h 161"/>
              <a:gd name="T78" fmla="*/ 11 w 55"/>
              <a:gd name="T79" fmla="*/ 141 h 161"/>
              <a:gd name="T80" fmla="*/ 18 w 55"/>
              <a:gd name="T81" fmla="*/ 129 h 161"/>
              <a:gd name="T82" fmla="*/ 18 w 55"/>
              <a:gd name="T83" fmla="*/ 130 h 161"/>
              <a:gd name="T84" fmla="*/ 21 w 55"/>
              <a:gd name="T85" fmla="*/ 125 h 161"/>
              <a:gd name="T86" fmla="*/ 21 w 55"/>
              <a:gd name="T87" fmla="*/ 125 h 161"/>
              <a:gd name="T88" fmla="*/ 25 w 55"/>
              <a:gd name="T89" fmla="*/ 119 h 161"/>
              <a:gd name="T90" fmla="*/ 21 w 55"/>
              <a:gd name="T91" fmla="*/ 125 h 161"/>
              <a:gd name="T92" fmla="*/ 50 w 55"/>
              <a:gd name="T93" fmla="*/ 83 h 161"/>
              <a:gd name="T94" fmla="*/ 51 w 55"/>
              <a:gd name="T95" fmla="*/ 80 h 161"/>
              <a:gd name="T96" fmla="*/ 51 w 55"/>
              <a:gd name="T97" fmla="*/ 80 h 161"/>
              <a:gd name="T98" fmla="*/ 36 w 55"/>
              <a:gd name="T99" fmla="*/ 35 h 161"/>
              <a:gd name="T100" fmla="*/ 51 w 55"/>
              <a:gd name="T101" fmla="*/ 79 h 161"/>
              <a:gd name="T102" fmla="*/ 51 w 55"/>
              <a:gd name="T103" fmla="*/ 79 h 161"/>
              <a:gd name="T104" fmla="*/ 34 w 55"/>
              <a:gd name="T105" fmla="*/ 32 h 1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" h="161">
                <a:moveTo>
                  <a:pt x="3" y="159"/>
                </a:moveTo>
                <a:cubicBezTo>
                  <a:pt x="4" y="157"/>
                  <a:pt x="4" y="157"/>
                  <a:pt x="4" y="157"/>
                </a:cubicBezTo>
                <a:cubicBezTo>
                  <a:pt x="3" y="159"/>
                  <a:pt x="3" y="159"/>
                  <a:pt x="3" y="159"/>
                </a:cubicBezTo>
                <a:cubicBezTo>
                  <a:pt x="1" y="158"/>
                  <a:pt x="0" y="156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5"/>
                  <a:pt x="0" y="155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1" y="150"/>
                  <a:pt x="3" y="146"/>
                  <a:pt x="7" y="139"/>
                </a:cubicBezTo>
                <a:cubicBezTo>
                  <a:pt x="7" y="139"/>
                  <a:pt x="7" y="139"/>
                  <a:pt x="7" y="139"/>
                </a:cubicBezTo>
                <a:cubicBezTo>
                  <a:pt x="11" y="133"/>
                  <a:pt x="16" y="125"/>
                  <a:pt x="22" y="117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32" y="102"/>
                  <a:pt x="44" y="85"/>
                  <a:pt x="47" y="81"/>
                </a:cubicBezTo>
                <a:cubicBezTo>
                  <a:pt x="47" y="81"/>
                  <a:pt x="47" y="81"/>
                  <a:pt x="47" y="81"/>
                </a:cubicBezTo>
                <a:cubicBezTo>
                  <a:pt x="46" y="81"/>
                  <a:pt x="47" y="80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2"/>
                  <a:pt x="39" y="53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25" y="21"/>
                  <a:pt x="18" y="8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4"/>
                  <a:pt x="16" y="4"/>
                  <a:pt x="16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4"/>
                  <a:pt x="25" y="4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7"/>
                  <a:pt x="28" y="9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2" y="17"/>
                  <a:pt x="36" y="25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47" y="50"/>
                  <a:pt x="55" y="69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1"/>
                  <a:pt x="54" y="83"/>
                  <a:pt x="5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49" y="93"/>
                  <a:pt x="25" y="125"/>
                  <a:pt x="14" y="143"/>
                </a:cubicBezTo>
                <a:cubicBezTo>
                  <a:pt x="14" y="143"/>
                  <a:pt x="14" y="143"/>
                  <a:pt x="14" y="143"/>
                </a:cubicBezTo>
                <a:cubicBezTo>
                  <a:pt x="12" y="147"/>
                  <a:pt x="10" y="150"/>
                  <a:pt x="9" y="152"/>
                </a:cubicBezTo>
                <a:cubicBezTo>
                  <a:pt x="9" y="152"/>
                  <a:pt x="9" y="152"/>
                  <a:pt x="9" y="152"/>
                </a:cubicBezTo>
                <a:cubicBezTo>
                  <a:pt x="12" y="153"/>
                  <a:pt x="17" y="153"/>
                  <a:pt x="21" y="153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8" y="153"/>
                  <a:pt x="32" y="153"/>
                  <a:pt x="33" y="153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35" y="161"/>
                  <a:pt x="35" y="161"/>
                  <a:pt x="35" y="161"/>
                </a:cubicBezTo>
                <a:cubicBezTo>
                  <a:pt x="33" y="161"/>
                  <a:pt x="33" y="161"/>
                  <a:pt x="33" y="161"/>
                </a:cubicBezTo>
                <a:cubicBezTo>
                  <a:pt x="33" y="161"/>
                  <a:pt x="28" y="161"/>
                  <a:pt x="22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15" y="161"/>
                  <a:pt x="8" y="161"/>
                  <a:pt x="3" y="159"/>
                </a:cubicBezTo>
                <a:close/>
                <a:moveTo>
                  <a:pt x="22" y="157"/>
                </a:moveTo>
                <a:cubicBezTo>
                  <a:pt x="26" y="157"/>
                  <a:pt x="29" y="157"/>
                  <a:pt x="31" y="157"/>
                </a:cubicBezTo>
                <a:cubicBezTo>
                  <a:pt x="31" y="157"/>
                  <a:pt x="31" y="157"/>
                  <a:pt x="31" y="157"/>
                </a:cubicBezTo>
                <a:cubicBezTo>
                  <a:pt x="31" y="157"/>
                  <a:pt x="31" y="157"/>
                  <a:pt x="31" y="157"/>
                </a:cubicBezTo>
                <a:cubicBezTo>
                  <a:pt x="29" y="157"/>
                  <a:pt x="26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lose/>
                <a:moveTo>
                  <a:pt x="17" y="157"/>
                </a:moveTo>
                <a:cubicBezTo>
                  <a:pt x="14" y="157"/>
                  <a:pt x="10" y="157"/>
                  <a:pt x="7" y="156"/>
                </a:cubicBezTo>
                <a:cubicBezTo>
                  <a:pt x="7" y="156"/>
                  <a:pt x="7" y="156"/>
                  <a:pt x="7" y="156"/>
                </a:cubicBezTo>
                <a:cubicBezTo>
                  <a:pt x="10" y="157"/>
                  <a:pt x="14" y="157"/>
                  <a:pt x="17" y="157"/>
                </a:cubicBezTo>
                <a:close/>
                <a:moveTo>
                  <a:pt x="5" y="152"/>
                </a:moveTo>
                <a:cubicBezTo>
                  <a:pt x="5" y="151"/>
                  <a:pt x="6" y="150"/>
                  <a:pt x="7" y="148"/>
                </a:cubicBezTo>
                <a:cubicBezTo>
                  <a:pt x="7" y="148"/>
                  <a:pt x="7" y="148"/>
                  <a:pt x="7" y="148"/>
                </a:cubicBezTo>
                <a:cubicBezTo>
                  <a:pt x="6" y="150"/>
                  <a:pt x="5" y="151"/>
                  <a:pt x="5" y="152"/>
                </a:cubicBezTo>
                <a:close/>
                <a:moveTo>
                  <a:pt x="11" y="141"/>
                </a:move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3" y="138"/>
                  <a:pt x="15" y="134"/>
                  <a:pt x="18" y="130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5" y="134"/>
                  <a:pt x="13" y="138"/>
                  <a:pt x="11" y="141"/>
                </a:cubicBezTo>
                <a:close/>
                <a:moveTo>
                  <a:pt x="18" y="130"/>
                </a:moveTo>
                <a:cubicBezTo>
                  <a:pt x="18" y="130"/>
                  <a:pt x="18" y="130"/>
                  <a:pt x="18" y="129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18" y="130"/>
                  <a:pt x="18" y="130"/>
                  <a:pt x="18" y="130"/>
                </a:cubicBezTo>
                <a:close/>
                <a:moveTo>
                  <a:pt x="21" y="125"/>
                </a:moveTo>
                <a:cubicBezTo>
                  <a:pt x="21" y="125"/>
                  <a:pt x="21" y="125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lose/>
                <a:moveTo>
                  <a:pt x="50" y="83"/>
                </a:moveTo>
                <a:cubicBezTo>
                  <a:pt x="47" y="88"/>
                  <a:pt x="36" y="104"/>
                  <a:pt x="25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4" y="121"/>
                  <a:pt x="23" y="123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33" y="108"/>
                  <a:pt x="47" y="89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2"/>
                  <a:pt x="51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1"/>
                  <a:pt x="50" y="82"/>
                  <a:pt x="50" y="83"/>
                </a:cubicBezTo>
                <a:close/>
                <a:moveTo>
                  <a:pt x="36" y="35"/>
                </a:moveTo>
                <a:cubicBezTo>
                  <a:pt x="43" y="52"/>
                  <a:pt x="51" y="70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0"/>
                  <a:pt x="42" y="49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5" y="34"/>
                  <a:pt x="36" y="3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0" name="组合 199"/>
          <p:cNvGrpSpPr/>
          <p:nvPr/>
        </p:nvGrpSpPr>
        <p:grpSpPr>
          <a:xfrm>
            <a:off x="9225634" y="4327558"/>
            <a:ext cx="1399939" cy="2469759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201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0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6" name="文本框 245"/>
          <p:cNvSpPr txBox="1"/>
          <p:nvPr/>
        </p:nvSpPr>
        <p:spPr>
          <a:xfrm>
            <a:off x="2639615" y="1587737"/>
            <a:ext cx="6899412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000" b="1" spc="3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职业生涯规划</a:t>
            </a:r>
          </a:p>
        </p:txBody>
      </p:sp>
      <p:cxnSp>
        <p:nvCxnSpPr>
          <p:cNvPr id="250" name="直接连接符 249"/>
          <p:cNvCxnSpPr/>
          <p:nvPr/>
        </p:nvCxnSpPr>
        <p:spPr>
          <a:xfrm>
            <a:off x="2928562" y="1410789"/>
            <a:ext cx="6646545" cy="0"/>
          </a:xfrm>
          <a:prstGeom prst="line">
            <a:avLst/>
          </a:prstGeom>
          <a:ln w="25400">
            <a:solidFill>
              <a:srgbClr val="1F4E7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/>
          <p:nvPr/>
        </p:nvCxnSpPr>
        <p:spPr>
          <a:xfrm>
            <a:off x="2984587" y="2960914"/>
            <a:ext cx="6646545" cy="0"/>
          </a:xfrm>
          <a:prstGeom prst="line">
            <a:avLst/>
          </a:prstGeom>
          <a:ln w="25400">
            <a:solidFill>
              <a:srgbClr val="1F4E7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任意多边形 252"/>
          <p:cNvSpPr/>
          <p:nvPr/>
        </p:nvSpPr>
        <p:spPr>
          <a:xfrm flipH="1">
            <a:off x="9343390" y="819624"/>
            <a:ext cx="1354911" cy="591052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4" name="任意多边形 253"/>
          <p:cNvSpPr/>
          <p:nvPr/>
        </p:nvSpPr>
        <p:spPr>
          <a:xfrm>
            <a:off x="10280768" y="951866"/>
            <a:ext cx="1034600" cy="475413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5" name="Freeform 30"/>
          <p:cNvSpPr>
            <a:spLocks noEditPoints="1"/>
          </p:cNvSpPr>
          <p:nvPr/>
        </p:nvSpPr>
        <p:spPr bwMode="auto">
          <a:xfrm>
            <a:off x="3246536" y="1214503"/>
            <a:ext cx="384870" cy="372612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26"/>
          <p:cNvSpPr>
            <a:spLocks noEditPoints="1"/>
          </p:cNvSpPr>
          <p:nvPr/>
        </p:nvSpPr>
        <p:spPr bwMode="auto">
          <a:xfrm rot="21063612">
            <a:off x="920397" y="3261342"/>
            <a:ext cx="1058724" cy="517289"/>
          </a:xfrm>
          <a:custGeom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图表 5"/>
          <p:cNvGraphicFramePr/>
          <p:nvPr/>
        </p:nvGraphicFramePr>
        <p:xfrm>
          <a:off x="1183341" y="1722257"/>
          <a:ext cx="5152573" cy="399868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2845028" y="2439208"/>
            <a:ext cx="710972" cy="1043321"/>
            <a:chOff x="6894514" y="2994026"/>
            <a:chExt cx="268288" cy="393701"/>
          </a:xfrm>
          <a:solidFill>
            <a:srgbClr val="1F4E79"/>
          </a:solidFill>
        </p:grpSpPr>
        <p:sp>
          <p:nvSpPr>
            <p:cNvPr id="8" name="Freeform 752"/>
            <p:cNvSpPr>
              <a:spLocks noEditPoints="1"/>
            </p:cNvSpPr>
            <p:nvPr/>
          </p:nvSpPr>
          <p:spPr bwMode="auto">
            <a:xfrm>
              <a:off x="6919914" y="3030539"/>
              <a:ext cx="223838" cy="222250"/>
            </a:xfrm>
            <a:custGeom>
              <a:gdLst>
                <a:gd name="T0" fmla="*/ 21 w 129"/>
                <a:gd name="T1" fmla="*/ 101 h 128"/>
                <a:gd name="T2" fmla="*/ 28 w 129"/>
                <a:gd name="T3" fmla="*/ 20 h 128"/>
                <a:gd name="T4" fmla="*/ 28 w 129"/>
                <a:gd name="T5" fmla="*/ 20 h 128"/>
                <a:gd name="T6" fmla="*/ 109 w 129"/>
                <a:gd name="T7" fmla="*/ 27 h 128"/>
                <a:gd name="T8" fmla="*/ 109 w 129"/>
                <a:gd name="T9" fmla="*/ 27 h 128"/>
                <a:gd name="T10" fmla="*/ 101 w 129"/>
                <a:gd name="T11" fmla="*/ 107 h 128"/>
                <a:gd name="T12" fmla="*/ 101 w 129"/>
                <a:gd name="T13" fmla="*/ 107 h 128"/>
                <a:gd name="T14" fmla="*/ 21 w 129"/>
                <a:gd name="T15" fmla="*/ 101 h 128"/>
                <a:gd name="T16" fmla="*/ 23 w 129"/>
                <a:gd name="T17" fmla="*/ 99 h 128"/>
                <a:gd name="T18" fmla="*/ 100 w 129"/>
                <a:gd name="T19" fmla="*/ 105 h 128"/>
                <a:gd name="T20" fmla="*/ 100 w 129"/>
                <a:gd name="T21" fmla="*/ 105 h 128"/>
                <a:gd name="T22" fmla="*/ 107 w 129"/>
                <a:gd name="T23" fmla="*/ 28 h 128"/>
                <a:gd name="T24" fmla="*/ 107 w 129"/>
                <a:gd name="T25" fmla="*/ 28 h 128"/>
                <a:gd name="T26" fmla="*/ 30 w 129"/>
                <a:gd name="T27" fmla="*/ 22 h 128"/>
                <a:gd name="T28" fmla="*/ 30 w 129"/>
                <a:gd name="T29" fmla="*/ 22 h 128"/>
                <a:gd name="T30" fmla="*/ 23 w 129"/>
                <a:gd name="T31" fmla="*/ 99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28">
                  <a:moveTo>
                    <a:pt x="21" y="101"/>
                  </a:moveTo>
                  <a:cubicBezTo>
                    <a:pt x="0" y="76"/>
                    <a:pt x="4" y="4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53" y="0"/>
                    <a:pt x="89" y="2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29" y="51"/>
                    <a:pt x="126" y="87"/>
                    <a:pt x="101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77" y="128"/>
                    <a:pt x="41" y="125"/>
                    <a:pt x="21" y="101"/>
                  </a:cubicBezTo>
                  <a:close/>
                  <a:moveTo>
                    <a:pt x="23" y="99"/>
                  </a:moveTo>
                  <a:cubicBezTo>
                    <a:pt x="42" y="122"/>
                    <a:pt x="76" y="125"/>
                    <a:pt x="100" y="105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23" y="86"/>
                    <a:pt x="126" y="51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88" y="5"/>
                    <a:pt x="53" y="3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7" y="42"/>
                    <a:pt x="4" y="76"/>
                    <a:pt x="23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53"/>
            <p:cNvSpPr>
              <a:spLocks noEditPoints="1"/>
            </p:cNvSpPr>
            <p:nvPr/>
          </p:nvSpPr>
          <p:spPr bwMode="auto">
            <a:xfrm>
              <a:off x="6927852" y="3036889"/>
              <a:ext cx="207963" cy="207963"/>
            </a:xfrm>
            <a:custGeom>
              <a:gdLst>
                <a:gd name="T0" fmla="*/ 14 w 119"/>
                <a:gd name="T1" fmla="*/ 98 h 119"/>
                <a:gd name="T2" fmla="*/ 16 w 119"/>
                <a:gd name="T3" fmla="*/ 97 h 119"/>
                <a:gd name="T4" fmla="*/ 17 w 119"/>
                <a:gd name="T5" fmla="*/ 96 h 119"/>
                <a:gd name="T6" fmla="*/ 16 w 119"/>
                <a:gd name="T7" fmla="*/ 97 h 119"/>
                <a:gd name="T8" fmla="*/ 14 w 119"/>
                <a:gd name="T9" fmla="*/ 98 h 119"/>
                <a:gd name="T10" fmla="*/ 0 w 119"/>
                <a:gd name="T11" fmla="*/ 61 h 119"/>
                <a:gd name="T12" fmla="*/ 0 w 119"/>
                <a:gd name="T13" fmla="*/ 61 h 119"/>
                <a:gd name="T14" fmla="*/ 22 w 119"/>
                <a:gd name="T15" fmla="*/ 14 h 119"/>
                <a:gd name="T16" fmla="*/ 22 w 119"/>
                <a:gd name="T17" fmla="*/ 14 h 119"/>
                <a:gd name="T18" fmla="*/ 61 w 119"/>
                <a:gd name="T19" fmla="*/ 0 h 119"/>
                <a:gd name="T20" fmla="*/ 61 w 119"/>
                <a:gd name="T21" fmla="*/ 0 h 119"/>
                <a:gd name="T22" fmla="*/ 106 w 119"/>
                <a:gd name="T23" fmla="*/ 21 h 119"/>
                <a:gd name="T24" fmla="*/ 106 w 119"/>
                <a:gd name="T25" fmla="*/ 21 h 119"/>
                <a:gd name="T26" fmla="*/ 119 w 119"/>
                <a:gd name="T27" fmla="*/ 59 h 119"/>
                <a:gd name="T28" fmla="*/ 119 w 119"/>
                <a:gd name="T29" fmla="*/ 59 h 119"/>
                <a:gd name="T30" fmla="*/ 98 w 119"/>
                <a:gd name="T31" fmla="*/ 105 h 119"/>
                <a:gd name="T32" fmla="*/ 98 w 119"/>
                <a:gd name="T33" fmla="*/ 105 h 119"/>
                <a:gd name="T34" fmla="*/ 59 w 119"/>
                <a:gd name="T35" fmla="*/ 119 h 119"/>
                <a:gd name="T36" fmla="*/ 59 w 119"/>
                <a:gd name="T37" fmla="*/ 119 h 119"/>
                <a:gd name="T38" fmla="*/ 14 w 119"/>
                <a:gd name="T39" fmla="*/ 98 h 119"/>
                <a:gd name="T40" fmla="*/ 59 w 119"/>
                <a:gd name="T41" fmla="*/ 112 h 119"/>
                <a:gd name="T42" fmla="*/ 93 w 119"/>
                <a:gd name="T43" fmla="*/ 100 h 119"/>
                <a:gd name="T44" fmla="*/ 93 w 119"/>
                <a:gd name="T45" fmla="*/ 100 h 119"/>
                <a:gd name="T46" fmla="*/ 112 w 119"/>
                <a:gd name="T47" fmla="*/ 59 h 119"/>
                <a:gd name="T48" fmla="*/ 112 w 119"/>
                <a:gd name="T49" fmla="*/ 59 h 119"/>
                <a:gd name="T50" fmla="*/ 101 w 119"/>
                <a:gd name="T51" fmla="*/ 26 h 119"/>
                <a:gd name="T52" fmla="*/ 101 w 119"/>
                <a:gd name="T53" fmla="*/ 26 h 119"/>
                <a:gd name="T54" fmla="*/ 61 w 119"/>
                <a:gd name="T55" fmla="*/ 7 h 119"/>
                <a:gd name="T56" fmla="*/ 61 w 119"/>
                <a:gd name="T57" fmla="*/ 7 h 119"/>
                <a:gd name="T58" fmla="*/ 26 w 119"/>
                <a:gd name="T59" fmla="*/ 20 h 119"/>
                <a:gd name="T60" fmla="*/ 26 w 119"/>
                <a:gd name="T61" fmla="*/ 20 h 119"/>
                <a:gd name="T62" fmla="*/ 7 w 119"/>
                <a:gd name="T63" fmla="*/ 60 h 119"/>
                <a:gd name="T64" fmla="*/ 7 w 119"/>
                <a:gd name="T65" fmla="*/ 60 h 119"/>
                <a:gd name="T66" fmla="*/ 19 w 119"/>
                <a:gd name="T67" fmla="*/ 94 h 119"/>
                <a:gd name="T68" fmla="*/ 19 w 119"/>
                <a:gd name="T69" fmla="*/ 94 h 119"/>
                <a:gd name="T70" fmla="*/ 19 w 119"/>
                <a:gd name="T71" fmla="*/ 94 h 119"/>
                <a:gd name="T72" fmla="*/ 59 w 119"/>
                <a:gd name="T73" fmla="*/ 112 h 119"/>
                <a:gd name="T74" fmla="*/ 17 w 119"/>
                <a:gd name="T75" fmla="*/ 95 h 119"/>
                <a:gd name="T76" fmla="*/ 18 w 119"/>
                <a:gd name="T77" fmla="*/ 95 h 119"/>
                <a:gd name="T78" fmla="*/ 17 w 119"/>
                <a:gd name="T79" fmla="*/ 95 h 119"/>
                <a:gd name="T80" fmla="*/ 17 w 119"/>
                <a:gd name="T81" fmla="*/ 95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19">
                  <a:moveTo>
                    <a:pt x="14" y="98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5" y="87"/>
                    <a:pt x="0" y="74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3"/>
                    <a:pt x="8" y="26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33" y="5"/>
                    <a:pt x="4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8" y="0"/>
                    <a:pt x="94" y="7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15" y="32"/>
                    <a:pt x="119" y="45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76"/>
                    <a:pt x="112" y="93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14"/>
                    <a:pt x="72" y="119"/>
                    <a:pt x="59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42" y="119"/>
                    <a:pt x="25" y="112"/>
                    <a:pt x="14" y="98"/>
                  </a:cubicBezTo>
                  <a:close/>
                  <a:moveTo>
                    <a:pt x="59" y="112"/>
                  </a:moveTo>
                  <a:cubicBezTo>
                    <a:pt x="71" y="112"/>
                    <a:pt x="83" y="108"/>
                    <a:pt x="93" y="100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106" y="89"/>
                    <a:pt x="112" y="74"/>
                    <a:pt x="112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47"/>
                    <a:pt x="109" y="35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90" y="13"/>
                    <a:pt x="76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9" y="7"/>
                    <a:pt x="36" y="1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14" y="30"/>
                    <a:pt x="7" y="45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72"/>
                    <a:pt x="11" y="8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29" y="106"/>
                    <a:pt x="44" y="112"/>
                    <a:pt x="59" y="112"/>
                  </a:cubicBezTo>
                  <a:close/>
                  <a:moveTo>
                    <a:pt x="17" y="95"/>
                  </a:moveTo>
                  <a:cubicBezTo>
                    <a:pt x="18" y="95"/>
                    <a:pt x="18" y="95"/>
                    <a:pt x="18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54"/>
            <p:cNvSpPr/>
            <p:nvPr/>
          </p:nvSpPr>
          <p:spPr bwMode="auto">
            <a:xfrm>
              <a:off x="6972302" y="3116264"/>
              <a:ext cx="7938" cy="7938"/>
            </a:xfrm>
            <a:custGeom>
              <a:gdLst>
                <a:gd name="T0" fmla="*/ 1 w 5"/>
                <a:gd name="T1" fmla="*/ 5 h 5"/>
                <a:gd name="T2" fmla="*/ 0 w 5"/>
                <a:gd name="T3" fmla="*/ 3 h 5"/>
                <a:gd name="T4" fmla="*/ 3 w 5"/>
                <a:gd name="T5" fmla="*/ 0 h 5"/>
                <a:gd name="T6" fmla="*/ 5 w 5"/>
                <a:gd name="T7" fmla="*/ 2 h 5"/>
                <a:gd name="T8" fmla="*/ 1 w 5"/>
                <a:gd name="T9" fmla="*/ 5 h 5"/>
                <a:gd name="T10" fmla="*/ 1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55"/>
            <p:cNvSpPr>
              <a:spLocks noEditPoints="1"/>
            </p:cNvSpPr>
            <p:nvPr/>
          </p:nvSpPr>
          <p:spPr bwMode="auto">
            <a:xfrm>
              <a:off x="6965952" y="3109914"/>
              <a:ext cx="19050" cy="19050"/>
            </a:xfrm>
            <a:custGeom>
              <a:gdLst>
                <a:gd name="T0" fmla="*/ 0 w 12"/>
                <a:gd name="T1" fmla="*/ 7 h 12"/>
                <a:gd name="T2" fmla="*/ 7 w 12"/>
                <a:gd name="T3" fmla="*/ 0 h 12"/>
                <a:gd name="T4" fmla="*/ 12 w 12"/>
                <a:gd name="T5" fmla="*/ 6 h 12"/>
                <a:gd name="T6" fmla="*/ 7 w 12"/>
                <a:gd name="T7" fmla="*/ 11 h 12"/>
                <a:gd name="T8" fmla="*/ 5 w 12"/>
                <a:gd name="T9" fmla="*/ 12 h 12"/>
                <a:gd name="T10" fmla="*/ 0 w 12"/>
                <a:gd name="T11" fmla="*/ 7 h 12"/>
                <a:gd name="T12" fmla="*/ 0 w 12"/>
                <a:gd name="T13" fmla="*/ 7 h 12"/>
                <a:gd name="T14" fmla="*/ 5 w 12"/>
                <a:gd name="T15" fmla="*/ 9 h 12"/>
                <a:gd name="T16" fmla="*/ 7 w 12"/>
                <a:gd name="T17" fmla="*/ 8 h 12"/>
                <a:gd name="T18" fmla="*/ 5 w 12"/>
                <a:gd name="T19" fmla="*/ 9 h 12"/>
                <a:gd name="T20" fmla="*/ 5 w 12"/>
                <a:gd name="T21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lnTo>
                    <a:pt x="7" y="0"/>
                  </a:lnTo>
                  <a:lnTo>
                    <a:pt x="12" y="6"/>
                  </a:lnTo>
                  <a:lnTo>
                    <a:pt x="7" y="11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5" y="9"/>
                  </a:move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56"/>
            <p:cNvSpPr>
              <a:spLocks noEditPoints="1"/>
            </p:cNvSpPr>
            <p:nvPr/>
          </p:nvSpPr>
          <p:spPr bwMode="auto">
            <a:xfrm>
              <a:off x="6948489" y="3141664"/>
              <a:ext cx="79375" cy="55563"/>
            </a:xfrm>
            <a:custGeom>
              <a:gdLst>
                <a:gd name="T0" fmla="*/ 29 w 45"/>
                <a:gd name="T1" fmla="*/ 24 h 32"/>
                <a:gd name="T2" fmla="*/ 0 w 45"/>
                <a:gd name="T3" fmla="*/ 30 h 32"/>
                <a:gd name="T4" fmla="*/ 0 w 45"/>
                <a:gd name="T5" fmla="*/ 30 h 32"/>
                <a:gd name="T6" fmla="*/ 0 w 45"/>
                <a:gd name="T7" fmla="*/ 28 h 32"/>
                <a:gd name="T8" fmla="*/ 10 w 45"/>
                <a:gd name="T9" fmla="*/ 27 h 32"/>
                <a:gd name="T10" fmla="*/ 10 w 45"/>
                <a:gd name="T11" fmla="*/ 27 h 32"/>
                <a:gd name="T12" fmla="*/ 28 w 45"/>
                <a:gd name="T13" fmla="*/ 22 h 32"/>
                <a:gd name="T14" fmla="*/ 28 w 45"/>
                <a:gd name="T15" fmla="*/ 22 h 32"/>
                <a:gd name="T16" fmla="*/ 28 w 45"/>
                <a:gd name="T17" fmla="*/ 21 h 32"/>
                <a:gd name="T18" fmla="*/ 28 w 45"/>
                <a:gd name="T19" fmla="*/ 21 h 32"/>
                <a:gd name="T20" fmla="*/ 39 w 45"/>
                <a:gd name="T21" fmla="*/ 8 h 32"/>
                <a:gd name="T22" fmla="*/ 39 w 45"/>
                <a:gd name="T23" fmla="*/ 8 h 32"/>
                <a:gd name="T24" fmla="*/ 43 w 45"/>
                <a:gd name="T25" fmla="*/ 0 h 32"/>
                <a:gd name="T26" fmla="*/ 43 w 45"/>
                <a:gd name="T27" fmla="*/ 0 h 32"/>
                <a:gd name="T28" fmla="*/ 45 w 45"/>
                <a:gd name="T29" fmla="*/ 1 h 32"/>
                <a:gd name="T30" fmla="*/ 30 w 45"/>
                <a:gd name="T31" fmla="*/ 23 h 32"/>
                <a:gd name="T32" fmla="*/ 30 w 45"/>
                <a:gd name="T33" fmla="*/ 23 h 32"/>
                <a:gd name="T34" fmla="*/ 29 w 45"/>
                <a:gd name="T35" fmla="*/ 24 h 32"/>
                <a:gd name="T36" fmla="*/ 0 w 45"/>
                <a:gd name="T37" fmla="*/ 30 h 32"/>
                <a:gd name="T38" fmla="*/ 0 w 45"/>
                <a:gd name="T39" fmla="*/ 30 h 32"/>
                <a:gd name="T40" fmla="*/ 0 w 45"/>
                <a:gd name="T41" fmla="*/ 30 h 32"/>
                <a:gd name="T42" fmla="*/ 0 w 45"/>
                <a:gd name="T43" fmla="*/ 30 h 32"/>
                <a:gd name="T44" fmla="*/ 0 w 45"/>
                <a:gd name="T45" fmla="*/ 3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32">
                  <a:moveTo>
                    <a:pt x="29" y="24"/>
                  </a:moveTo>
                  <a:cubicBezTo>
                    <a:pt x="19" y="32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4" y="28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7"/>
                    <a:pt x="23" y="25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17"/>
                    <a:pt x="37" y="12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2" y="3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0" y="15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29" y="24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57"/>
            <p:cNvSpPr>
              <a:spLocks noEditPoints="1"/>
            </p:cNvSpPr>
            <p:nvPr/>
          </p:nvSpPr>
          <p:spPr bwMode="auto">
            <a:xfrm>
              <a:off x="6945314" y="3138489"/>
              <a:ext cx="87313" cy="63500"/>
            </a:xfrm>
            <a:custGeom>
              <a:gdLst>
                <a:gd name="T0" fmla="*/ 0 w 50"/>
                <a:gd name="T1" fmla="*/ 34 h 37"/>
                <a:gd name="T2" fmla="*/ 0 w 50"/>
                <a:gd name="T3" fmla="*/ 34 h 37"/>
                <a:gd name="T4" fmla="*/ 0 w 50"/>
                <a:gd name="T5" fmla="*/ 32 h 37"/>
                <a:gd name="T6" fmla="*/ 0 w 50"/>
                <a:gd name="T7" fmla="*/ 32 h 37"/>
                <a:gd name="T8" fmla="*/ 0 w 50"/>
                <a:gd name="T9" fmla="*/ 32 h 37"/>
                <a:gd name="T10" fmla="*/ 0 w 50"/>
                <a:gd name="T11" fmla="*/ 32 h 37"/>
                <a:gd name="T12" fmla="*/ 0 w 50"/>
                <a:gd name="T13" fmla="*/ 30 h 37"/>
                <a:gd name="T14" fmla="*/ 0 w 50"/>
                <a:gd name="T15" fmla="*/ 30 h 37"/>
                <a:gd name="T16" fmla="*/ 0 w 50"/>
                <a:gd name="T17" fmla="*/ 30 h 37"/>
                <a:gd name="T18" fmla="*/ 0 w 50"/>
                <a:gd name="T19" fmla="*/ 30 h 37"/>
                <a:gd name="T20" fmla="*/ 0 w 50"/>
                <a:gd name="T21" fmla="*/ 28 h 37"/>
                <a:gd name="T22" fmla="*/ 0 w 50"/>
                <a:gd name="T23" fmla="*/ 28 h 37"/>
                <a:gd name="T24" fmla="*/ 2 w 50"/>
                <a:gd name="T25" fmla="*/ 28 h 37"/>
                <a:gd name="T26" fmla="*/ 2 w 50"/>
                <a:gd name="T27" fmla="*/ 28 h 37"/>
                <a:gd name="T28" fmla="*/ 2 w 50"/>
                <a:gd name="T29" fmla="*/ 28 h 37"/>
                <a:gd name="T30" fmla="*/ 2 w 50"/>
                <a:gd name="T31" fmla="*/ 28 h 37"/>
                <a:gd name="T32" fmla="*/ 5 w 50"/>
                <a:gd name="T33" fmla="*/ 28 h 37"/>
                <a:gd name="T34" fmla="*/ 5 w 50"/>
                <a:gd name="T35" fmla="*/ 28 h 37"/>
                <a:gd name="T36" fmla="*/ 12 w 50"/>
                <a:gd name="T37" fmla="*/ 27 h 37"/>
                <a:gd name="T38" fmla="*/ 12 w 50"/>
                <a:gd name="T39" fmla="*/ 27 h 37"/>
                <a:gd name="T40" fmla="*/ 28 w 50"/>
                <a:gd name="T41" fmla="*/ 22 h 37"/>
                <a:gd name="T42" fmla="*/ 28 w 50"/>
                <a:gd name="T43" fmla="*/ 22 h 37"/>
                <a:gd name="T44" fmla="*/ 29 w 50"/>
                <a:gd name="T45" fmla="*/ 21 h 37"/>
                <a:gd name="T46" fmla="*/ 29 w 50"/>
                <a:gd name="T47" fmla="*/ 21 h 37"/>
                <a:gd name="T48" fmla="*/ 39 w 50"/>
                <a:gd name="T49" fmla="*/ 9 h 37"/>
                <a:gd name="T50" fmla="*/ 39 w 50"/>
                <a:gd name="T51" fmla="*/ 9 h 37"/>
                <a:gd name="T52" fmla="*/ 43 w 50"/>
                <a:gd name="T53" fmla="*/ 1 h 37"/>
                <a:gd name="T54" fmla="*/ 43 w 50"/>
                <a:gd name="T55" fmla="*/ 1 h 37"/>
                <a:gd name="T56" fmla="*/ 44 w 50"/>
                <a:gd name="T57" fmla="*/ 1 h 37"/>
                <a:gd name="T58" fmla="*/ 44 w 50"/>
                <a:gd name="T59" fmla="*/ 1 h 37"/>
                <a:gd name="T60" fmla="*/ 44 w 50"/>
                <a:gd name="T61" fmla="*/ 0 h 37"/>
                <a:gd name="T62" fmla="*/ 50 w 50"/>
                <a:gd name="T63" fmla="*/ 2 h 37"/>
                <a:gd name="T64" fmla="*/ 49 w 50"/>
                <a:gd name="T65" fmla="*/ 4 h 37"/>
                <a:gd name="T66" fmla="*/ 49 w 50"/>
                <a:gd name="T67" fmla="*/ 4 h 37"/>
                <a:gd name="T68" fmla="*/ 49 w 50"/>
                <a:gd name="T69" fmla="*/ 4 h 37"/>
                <a:gd name="T70" fmla="*/ 49 w 50"/>
                <a:gd name="T71" fmla="*/ 5 h 37"/>
                <a:gd name="T72" fmla="*/ 49 w 50"/>
                <a:gd name="T73" fmla="*/ 5 h 37"/>
                <a:gd name="T74" fmla="*/ 48 w 50"/>
                <a:gd name="T75" fmla="*/ 6 h 37"/>
                <a:gd name="T76" fmla="*/ 48 w 50"/>
                <a:gd name="T77" fmla="*/ 6 h 37"/>
                <a:gd name="T78" fmla="*/ 45 w 50"/>
                <a:gd name="T79" fmla="*/ 12 h 37"/>
                <a:gd name="T80" fmla="*/ 45 w 50"/>
                <a:gd name="T81" fmla="*/ 12 h 37"/>
                <a:gd name="T82" fmla="*/ 33 w 50"/>
                <a:gd name="T83" fmla="*/ 26 h 37"/>
                <a:gd name="T84" fmla="*/ 33 w 50"/>
                <a:gd name="T85" fmla="*/ 26 h 37"/>
                <a:gd name="T86" fmla="*/ 32 w 50"/>
                <a:gd name="T87" fmla="*/ 27 h 37"/>
                <a:gd name="T88" fmla="*/ 32 w 50"/>
                <a:gd name="T89" fmla="*/ 27 h 37"/>
                <a:gd name="T90" fmla="*/ 31 w 50"/>
                <a:gd name="T91" fmla="*/ 26 h 37"/>
                <a:gd name="T92" fmla="*/ 32 w 50"/>
                <a:gd name="T93" fmla="*/ 27 h 37"/>
                <a:gd name="T94" fmla="*/ 6 w 50"/>
                <a:gd name="T95" fmla="*/ 34 h 37"/>
                <a:gd name="T96" fmla="*/ 6 w 50"/>
                <a:gd name="T97" fmla="*/ 34 h 37"/>
                <a:gd name="T98" fmla="*/ 3 w 50"/>
                <a:gd name="T99" fmla="*/ 34 h 37"/>
                <a:gd name="T100" fmla="*/ 3 w 50"/>
                <a:gd name="T101" fmla="*/ 34 h 37"/>
                <a:gd name="T102" fmla="*/ 3 w 50"/>
                <a:gd name="T103" fmla="*/ 37 h 37"/>
                <a:gd name="T104" fmla="*/ 0 w 50"/>
                <a:gd name="T105" fmla="*/ 34 h 37"/>
                <a:gd name="T106" fmla="*/ 1 w 50"/>
                <a:gd name="T107" fmla="*/ 34 h 37"/>
                <a:gd name="T108" fmla="*/ 1 w 50"/>
                <a:gd name="T109" fmla="*/ 34 h 37"/>
                <a:gd name="T110" fmla="*/ 1 w 50"/>
                <a:gd name="T111" fmla="*/ 34 h 37"/>
                <a:gd name="T112" fmla="*/ 1 w 50"/>
                <a:gd name="T113" fmla="*/ 34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" h="37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9" y="28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8" y="27"/>
                    <a:pt x="24" y="25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3" y="18"/>
                    <a:pt x="37" y="13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2" y="4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8"/>
                    <a:pt x="47" y="10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3" y="16"/>
                    <a:pt x="39" y="22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4" y="34"/>
                    <a:pt x="12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4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58"/>
            <p:cNvSpPr/>
            <p:nvPr/>
          </p:nvSpPr>
          <p:spPr bwMode="auto">
            <a:xfrm>
              <a:off x="6919914" y="2997201"/>
              <a:ext cx="60325" cy="65088"/>
            </a:xfrm>
            <a:custGeom>
              <a:gdLst>
                <a:gd name="T0" fmla="*/ 22 w 35"/>
                <a:gd name="T1" fmla="*/ 35 h 37"/>
                <a:gd name="T2" fmla="*/ 5 w 35"/>
                <a:gd name="T3" fmla="*/ 29 h 37"/>
                <a:gd name="T4" fmla="*/ 5 w 35"/>
                <a:gd name="T5" fmla="*/ 29 h 37"/>
                <a:gd name="T6" fmla="*/ 0 w 35"/>
                <a:gd name="T7" fmla="*/ 19 h 37"/>
                <a:gd name="T8" fmla="*/ 0 w 35"/>
                <a:gd name="T9" fmla="*/ 19 h 37"/>
                <a:gd name="T10" fmla="*/ 4 w 35"/>
                <a:gd name="T11" fmla="*/ 7 h 37"/>
                <a:gd name="T12" fmla="*/ 4 w 35"/>
                <a:gd name="T13" fmla="*/ 7 h 37"/>
                <a:gd name="T14" fmla="*/ 7 w 35"/>
                <a:gd name="T15" fmla="*/ 5 h 37"/>
                <a:gd name="T16" fmla="*/ 7 w 35"/>
                <a:gd name="T17" fmla="*/ 5 h 37"/>
                <a:gd name="T18" fmla="*/ 17 w 35"/>
                <a:gd name="T19" fmla="*/ 1 h 37"/>
                <a:gd name="T20" fmla="*/ 17 w 35"/>
                <a:gd name="T21" fmla="*/ 1 h 37"/>
                <a:gd name="T22" fmla="*/ 23 w 35"/>
                <a:gd name="T23" fmla="*/ 2 h 37"/>
                <a:gd name="T24" fmla="*/ 23 w 35"/>
                <a:gd name="T25" fmla="*/ 2 h 37"/>
                <a:gd name="T26" fmla="*/ 24 w 35"/>
                <a:gd name="T27" fmla="*/ 5 h 37"/>
                <a:gd name="T28" fmla="*/ 24 w 35"/>
                <a:gd name="T29" fmla="*/ 5 h 37"/>
                <a:gd name="T30" fmla="*/ 19 w 35"/>
                <a:gd name="T31" fmla="*/ 17 h 37"/>
                <a:gd name="T32" fmla="*/ 19 w 35"/>
                <a:gd name="T33" fmla="*/ 17 h 37"/>
                <a:gd name="T34" fmla="*/ 16 w 35"/>
                <a:gd name="T35" fmla="*/ 19 h 37"/>
                <a:gd name="T36" fmla="*/ 16 w 35"/>
                <a:gd name="T37" fmla="*/ 19 h 37"/>
                <a:gd name="T38" fmla="*/ 16 w 35"/>
                <a:gd name="T39" fmla="*/ 16 h 37"/>
                <a:gd name="T40" fmla="*/ 18 w 35"/>
                <a:gd name="T41" fmla="*/ 15 h 37"/>
                <a:gd name="T42" fmla="*/ 18 w 35"/>
                <a:gd name="T43" fmla="*/ 15 h 37"/>
                <a:gd name="T44" fmla="*/ 21 w 35"/>
                <a:gd name="T45" fmla="*/ 5 h 37"/>
                <a:gd name="T46" fmla="*/ 21 w 35"/>
                <a:gd name="T47" fmla="*/ 5 h 37"/>
                <a:gd name="T48" fmla="*/ 21 w 35"/>
                <a:gd name="T49" fmla="*/ 3 h 37"/>
                <a:gd name="T50" fmla="*/ 21 w 35"/>
                <a:gd name="T51" fmla="*/ 3 h 37"/>
                <a:gd name="T52" fmla="*/ 20 w 35"/>
                <a:gd name="T53" fmla="*/ 3 h 37"/>
                <a:gd name="T54" fmla="*/ 20 w 35"/>
                <a:gd name="T55" fmla="*/ 3 h 37"/>
                <a:gd name="T56" fmla="*/ 18 w 35"/>
                <a:gd name="T57" fmla="*/ 4 h 37"/>
                <a:gd name="T58" fmla="*/ 18 w 35"/>
                <a:gd name="T59" fmla="*/ 4 h 37"/>
                <a:gd name="T60" fmla="*/ 8 w 35"/>
                <a:gd name="T61" fmla="*/ 8 h 37"/>
                <a:gd name="T62" fmla="*/ 8 w 35"/>
                <a:gd name="T63" fmla="*/ 8 h 37"/>
                <a:gd name="T64" fmla="*/ 6 w 35"/>
                <a:gd name="T65" fmla="*/ 9 h 37"/>
                <a:gd name="T66" fmla="*/ 6 w 35"/>
                <a:gd name="T67" fmla="*/ 9 h 37"/>
                <a:gd name="T68" fmla="*/ 3 w 35"/>
                <a:gd name="T69" fmla="*/ 19 h 37"/>
                <a:gd name="T70" fmla="*/ 3 w 35"/>
                <a:gd name="T71" fmla="*/ 19 h 37"/>
                <a:gd name="T72" fmla="*/ 7 w 35"/>
                <a:gd name="T73" fmla="*/ 28 h 37"/>
                <a:gd name="T74" fmla="*/ 7 w 35"/>
                <a:gd name="T75" fmla="*/ 28 h 37"/>
                <a:gd name="T76" fmla="*/ 22 w 35"/>
                <a:gd name="T77" fmla="*/ 32 h 37"/>
                <a:gd name="T78" fmla="*/ 22 w 35"/>
                <a:gd name="T79" fmla="*/ 32 h 37"/>
                <a:gd name="T80" fmla="*/ 35 w 35"/>
                <a:gd name="T81" fmla="*/ 34 h 37"/>
                <a:gd name="T82" fmla="*/ 35 w 35"/>
                <a:gd name="T83" fmla="*/ 34 h 37"/>
                <a:gd name="T84" fmla="*/ 35 w 35"/>
                <a:gd name="T85" fmla="*/ 34 h 37"/>
                <a:gd name="T86" fmla="*/ 35 w 35"/>
                <a:gd name="T87" fmla="*/ 37 h 37"/>
                <a:gd name="T88" fmla="*/ 22 w 35"/>
                <a:gd name="T89" fmla="*/ 35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" h="37">
                  <a:moveTo>
                    <a:pt x="22" y="35"/>
                  </a:moveTo>
                  <a:cubicBezTo>
                    <a:pt x="15" y="33"/>
                    <a:pt x="8" y="32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7"/>
                    <a:pt x="1" y="2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0" y="1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3"/>
                    <a:pt x="14" y="2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0"/>
                    <a:pt x="21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9"/>
                    <a:pt x="23" y="14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4"/>
                    <a:pt x="21" y="9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2" y="6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12"/>
                    <a:pt x="2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2"/>
                    <a:pt x="6" y="26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9"/>
                    <a:pt x="16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3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29" y="36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59"/>
            <p:cNvSpPr>
              <a:spLocks noEditPoints="1"/>
            </p:cNvSpPr>
            <p:nvPr/>
          </p:nvSpPr>
          <p:spPr bwMode="auto">
            <a:xfrm>
              <a:off x="6915152" y="2994026"/>
              <a:ext cx="69850" cy="71438"/>
            </a:xfrm>
            <a:custGeom>
              <a:gdLst>
                <a:gd name="T0" fmla="*/ 36 w 40"/>
                <a:gd name="T1" fmla="*/ 41 h 41"/>
                <a:gd name="T2" fmla="*/ 36 w 40"/>
                <a:gd name="T3" fmla="*/ 40 h 41"/>
                <a:gd name="T4" fmla="*/ 33 w 40"/>
                <a:gd name="T5" fmla="*/ 40 h 41"/>
                <a:gd name="T6" fmla="*/ 23 w 40"/>
                <a:gd name="T7" fmla="*/ 39 h 41"/>
                <a:gd name="T8" fmla="*/ 23 w 40"/>
                <a:gd name="T9" fmla="*/ 39 h 41"/>
                <a:gd name="T10" fmla="*/ 6 w 40"/>
                <a:gd name="T11" fmla="*/ 33 h 41"/>
                <a:gd name="T12" fmla="*/ 1 w 40"/>
                <a:gd name="T13" fmla="*/ 22 h 41"/>
                <a:gd name="T14" fmla="*/ 0 w 40"/>
                <a:gd name="T15" fmla="*/ 18 h 41"/>
                <a:gd name="T16" fmla="*/ 5 w 40"/>
                <a:gd name="T17" fmla="*/ 8 h 41"/>
                <a:gd name="T18" fmla="*/ 8 w 40"/>
                <a:gd name="T19" fmla="*/ 6 h 41"/>
                <a:gd name="T20" fmla="*/ 18 w 40"/>
                <a:gd name="T21" fmla="*/ 1 h 41"/>
                <a:gd name="T22" fmla="*/ 22 w 40"/>
                <a:gd name="T23" fmla="*/ 1 h 41"/>
                <a:gd name="T24" fmla="*/ 26 w 40"/>
                <a:gd name="T25" fmla="*/ 2 h 41"/>
                <a:gd name="T26" fmla="*/ 28 w 40"/>
                <a:gd name="T27" fmla="*/ 6 h 41"/>
                <a:gd name="T28" fmla="*/ 28 w 40"/>
                <a:gd name="T29" fmla="*/ 7 h 41"/>
                <a:gd name="T30" fmla="*/ 23 w 40"/>
                <a:gd name="T31" fmla="*/ 21 h 41"/>
                <a:gd name="T32" fmla="*/ 20 w 40"/>
                <a:gd name="T33" fmla="*/ 22 h 41"/>
                <a:gd name="T34" fmla="*/ 16 w 40"/>
                <a:gd name="T35" fmla="*/ 22 h 41"/>
                <a:gd name="T36" fmla="*/ 16 w 40"/>
                <a:gd name="T37" fmla="*/ 21 h 41"/>
                <a:gd name="T38" fmla="*/ 16 w 40"/>
                <a:gd name="T39" fmla="*/ 20 h 41"/>
                <a:gd name="T40" fmla="*/ 18 w 40"/>
                <a:gd name="T41" fmla="*/ 16 h 41"/>
                <a:gd name="T42" fmla="*/ 18 w 40"/>
                <a:gd name="T43" fmla="*/ 16 h 41"/>
                <a:gd name="T44" fmla="*/ 21 w 40"/>
                <a:gd name="T45" fmla="*/ 7 h 41"/>
                <a:gd name="T46" fmla="*/ 20 w 40"/>
                <a:gd name="T47" fmla="*/ 8 h 41"/>
                <a:gd name="T48" fmla="*/ 11 w 40"/>
                <a:gd name="T49" fmla="*/ 12 h 41"/>
                <a:gd name="T50" fmla="*/ 9 w 40"/>
                <a:gd name="T51" fmla="*/ 13 h 41"/>
                <a:gd name="T52" fmla="*/ 7 w 40"/>
                <a:gd name="T53" fmla="*/ 18 h 41"/>
                <a:gd name="T54" fmla="*/ 7 w 40"/>
                <a:gd name="T55" fmla="*/ 20 h 41"/>
                <a:gd name="T56" fmla="*/ 11 w 40"/>
                <a:gd name="T57" fmla="*/ 29 h 41"/>
                <a:gd name="T58" fmla="*/ 12 w 40"/>
                <a:gd name="T59" fmla="*/ 29 h 41"/>
                <a:gd name="T60" fmla="*/ 15 w 40"/>
                <a:gd name="T61" fmla="*/ 30 h 41"/>
                <a:gd name="T62" fmla="*/ 25 w 40"/>
                <a:gd name="T63" fmla="*/ 32 h 41"/>
                <a:gd name="T64" fmla="*/ 37 w 40"/>
                <a:gd name="T65" fmla="*/ 34 h 41"/>
                <a:gd name="T66" fmla="*/ 40 w 40"/>
                <a:gd name="T67" fmla="*/ 32 h 41"/>
                <a:gd name="T68" fmla="*/ 36 w 40"/>
                <a:gd name="T69" fmla="*/ 41 h 41"/>
                <a:gd name="T70" fmla="*/ 38 w 40"/>
                <a:gd name="T71" fmla="*/ 37 h 41"/>
                <a:gd name="T72" fmla="*/ 39 w 40"/>
                <a:gd name="T73" fmla="*/ 37 h 41"/>
                <a:gd name="T74" fmla="*/ 39 w 40"/>
                <a:gd name="T75" fmla="*/ 37 h 41"/>
                <a:gd name="T76" fmla="*/ 20 w 40"/>
                <a:gd name="T77" fmla="*/ 20 h 41"/>
                <a:gd name="T78" fmla="*/ 20 w 40"/>
                <a:gd name="T79" fmla="*/ 2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41">
                  <a:moveTo>
                    <a:pt x="36" y="41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0" y="40"/>
                    <a:pt x="27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17" y="37"/>
                    <a:pt x="10" y="36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0"/>
                    <a:pt x="2" y="26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3"/>
                    <a:pt x="16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4"/>
                    <a:pt x="28" y="5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11"/>
                    <a:pt x="27" y="17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1" y="11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8"/>
                    <a:pt x="15" y="10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4"/>
                    <a:pt x="7" y="16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4"/>
                    <a:pt x="10" y="27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1"/>
                    <a:pt x="21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33"/>
                    <a:pt x="35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6" y="41"/>
                    <a:pt x="36" y="41"/>
                    <a:pt x="36" y="41"/>
                  </a:cubicBezTo>
                  <a:close/>
                  <a:moveTo>
                    <a:pt x="39" y="37"/>
                  </a:moveTo>
                  <a:cubicBezTo>
                    <a:pt x="39" y="37"/>
                    <a:pt x="39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20" y="21"/>
                  </a:move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60"/>
            <p:cNvSpPr/>
            <p:nvPr/>
          </p:nvSpPr>
          <p:spPr bwMode="auto">
            <a:xfrm>
              <a:off x="6962777" y="2998789"/>
              <a:ext cx="39688" cy="52388"/>
            </a:xfrm>
            <a:custGeom>
              <a:gdLst>
                <a:gd name="T0" fmla="*/ 2 w 23"/>
                <a:gd name="T1" fmla="*/ 20 h 30"/>
                <a:gd name="T2" fmla="*/ 1 w 23"/>
                <a:gd name="T3" fmla="*/ 15 h 30"/>
                <a:gd name="T4" fmla="*/ 1 w 23"/>
                <a:gd name="T5" fmla="*/ 15 h 30"/>
                <a:gd name="T6" fmla="*/ 7 w 23"/>
                <a:gd name="T7" fmla="*/ 4 h 30"/>
                <a:gd name="T8" fmla="*/ 7 w 23"/>
                <a:gd name="T9" fmla="*/ 4 h 30"/>
                <a:gd name="T10" fmla="*/ 9 w 23"/>
                <a:gd name="T11" fmla="*/ 3 h 30"/>
                <a:gd name="T12" fmla="*/ 9 w 23"/>
                <a:gd name="T13" fmla="*/ 3 h 30"/>
                <a:gd name="T14" fmla="*/ 23 w 23"/>
                <a:gd name="T15" fmla="*/ 3 h 30"/>
                <a:gd name="T16" fmla="*/ 23 w 23"/>
                <a:gd name="T17" fmla="*/ 3 h 30"/>
                <a:gd name="T18" fmla="*/ 22 w 23"/>
                <a:gd name="T19" fmla="*/ 5 h 30"/>
                <a:gd name="T20" fmla="*/ 10 w 23"/>
                <a:gd name="T21" fmla="*/ 5 h 30"/>
                <a:gd name="T22" fmla="*/ 10 w 23"/>
                <a:gd name="T23" fmla="*/ 5 h 30"/>
                <a:gd name="T24" fmla="*/ 8 w 23"/>
                <a:gd name="T25" fmla="*/ 7 h 30"/>
                <a:gd name="T26" fmla="*/ 8 w 23"/>
                <a:gd name="T27" fmla="*/ 7 h 30"/>
                <a:gd name="T28" fmla="*/ 3 w 23"/>
                <a:gd name="T29" fmla="*/ 16 h 30"/>
                <a:gd name="T30" fmla="*/ 3 w 23"/>
                <a:gd name="T31" fmla="*/ 16 h 30"/>
                <a:gd name="T32" fmla="*/ 4 w 23"/>
                <a:gd name="T33" fmla="*/ 18 h 30"/>
                <a:gd name="T34" fmla="*/ 4 w 23"/>
                <a:gd name="T35" fmla="*/ 18 h 30"/>
                <a:gd name="T36" fmla="*/ 17 w 23"/>
                <a:gd name="T37" fmla="*/ 28 h 30"/>
                <a:gd name="T38" fmla="*/ 17 w 23"/>
                <a:gd name="T39" fmla="*/ 28 h 30"/>
                <a:gd name="T40" fmla="*/ 16 w 23"/>
                <a:gd name="T41" fmla="*/ 30 h 30"/>
                <a:gd name="T42" fmla="*/ 2 w 23"/>
                <a:gd name="T43" fmla="*/ 2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0">
                  <a:moveTo>
                    <a:pt x="2" y="20"/>
                  </a:moveTo>
                  <a:cubicBezTo>
                    <a:pt x="1" y="19"/>
                    <a:pt x="0" y="17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1"/>
                    <a:pt x="3" y="7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9" y="0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9" y="3"/>
                    <a:pt x="14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5" y="12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8" y="23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6" y="25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61"/>
            <p:cNvSpPr>
              <a:spLocks noEditPoints="1"/>
            </p:cNvSpPr>
            <p:nvPr/>
          </p:nvSpPr>
          <p:spPr bwMode="auto">
            <a:xfrm>
              <a:off x="6961189" y="2997201"/>
              <a:ext cx="47625" cy="58738"/>
            </a:xfrm>
            <a:custGeom>
              <a:gdLst>
                <a:gd name="T0" fmla="*/ 15 w 27"/>
                <a:gd name="T1" fmla="*/ 33 h 34"/>
                <a:gd name="T2" fmla="*/ 14 w 27"/>
                <a:gd name="T3" fmla="*/ 32 h 34"/>
                <a:gd name="T4" fmla="*/ 10 w 27"/>
                <a:gd name="T5" fmla="*/ 30 h 34"/>
                <a:gd name="T6" fmla="*/ 2 w 27"/>
                <a:gd name="T7" fmla="*/ 22 h 34"/>
                <a:gd name="T8" fmla="*/ 2 w 27"/>
                <a:gd name="T9" fmla="*/ 22 h 34"/>
                <a:gd name="T10" fmla="*/ 0 w 27"/>
                <a:gd name="T11" fmla="*/ 17 h 34"/>
                <a:gd name="T12" fmla="*/ 0 w 27"/>
                <a:gd name="T13" fmla="*/ 15 h 34"/>
                <a:gd name="T14" fmla="*/ 6 w 27"/>
                <a:gd name="T15" fmla="*/ 4 h 34"/>
                <a:gd name="T16" fmla="*/ 8 w 27"/>
                <a:gd name="T17" fmla="*/ 2 h 34"/>
                <a:gd name="T18" fmla="*/ 18 w 27"/>
                <a:gd name="T19" fmla="*/ 0 h 34"/>
                <a:gd name="T20" fmla="*/ 25 w 27"/>
                <a:gd name="T21" fmla="*/ 2 h 34"/>
                <a:gd name="T22" fmla="*/ 23 w 27"/>
                <a:gd name="T23" fmla="*/ 9 h 34"/>
                <a:gd name="T24" fmla="*/ 18 w 27"/>
                <a:gd name="T25" fmla="*/ 6 h 34"/>
                <a:gd name="T26" fmla="*/ 12 w 27"/>
                <a:gd name="T27" fmla="*/ 8 h 34"/>
                <a:gd name="T28" fmla="*/ 11 w 27"/>
                <a:gd name="T29" fmla="*/ 9 h 34"/>
                <a:gd name="T30" fmla="*/ 6 w 27"/>
                <a:gd name="T31" fmla="*/ 17 h 34"/>
                <a:gd name="T32" fmla="*/ 7 w 27"/>
                <a:gd name="T33" fmla="*/ 18 h 34"/>
                <a:gd name="T34" fmla="*/ 19 w 27"/>
                <a:gd name="T35" fmla="*/ 27 h 34"/>
                <a:gd name="T36" fmla="*/ 19 w 27"/>
                <a:gd name="T37" fmla="*/ 27 h 34"/>
                <a:gd name="T38" fmla="*/ 19 w 27"/>
                <a:gd name="T39" fmla="*/ 27 h 34"/>
                <a:gd name="T40" fmla="*/ 20 w 27"/>
                <a:gd name="T41" fmla="*/ 30 h 34"/>
                <a:gd name="T42" fmla="*/ 20 w 27"/>
                <a:gd name="T43" fmla="*/ 30 h 34"/>
                <a:gd name="T44" fmla="*/ 20 w 27"/>
                <a:gd name="T45" fmla="*/ 30 h 34"/>
                <a:gd name="T46" fmla="*/ 20 w 27"/>
                <a:gd name="T47" fmla="*/ 30 h 34"/>
                <a:gd name="T48" fmla="*/ 20 w 27"/>
                <a:gd name="T49" fmla="*/ 30 h 34"/>
                <a:gd name="T50" fmla="*/ 17 w 27"/>
                <a:gd name="T51" fmla="*/ 34 h 34"/>
                <a:gd name="T52" fmla="*/ 19 w 27"/>
                <a:gd name="T53" fmla="*/ 31 h 34"/>
                <a:gd name="T54" fmla="*/ 19 w 27"/>
                <a:gd name="T55" fmla="*/ 30 h 34"/>
                <a:gd name="T56" fmla="*/ 19 w 27"/>
                <a:gd name="T57" fmla="*/ 30 h 34"/>
                <a:gd name="T58" fmla="*/ 19 w 27"/>
                <a:gd name="T59" fmla="*/ 30 h 34"/>
                <a:gd name="T60" fmla="*/ 20 w 27"/>
                <a:gd name="T61" fmla="*/ 30 h 34"/>
                <a:gd name="T62" fmla="*/ 20 w 27"/>
                <a:gd name="T63" fmla="*/ 30 h 34"/>
                <a:gd name="T64" fmla="*/ 20 w 27"/>
                <a:gd name="T65" fmla="*/ 30 h 34"/>
                <a:gd name="T66" fmla="*/ 20 w 27"/>
                <a:gd name="T67" fmla="*/ 30 h 34"/>
                <a:gd name="T68" fmla="*/ 20 w 27"/>
                <a:gd name="T69" fmla="*/ 30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4"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5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1"/>
                    <a:pt x="12" y="31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4" y="25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1"/>
                    <a:pt x="0" y="20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2"/>
                    <a:pt x="2" y="7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3" y="0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4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11"/>
                    <a:pt x="8" y="13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0" y="21"/>
                    <a:pt x="18" y="26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9" y="31"/>
                  </a:moveTo>
                  <a:cubicBezTo>
                    <a:pt x="19" y="31"/>
                    <a:pt x="19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lose/>
                  <a:moveTo>
                    <a:pt x="19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62"/>
            <p:cNvSpPr>
              <a:spLocks noEditPoints="1"/>
            </p:cNvSpPr>
            <p:nvPr/>
          </p:nvSpPr>
          <p:spPr bwMode="auto">
            <a:xfrm>
              <a:off x="6961189" y="3233739"/>
              <a:ext cx="119063" cy="120650"/>
            </a:xfrm>
            <a:custGeom>
              <a:gdLst>
                <a:gd name="T0" fmla="*/ 53 w 68"/>
                <a:gd name="T1" fmla="*/ 59 h 69"/>
                <a:gd name="T2" fmla="*/ 11 w 68"/>
                <a:gd name="T3" fmla="*/ 56 h 69"/>
                <a:gd name="T4" fmla="*/ 11 w 68"/>
                <a:gd name="T5" fmla="*/ 56 h 69"/>
                <a:gd name="T6" fmla="*/ 16 w 68"/>
                <a:gd name="T7" fmla="*/ 11 h 69"/>
                <a:gd name="T8" fmla="*/ 16 w 68"/>
                <a:gd name="T9" fmla="*/ 11 h 69"/>
                <a:gd name="T10" fmla="*/ 58 w 68"/>
                <a:gd name="T11" fmla="*/ 11 h 69"/>
                <a:gd name="T12" fmla="*/ 58 w 68"/>
                <a:gd name="T13" fmla="*/ 11 h 69"/>
                <a:gd name="T14" fmla="*/ 60 w 68"/>
                <a:gd name="T15" fmla="*/ 15 h 69"/>
                <a:gd name="T16" fmla="*/ 60 w 68"/>
                <a:gd name="T17" fmla="*/ 15 h 69"/>
                <a:gd name="T18" fmla="*/ 59 w 68"/>
                <a:gd name="T19" fmla="*/ 16 h 69"/>
                <a:gd name="T20" fmla="*/ 60 w 68"/>
                <a:gd name="T21" fmla="*/ 15 h 69"/>
                <a:gd name="T22" fmla="*/ 58 w 68"/>
                <a:gd name="T23" fmla="*/ 54 h 69"/>
                <a:gd name="T24" fmla="*/ 58 w 68"/>
                <a:gd name="T25" fmla="*/ 54 h 69"/>
                <a:gd name="T26" fmla="*/ 53 w 68"/>
                <a:gd name="T27" fmla="*/ 59 h 69"/>
                <a:gd name="T28" fmla="*/ 53 w 68"/>
                <a:gd name="T29" fmla="*/ 59 h 69"/>
                <a:gd name="T30" fmla="*/ 53 w 68"/>
                <a:gd name="T31" fmla="*/ 59 h 69"/>
                <a:gd name="T32" fmla="*/ 13 w 68"/>
                <a:gd name="T33" fmla="*/ 54 h 69"/>
                <a:gd name="T34" fmla="*/ 32 w 68"/>
                <a:gd name="T35" fmla="*/ 63 h 69"/>
                <a:gd name="T36" fmla="*/ 32 w 68"/>
                <a:gd name="T37" fmla="*/ 63 h 69"/>
                <a:gd name="T38" fmla="*/ 52 w 68"/>
                <a:gd name="T39" fmla="*/ 57 h 69"/>
                <a:gd name="T40" fmla="*/ 52 w 68"/>
                <a:gd name="T41" fmla="*/ 57 h 69"/>
                <a:gd name="T42" fmla="*/ 55 w 68"/>
                <a:gd name="T43" fmla="*/ 53 h 69"/>
                <a:gd name="T44" fmla="*/ 55 w 68"/>
                <a:gd name="T45" fmla="*/ 53 h 69"/>
                <a:gd name="T46" fmla="*/ 58 w 68"/>
                <a:gd name="T47" fmla="*/ 17 h 69"/>
                <a:gd name="T48" fmla="*/ 58 w 68"/>
                <a:gd name="T49" fmla="*/ 17 h 69"/>
                <a:gd name="T50" fmla="*/ 58 w 68"/>
                <a:gd name="T51" fmla="*/ 17 h 69"/>
                <a:gd name="T52" fmla="*/ 55 w 68"/>
                <a:gd name="T53" fmla="*/ 13 h 69"/>
                <a:gd name="T54" fmla="*/ 55 w 68"/>
                <a:gd name="T55" fmla="*/ 13 h 69"/>
                <a:gd name="T56" fmla="*/ 38 w 68"/>
                <a:gd name="T57" fmla="*/ 6 h 69"/>
                <a:gd name="T58" fmla="*/ 38 w 68"/>
                <a:gd name="T59" fmla="*/ 6 h 69"/>
                <a:gd name="T60" fmla="*/ 17 w 68"/>
                <a:gd name="T61" fmla="*/ 14 h 69"/>
                <a:gd name="T62" fmla="*/ 17 w 68"/>
                <a:gd name="T63" fmla="*/ 14 h 69"/>
                <a:gd name="T64" fmla="*/ 13 w 68"/>
                <a:gd name="T65" fmla="*/ 5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69">
                  <a:moveTo>
                    <a:pt x="53" y="59"/>
                  </a:moveTo>
                  <a:cubicBezTo>
                    <a:pt x="42" y="69"/>
                    <a:pt x="21" y="67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0" y="42"/>
                    <a:pt x="2" y="23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8" y="1"/>
                    <a:pt x="48" y="0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2"/>
                    <a:pt x="59" y="14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8" y="31"/>
                    <a:pt x="66" y="41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7" y="56"/>
                    <a:pt x="55" y="58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3" y="59"/>
                    <a:pt x="53" y="59"/>
                    <a:pt x="53" y="59"/>
                  </a:cubicBezTo>
                  <a:close/>
                  <a:moveTo>
                    <a:pt x="13" y="54"/>
                  </a:moveTo>
                  <a:cubicBezTo>
                    <a:pt x="18" y="59"/>
                    <a:pt x="25" y="62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3"/>
                    <a:pt x="46" y="61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3" y="56"/>
                    <a:pt x="54" y="54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64" y="39"/>
                    <a:pt x="65" y="31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5"/>
                    <a:pt x="56" y="14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1" y="8"/>
                    <a:pt x="45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6"/>
                    <a:pt x="23" y="9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5" y="24"/>
                    <a:pt x="3" y="42"/>
                    <a:pt x="1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63"/>
            <p:cNvSpPr>
              <a:spLocks noEditPoints="1"/>
            </p:cNvSpPr>
            <p:nvPr/>
          </p:nvSpPr>
          <p:spPr bwMode="auto">
            <a:xfrm>
              <a:off x="6964364" y="3235326"/>
              <a:ext cx="114300" cy="117475"/>
            </a:xfrm>
            <a:custGeom>
              <a:gdLst>
                <a:gd name="T0" fmla="*/ 8 w 65"/>
                <a:gd name="T1" fmla="*/ 56 h 67"/>
                <a:gd name="T2" fmla="*/ 0 w 65"/>
                <a:gd name="T3" fmla="*/ 35 h 67"/>
                <a:gd name="T4" fmla="*/ 0 w 65"/>
                <a:gd name="T5" fmla="*/ 35 h 67"/>
                <a:gd name="T6" fmla="*/ 12 w 65"/>
                <a:gd name="T7" fmla="*/ 9 h 67"/>
                <a:gd name="T8" fmla="*/ 12 w 65"/>
                <a:gd name="T9" fmla="*/ 9 h 67"/>
                <a:gd name="T10" fmla="*/ 37 w 65"/>
                <a:gd name="T11" fmla="*/ 0 h 67"/>
                <a:gd name="T12" fmla="*/ 37 w 65"/>
                <a:gd name="T13" fmla="*/ 0 h 67"/>
                <a:gd name="T14" fmla="*/ 57 w 65"/>
                <a:gd name="T15" fmla="*/ 9 h 67"/>
                <a:gd name="T16" fmla="*/ 57 w 65"/>
                <a:gd name="T17" fmla="*/ 9 h 67"/>
                <a:gd name="T18" fmla="*/ 59 w 65"/>
                <a:gd name="T19" fmla="*/ 12 h 67"/>
                <a:gd name="T20" fmla="*/ 59 w 65"/>
                <a:gd name="T21" fmla="*/ 12 h 67"/>
                <a:gd name="T22" fmla="*/ 59 w 65"/>
                <a:gd name="T23" fmla="*/ 12 h 67"/>
                <a:gd name="T24" fmla="*/ 60 w 65"/>
                <a:gd name="T25" fmla="*/ 13 h 67"/>
                <a:gd name="T26" fmla="*/ 60 w 65"/>
                <a:gd name="T27" fmla="*/ 13 h 67"/>
                <a:gd name="T28" fmla="*/ 60 w 65"/>
                <a:gd name="T29" fmla="*/ 13 h 67"/>
                <a:gd name="T30" fmla="*/ 61 w 65"/>
                <a:gd name="T31" fmla="*/ 15 h 67"/>
                <a:gd name="T32" fmla="*/ 61 w 65"/>
                <a:gd name="T33" fmla="*/ 15 h 67"/>
                <a:gd name="T34" fmla="*/ 65 w 65"/>
                <a:gd name="T35" fmla="*/ 32 h 67"/>
                <a:gd name="T36" fmla="*/ 65 w 65"/>
                <a:gd name="T37" fmla="*/ 32 h 67"/>
                <a:gd name="T38" fmla="*/ 57 w 65"/>
                <a:gd name="T39" fmla="*/ 54 h 67"/>
                <a:gd name="T40" fmla="*/ 57 w 65"/>
                <a:gd name="T41" fmla="*/ 54 h 67"/>
                <a:gd name="T42" fmla="*/ 53 w 65"/>
                <a:gd name="T43" fmla="*/ 60 h 67"/>
                <a:gd name="T44" fmla="*/ 53 w 65"/>
                <a:gd name="T45" fmla="*/ 60 h 67"/>
                <a:gd name="T46" fmla="*/ 53 w 65"/>
                <a:gd name="T47" fmla="*/ 60 h 67"/>
                <a:gd name="T48" fmla="*/ 51 w 65"/>
                <a:gd name="T49" fmla="*/ 58 h 67"/>
                <a:gd name="T50" fmla="*/ 53 w 65"/>
                <a:gd name="T51" fmla="*/ 60 h 67"/>
                <a:gd name="T52" fmla="*/ 32 w 65"/>
                <a:gd name="T53" fmla="*/ 67 h 67"/>
                <a:gd name="T54" fmla="*/ 32 w 65"/>
                <a:gd name="T55" fmla="*/ 67 h 67"/>
                <a:gd name="T56" fmla="*/ 8 w 65"/>
                <a:gd name="T57" fmla="*/ 56 h 67"/>
                <a:gd name="T58" fmla="*/ 30 w 65"/>
                <a:gd name="T59" fmla="*/ 60 h 67"/>
                <a:gd name="T60" fmla="*/ 32 w 65"/>
                <a:gd name="T61" fmla="*/ 60 h 67"/>
                <a:gd name="T62" fmla="*/ 32 w 65"/>
                <a:gd name="T63" fmla="*/ 60 h 67"/>
                <a:gd name="T64" fmla="*/ 48 w 65"/>
                <a:gd name="T65" fmla="*/ 55 h 67"/>
                <a:gd name="T66" fmla="*/ 48 w 65"/>
                <a:gd name="T67" fmla="*/ 55 h 67"/>
                <a:gd name="T68" fmla="*/ 52 w 65"/>
                <a:gd name="T69" fmla="*/ 51 h 67"/>
                <a:gd name="T70" fmla="*/ 52 w 65"/>
                <a:gd name="T71" fmla="*/ 51 h 67"/>
                <a:gd name="T72" fmla="*/ 58 w 65"/>
                <a:gd name="T73" fmla="*/ 32 h 67"/>
                <a:gd name="T74" fmla="*/ 58 w 65"/>
                <a:gd name="T75" fmla="*/ 32 h 67"/>
                <a:gd name="T76" fmla="*/ 54 w 65"/>
                <a:gd name="T77" fmla="*/ 16 h 67"/>
                <a:gd name="T78" fmla="*/ 54 w 65"/>
                <a:gd name="T79" fmla="*/ 16 h 67"/>
                <a:gd name="T80" fmla="*/ 54 w 65"/>
                <a:gd name="T81" fmla="*/ 16 h 67"/>
                <a:gd name="T82" fmla="*/ 52 w 65"/>
                <a:gd name="T83" fmla="*/ 13 h 67"/>
                <a:gd name="T84" fmla="*/ 52 w 65"/>
                <a:gd name="T85" fmla="*/ 13 h 67"/>
                <a:gd name="T86" fmla="*/ 37 w 65"/>
                <a:gd name="T87" fmla="*/ 7 h 67"/>
                <a:gd name="T88" fmla="*/ 37 w 65"/>
                <a:gd name="T89" fmla="*/ 7 h 67"/>
                <a:gd name="T90" fmla="*/ 36 w 65"/>
                <a:gd name="T91" fmla="*/ 7 h 67"/>
                <a:gd name="T92" fmla="*/ 36 w 65"/>
                <a:gd name="T93" fmla="*/ 7 h 67"/>
                <a:gd name="T94" fmla="*/ 17 w 65"/>
                <a:gd name="T95" fmla="*/ 14 h 67"/>
                <a:gd name="T96" fmla="*/ 17 w 65"/>
                <a:gd name="T97" fmla="*/ 14 h 67"/>
                <a:gd name="T98" fmla="*/ 7 w 65"/>
                <a:gd name="T99" fmla="*/ 35 h 67"/>
                <a:gd name="T100" fmla="*/ 7 w 65"/>
                <a:gd name="T101" fmla="*/ 35 h 67"/>
                <a:gd name="T102" fmla="*/ 13 w 65"/>
                <a:gd name="T103" fmla="*/ 52 h 67"/>
                <a:gd name="T104" fmla="*/ 13 w 65"/>
                <a:gd name="T105" fmla="*/ 52 h 67"/>
                <a:gd name="T106" fmla="*/ 11 w 65"/>
                <a:gd name="T107" fmla="*/ 53 h 67"/>
                <a:gd name="T108" fmla="*/ 11 w 65"/>
                <a:gd name="T109" fmla="*/ 53 h 67"/>
                <a:gd name="T110" fmla="*/ 11 w 65"/>
                <a:gd name="T111" fmla="*/ 53 h 67"/>
                <a:gd name="T112" fmla="*/ 13 w 65"/>
                <a:gd name="T113" fmla="*/ 52 h 67"/>
                <a:gd name="T114" fmla="*/ 30 w 65"/>
                <a:gd name="T115" fmla="*/ 6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67">
                  <a:moveTo>
                    <a:pt x="8" y="56"/>
                  </a:moveTo>
                  <a:cubicBezTo>
                    <a:pt x="3" y="50"/>
                    <a:pt x="0" y="4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5"/>
                    <a:pt x="4" y="16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9" y="3"/>
                    <a:pt x="28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52" y="3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10"/>
                    <a:pt x="58" y="11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21"/>
                    <a:pt x="65" y="27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40"/>
                    <a:pt x="62" y="47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6" y="56"/>
                    <a:pt x="54" y="58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47" y="64"/>
                    <a:pt x="40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23" y="67"/>
                    <a:pt x="14" y="63"/>
                    <a:pt x="8" y="56"/>
                  </a:cubicBezTo>
                  <a:close/>
                  <a:moveTo>
                    <a:pt x="30" y="60"/>
                  </a:moveTo>
                  <a:cubicBezTo>
                    <a:pt x="31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8" y="60"/>
                    <a:pt x="44" y="58"/>
                    <a:pt x="48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0" y="54"/>
                    <a:pt x="51" y="52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6" y="43"/>
                    <a:pt x="58" y="38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28"/>
                    <a:pt x="57" y="23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9"/>
                    <a:pt x="43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9" y="7"/>
                    <a:pt x="22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20"/>
                    <a:pt x="7" y="2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9" y="47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7" y="56"/>
                    <a:pt x="23" y="59"/>
                    <a:pt x="3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64"/>
            <p:cNvSpPr/>
            <p:nvPr/>
          </p:nvSpPr>
          <p:spPr bwMode="auto">
            <a:xfrm>
              <a:off x="6902452" y="3217864"/>
              <a:ext cx="80963" cy="39688"/>
            </a:xfrm>
            <a:custGeom>
              <a:gdLst>
                <a:gd name="T0" fmla="*/ 14 w 51"/>
                <a:gd name="T1" fmla="*/ 2 h 25"/>
                <a:gd name="T2" fmla="*/ 0 w 51"/>
                <a:gd name="T3" fmla="*/ 4 h 25"/>
                <a:gd name="T4" fmla="*/ 0 w 51"/>
                <a:gd name="T5" fmla="*/ 0 h 25"/>
                <a:gd name="T6" fmla="*/ 14 w 51"/>
                <a:gd name="T7" fmla="*/ 0 h 25"/>
                <a:gd name="T8" fmla="*/ 51 w 51"/>
                <a:gd name="T9" fmla="*/ 23 h 25"/>
                <a:gd name="T10" fmla="*/ 50 w 51"/>
                <a:gd name="T11" fmla="*/ 25 h 25"/>
                <a:gd name="T12" fmla="*/ 14 w 51"/>
                <a:gd name="T13" fmla="*/ 2 h 25"/>
                <a:gd name="T14" fmla="*/ 14 w 51"/>
                <a:gd name="T15" fmla="*/ 2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5">
                  <a:moveTo>
                    <a:pt x="14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51" y="23"/>
                  </a:lnTo>
                  <a:lnTo>
                    <a:pt x="50" y="25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65"/>
            <p:cNvSpPr>
              <a:spLocks noEditPoints="1"/>
            </p:cNvSpPr>
            <p:nvPr/>
          </p:nvSpPr>
          <p:spPr bwMode="auto">
            <a:xfrm>
              <a:off x="6899277" y="3214689"/>
              <a:ext cx="90488" cy="49213"/>
            </a:xfrm>
            <a:custGeom>
              <a:gdLst>
                <a:gd name="T0" fmla="*/ 15 w 57"/>
                <a:gd name="T1" fmla="*/ 8 h 31"/>
                <a:gd name="T2" fmla="*/ 1 w 57"/>
                <a:gd name="T3" fmla="*/ 8 h 31"/>
                <a:gd name="T4" fmla="*/ 0 w 57"/>
                <a:gd name="T5" fmla="*/ 6 h 31"/>
                <a:gd name="T6" fmla="*/ 0 w 57"/>
                <a:gd name="T7" fmla="*/ 0 h 31"/>
                <a:gd name="T8" fmla="*/ 17 w 57"/>
                <a:gd name="T9" fmla="*/ 0 h 31"/>
                <a:gd name="T10" fmla="*/ 57 w 57"/>
                <a:gd name="T11" fmla="*/ 24 h 31"/>
                <a:gd name="T12" fmla="*/ 53 w 57"/>
                <a:gd name="T13" fmla="*/ 31 h 31"/>
                <a:gd name="T14" fmla="*/ 15 w 57"/>
                <a:gd name="T15" fmla="*/ 8 h 31"/>
                <a:gd name="T16" fmla="*/ 15 w 57"/>
                <a:gd name="T17" fmla="*/ 8 h 31"/>
                <a:gd name="T18" fmla="*/ 14 w 57"/>
                <a:gd name="T19" fmla="*/ 7 h 31"/>
                <a:gd name="T20" fmla="*/ 16 w 57"/>
                <a:gd name="T21" fmla="*/ 4 h 31"/>
                <a:gd name="T22" fmla="*/ 14 w 57"/>
                <a:gd name="T23" fmla="*/ 7 h 31"/>
                <a:gd name="T24" fmla="*/ 14 w 57"/>
                <a:gd name="T25" fmla="*/ 7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1">
                  <a:moveTo>
                    <a:pt x="15" y="8"/>
                  </a:moveTo>
                  <a:lnTo>
                    <a:pt x="1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57" y="24"/>
                  </a:lnTo>
                  <a:lnTo>
                    <a:pt x="53" y="31"/>
                  </a:lnTo>
                  <a:lnTo>
                    <a:pt x="15" y="8"/>
                  </a:lnTo>
                  <a:lnTo>
                    <a:pt x="15" y="8"/>
                  </a:lnTo>
                  <a:close/>
                  <a:moveTo>
                    <a:pt x="14" y="7"/>
                  </a:moveTo>
                  <a:lnTo>
                    <a:pt x="16" y="4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66"/>
            <p:cNvSpPr/>
            <p:nvPr/>
          </p:nvSpPr>
          <p:spPr bwMode="auto">
            <a:xfrm>
              <a:off x="6918327" y="3197226"/>
              <a:ext cx="7938" cy="22225"/>
            </a:xfrm>
            <a:custGeom>
              <a:gdLst>
                <a:gd name="T0" fmla="*/ 3 w 5"/>
                <a:gd name="T1" fmla="*/ 14 h 14"/>
                <a:gd name="T2" fmla="*/ 0 w 5"/>
                <a:gd name="T3" fmla="*/ 0 h 14"/>
                <a:gd name="T4" fmla="*/ 3 w 5"/>
                <a:gd name="T5" fmla="*/ 0 h 14"/>
                <a:gd name="T6" fmla="*/ 5 w 5"/>
                <a:gd name="T7" fmla="*/ 14 h 14"/>
                <a:gd name="T8" fmla="*/ 3 w 5"/>
                <a:gd name="T9" fmla="*/ 14 h 14"/>
                <a:gd name="T10" fmla="*/ 3 w 5"/>
                <a:gd name="T11" fmla="*/ 1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3" y="1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67"/>
            <p:cNvSpPr>
              <a:spLocks noEditPoints="1"/>
            </p:cNvSpPr>
            <p:nvPr/>
          </p:nvSpPr>
          <p:spPr bwMode="auto">
            <a:xfrm>
              <a:off x="6913564" y="3192464"/>
              <a:ext cx="17463" cy="33338"/>
            </a:xfrm>
            <a:custGeom>
              <a:gdLst>
                <a:gd name="T0" fmla="*/ 0 w 11"/>
                <a:gd name="T1" fmla="*/ 2 h 21"/>
                <a:gd name="T2" fmla="*/ 8 w 11"/>
                <a:gd name="T3" fmla="*/ 0 h 21"/>
                <a:gd name="T4" fmla="*/ 11 w 11"/>
                <a:gd name="T5" fmla="*/ 20 h 21"/>
                <a:gd name="T6" fmla="*/ 9 w 11"/>
                <a:gd name="T7" fmla="*/ 20 h 21"/>
                <a:gd name="T8" fmla="*/ 6 w 11"/>
                <a:gd name="T9" fmla="*/ 20 h 21"/>
                <a:gd name="T10" fmla="*/ 4 w 11"/>
                <a:gd name="T11" fmla="*/ 21 h 21"/>
                <a:gd name="T12" fmla="*/ 0 w 11"/>
                <a:gd name="T13" fmla="*/ 2 h 21"/>
                <a:gd name="T14" fmla="*/ 0 w 11"/>
                <a:gd name="T15" fmla="*/ 2 h 21"/>
                <a:gd name="T16" fmla="*/ 6 w 11"/>
                <a:gd name="T17" fmla="*/ 17 h 21"/>
                <a:gd name="T18" fmla="*/ 7 w 11"/>
                <a:gd name="T19" fmla="*/ 17 h 21"/>
                <a:gd name="T20" fmla="*/ 6 w 11"/>
                <a:gd name="T21" fmla="*/ 17 h 21"/>
                <a:gd name="T22" fmla="*/ 6 w 11"/>
                <a:gd name="T23" fmla="*/ 17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1">
                  <a:moveTo>
                    <a:pt x="0" y="2"/>
                  </a:moveTo>
                  <a:lnTo>
                    <a:pt x="8" y="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4" y="2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6" y="17"/>
                  </a:move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68"/>
            <p:cNvSpPr/>
            <p:nvPr/>
          </p:nvSpPr>
          <p:spPr bwMode="auto">
            <a:xfrm>
              <a:off x="6900864" y="3198814"/>
              <a:ext cx="23813" cy="19050"/>
            </a:xfrm>
            <a:custGeom>
              <a:gdLst>
                <a:gd name="T0" fmla="*/ 0 w 15"/>
                <a:gd name="T1" fmla="*/ 2 h 12"/>
                <a:gd name="T2" fmla="*/ 2 w 15"/>
                <a:gd name="T3" fmla="*/ 0 h 12"/>
                <a:gd name="T4" fmla="*/ 15 w 15"/>
                <a:gd name="T5" fmla="*/ 9 h 12"/>
                <a:gd name="T6" fmla="*/ 14 w 15"/>
                <a:gd name="T7" fmla="*/ 12 h 12"/>
                <a:gd name="T8" fmla="*/ 0 w 15"/>
                <a:gd name="T9" fmla="*/ 2 h 12"/>
                <a:gd name="T10" fmla="*/ 0 w 15"/>
                <a:gd name="T1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lnTo>
                    <a:pt x="2" y="0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769"/>
            <p:cNvSpPr/>
            <p:nvPr/>
          </p:nvSpPr>
          <p:spPr bwMode="auto">
            <a:xfrm>
              <a:off x="6894514" y="3194051"/>
              <a:ext cx="34925" cy="26988"/>
            </a:xfrm>
            <a:custGeom>
              <a:gdLst>
                <a:gd name="T0" fmla="*/ 3 w 22"/>
                <a:gd name="T1" fmla="*/ 6 h 17"/>
                <a:gd name="T2" fmla="*/ 4 w 22"/>
                <a:gd name="T3" fmla="*/ 5 h 17"/>
                <a:gd name="T4" fmla="*/ 6 w 22"/>
                <a:gd name="T5" fmla="*/ 6 h 17"/>
                <a:gd name="T6" fmla="*/ 4 w 22"/>
                <a:gd name="T7" fmla="*/ 5 h 17"/>
                <a:gd name="T8" fmla="*/ 3 w 22"/>
                <a:gd name="T9" fmla="*/ 6 h 17"/>
                <a:gd name="T10" fmla="*/ 0 w 22"/>
                <a:gd name="T11" fmla="*/ 5 h 17"/>
                <a:gd name="T12" fmla="*/ 5 w 22"/>
                <a:gd name="T13" fmla="*/ 0 h 17"/>
                <a:gd name="T14" fmla="*/ 22 w 22"/>
                <a:gd name="T15" fmla="*/ 12 h 17"/>
                <a:gd name="T16" fmla="*/ 18 w 22"/>
                <a:gd name="T17" fmla="*/ 17 h 17"/>
                <a:gd name="T18" fmla="*/ 3 w 22"/>
                <a:gd name="T19" fmla="*/ 6 h 17"/>
                <a:gd name="T20" fmla="*/ 3 w 22"/>
                <a:gd name="T21" fmla="*/ 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7">
                  <a:moveTo>
                    <a:pt x="3" y="6"/>
                  </a:moveTo>
                  <a:lnTo>
                    <a:pt x="4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5" y="0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70"/>
            <p:cNvSpPr/>
            <p:nvPr/>
          </p:nvSpPr>
          <p:spPr bwMode="auto">
            <a:xfrm>
              <a:off x="7064377" y="3203576"/>
              <a:ext cx="77788" cy="63500"/>
            </a:xfrm>
            <a:custGeom>
              <a:gdLst>
                <a:gd name="T0" fmla="*/ 2 w 49"/>
                <a:gd name="T1" fmla="*/ 40 h 40"/>
                <a:gd name="T2" fmla="*/ 0 w 49"/>
                <a:gd name="T3" fmla="*/ 38 h 40"/>
                <a:gd name="T4" fmla="*/ 46 w 49"/>
                <a:gd name="T5" fmla="*/ 11 h 40"/>
                <a:gd name="T6" fmla="*/ 46 w 49"/>
                <a:gd name="T7" fmla="*/ 0 h 40"/>
                <a:gd name="T8" fmla="*/ 48 w 49"/>
                <a:gd name="T9" fmla="*/ 0 h 40"/>
                <a:gd name="T10" fmla="*/ 49 w 49"/>
                <a:gd name="T11" fmla="*/ 13 h 40"/>
                <a:gd name="T12" fmla="*/ 2 w 49"/>
                <a:gd name="T13" fmla="*/ 40 h 40"/>
                <a:gd name="T14" fmla="*/ 2 w 49"/>
                <a:gd name="T15" fmla="*/ 4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0">
                  <a:moveTo>
                    <a:pt x="2" y="40"/>
                  </a:moveTo>
                  <a:lnTo>
                    <a:pt x="0" y="38"/>
                  </a:lnTo>
                  <a:lnTo>
                    <a:pt x="46" y="1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13"/>
                  </a:lnTo>
                  <a:lnTo>
                    <a:pt x="2" y="40"/>
                  </a:lnTo>
                  <a:lnTo>
                    <a:pt x="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71"/>
            <p:cNvSpPr>
              <a:spLocks noEditPoints="1"/>
            </p:cNvSpPr>
            <p:nvPr/>
          </p:nvSpPr>
          <p:spPr bwMode="auto">
            <a:xfrm>
              <a:off x="7061202" y="3200401"/>
              <a:ext cx="84138" cy="71438"/>
            </a:xfrm>
            <a:custGeom>
              <a:gdLst>
                <a:gd name="T0" fmla="*/ 0 w 53"/>
                <a:gd name="T1" fmla="*/ 39 h 45"/>
                <a:gd name="T2" fmla="*/ 46 w 53"/>
                <a:gd name="T3" fmla="*/ 11 h 45"/>
                <a:gd name="T4" fmla="*/ 45 w 53"/>
                <a:gd name="T5" fmla="*/ 1 h 45"/>
                <a:gd name="T6" fmla="*/ 47 w 53"/>
                <a:gd name="T7" fmla="*/ 0 h 45"/>
                <a:gd name="T8" fmla="*/ 52 w 53"/>
                <a:gd name="T9" fmla="*/ 0 h 45"/>
                <a:gd name="T10" fmla="*/ 53 w 53"/>
                <a:gd name="T11" fmla="*/ 16 h 45"/>
                <a:gd name="T12" fmla="*/ 5 w 53"/>
                <a:gd name="T13" fmla="*/ 44 h 45"/>
                <a:gd name="T14" fmla="*/ 3 w 53"/>
                <a:gd name="T15" fmla="*/ 45 h 45"/>
                <a:gd name="T16" fmla="*/ 0 w 53"/>
                <a:gd name="T17" fmla="*/ 39 h 45"/>
                <a:gd name="T18" fmla="*/ 0 w 53"/>
                <a:gd name="T19" fmla="*/ 39 h 45"/>
                <a:gd name="T20" fmla="*/ 4 w 53"/>
                <a:gd name="T21" fmla="*/ 42 h 45"/>
                <a:gd name="T22" fmla="*/ 5 w 53"/>
                <a:gd name="T23" fmla="*/ 41 h 45"/>
                <a:gd name="T24" fmla="*/ 4 w 53"/>
                <a:gd name="T25" fmla="*/ 42 h 45"/>
                <a:gd name="T26" fmla="*/ 4 w 53"/>
                <a:gd name="T27" fmla="*/ 42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5">
                  <a:moveTo>
                    <a:pt x="0" y="39"/>
                  </a:moveTo>
                  <a:lnTo>
                    <a:pt x="46" y="11"/>
                  </a:lnTo>
                  <a:lnTo>
                    <a:pt x="45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16"/>
                  </a:lnTo>
                  <a:lnTo>
                    <a:pt x="5" y="44"/>
                  </a:lnTo>
                  <a:lnTo>
                    <a:pt x="3" y="45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4" y="42"/>
                  </a:moveTo>
                  <a:lnTo>
                    <a:pt x="5" y="41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72"/>
            <p:cNvSpPr/>
            <p:nvPr/>
          </p:nvSpPr>
          <p:spPr bwMode="auto">
            <a:xfrm>
              <a:off x="7138989" y="3219451"/>
              <a:ext cx="20638" cy="11113"/>
            </a:xfrm>
            <a:custGeom>
              <a:gdLst>
                <a:gd name="T0" fmla="*/ 0 w 13"/>
                <a:gd name="T1" fmla="*/ 4 h 7"/>
                <a:gd name="T2" fmla="*/ 1 w 13"/>
                <a:gd name="T3" fmla="*/ 0 h 7"/>
                <a:gd name="T4" fmla="*/ 13 w 13"/>
                <a:gd name="T5" fmla="*/ 5 h 7"/>
                <a:gd name="T6" fmla="*/ 12 w 13"/>
                <a:gd name="T7" fmla="*/ 7 h 7"/>
                <a:gd name="T8" fmla="*/ 0 w 13"/>
                <a:gd name="T9" fmla="*/ 4 h 7"/>
                <a:gd name="T10" fmla="*/ 0 w 13"/>
                <a:gd name="T11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lnTo>
                    <a:pt x="1" y="0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73"/>
            <p:cNvSpPr/>
            <p:nvPr/>
          </p:nvSpPr>
          <p:spPr bwMode="auto">
            <a:xfrm>
              <a:off x="7135814" y="3214689"/>
              <a:ext cx="26988" cy="20638"/>
            </a:xfrm>
            <a:custGeom>
              <a:gdLst>
                <a:gd name="T0" fmla="*/ 1 w 17"/>
                <a:gd name="T1" fmla="*/ 8 h 13"/>
                <a:gd name="T2" fmla="*/ 2 w 17"/>
                <a:gd name="T3" fmla="*/ 7 h 13"/>
                <a:gd name="T4" fmla="*/ 4 w 17"/>
                <a:gd name="T5" fmla="*/ 7 h 13"/>
                <a:gd name="T6" fmla="*/ 2 w 17"/>
                <a:gd name="T7" fmla="*/ 7 h 13"/>
                <a:gd name="T8" fmla="*/ 1 w 17"/>
                <a:gd name="T9" fmla="*/ 8 h 13"/>
                <a:gd name="T10" fmla="*/ 0 w 17"/>
                <a:gd name="T11" fmla="*/ 8 h 13"/>
                <a:gd name="T12" fmla="*/ 2 w 17"/>
                <a:gd name="T13" fmla="*/ 0 h 13"/>
                <a:gd name="T14" fmla="*/ 17 w 17"/>
                <a:gd name="T15" fmla="*/ 6 h 13"/>
                <a:gd name="T16" fmla="*/ 15 w 17"/>
                <a:gd name="T17" fmla="*/ 13 h 13"/>
                <a:gd name="T18" fmla="*/ 1 w 17"/>
                <a:gd name="T19" fmla="*/ 8 h 13"/>
                <a:gd name="T20" fmla="*/ 1 w 17"/>
                <a:gd name="T21" fmla="*/ 8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1" y="8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74"/>
            <p:cNvSpPr/>
            <p:nvPr/>
          </p:nvSpPr>
          <p:spPr bwMode="auto">
            <a:xfrm>
              <a:off x="7140577" y="3214689"/>
              <a:ext cx="17463" cy="12700"/>
            </a:xfrm>
            <a:custGeom>
              <a:gdLst>
                <a:gd name="T0" fmla="*/ 5 w 10"/>
                <a:gd name="T1" fmla="*/ 5 h 7"/>
                <a:gd name="T2" fmla="*/ 1 w 10"/>
                <a:gd name="T3" fmla="*/ 7 h 7"/>
                <a:gd name="T4" fmla="*/ 1 w 10"/>
                <a:gd name="T5" fmla="*/ 7 h 7"/>
                <a:gd name="T6" fmla="*/ 0 w 10"/>
                <a:gd name="T7" fmla="*/ 5 h 7"/>
                <a:gd name="T8" fmla="*/ 10 w 10"/>
                <a:gd name="T9" fmla="*/ 0 h 7"/>
                <a:gd name="T10" fmla="*/ 10 w 10"/>
                <a:gd name="T11" fmla="*/ 0 h 7"/>
                <a:gd name="T12" fmla="*/ 10 w 10"/>
                <a:gd name="T13" fmla="*/ 0 h 7"/>
                <a:gd name="T14" fmla="*/ 10 w 10"/>
                <a:gd name="T15" fmla="*/ 3 h 7"/>
                <a:gd name="T16" fmla="*/ 5 w 10"/>
                <a:gd name="T17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5" y="5"/>
                  </a:moveTo>
                  <a:cubicBezTo>
                    <a:pt x="3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6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6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75"/>
            <p:cNvSpPr/>
            <p:nvPr/>
          </p:nvSpPr>
          <p:spPr bwMode="auto">
            <a:xfrm>
              <a:off x="7135814" y="3208339"/>
              <a:ext cx="25400" cy="23813"/>
            </a:xfrm>
            <a:custGeom>
              <a:gdLst>
                <a:gd name="T0" fmla="*/ 0 w 15"/>
                <a:gd name="T1" fmla="*/ 7 h 14"/>
                <a:gd name="T2" fmla="*/ 2 w 15"/>
                <a:gd name="T3" fmla="*/ 7 h 14"/>
                <a:gd name="T4" fmla="*/ 3 w 15"/>
                <a:gd name="T5" fmla="*/ 6 h 14"/>
                <a:gd name="T6" fmla="*/ 3 w 15"/>
                <a:gd name="T7" fmla="*/ 6 h 14"/>
                <a:gd name="T8" fmla="*/ 5 w 15"/>
                <a:gd name="T9" fmla="*/ 5 h 14"/>
                <a:gd name="T10" fmla="*/ 5 w 15"/>
                <a:gd name="T11" fmla="*/ 5 h 14"/>
                <a:gd name="T12" fmla="*/ 12 w 15"/>
                <a:gd name="T13" fmla="*/ 3 h 14"/>
                <a:gd name="T14" fmla="*/ 12 w 15"/>
                <a:gd name="T15" fmla="*/ 3 h 14"/>
                <a:gd name="T16" fmla="*/ 15 w 15"/>
                <a:gd name="T17" fmla="*/ 0 h 14"/>
                <a:gd name="T18" fmla="*/ 15 w 15"/>
                <a:gd name="T19" fmla="*/ 4 h 14"/>
                <a:gd name="T20" fmla="*/ 15 w 15"/>
                <a:gd name="T21" fmla="*/ 9 h 14"/>
                <a:gd name="T22" fmla="*/ 13 w 15"/>
                <a:gd name="T23" fmla="*/ 9 h 14"/>
                <a:gd name="T24" fmla="*/ 9 w 15"/>
                <a:gd name="T25" fmla="*/ 11 h 14"/>
                <a:gd name="T26" fmla="*/ 9 w 15"/>
                <a:gd name="T27" fmla="*/ 11 h 14"/>
                <a:gd name="T28" fmla="*/ 8 w 15"/>
                <a:gd name="T29" fmla="*/ 9 h 14"/>
                <a:gd name="T30" fmla="*/ 9 w 15"/>
                <a:gd name="T31" fmla="*/ 11 h 14"/>
                <a:gd name="T32" fmla="*/ 5 w 15"/>
                <a:gd name="T33" fmla="*/ 13 h 14"/>
                <a:gd name="T34" fmla="*/ 5 w 15"/>
                <a:gd name="T35" fmla="*/ 13 h 14"/>
                <a:gd name="T36" fmla="*/ 4 w 15"/>
                <a:gd name="T37" fmla="*/ 14 h 14"/>
                <a:gd name="T38" fmla="*/ 0 w 15"/>
                <a:gd name="T39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0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76"/>
            <p:cNvSpPr/>
            <p:nvPr/>
          </p:nvSpPr>
          <p:spPr bwMode="auto">
            <a:xfrm>
              <a:off x="6981827" y="3343276"/>
              <a:ext cx="25400" cy="38100"/>
            </a:xfrm>
            <a:custGeom>
              <a:gdLst>
                <a:gd name="T0" fmla="*/ 0 w 16"/>
                <a:gd name="T1" fmla="*/ 23 h 24"/>
                <a:gd name="T2" fmla="*/ 0 w 16"/>
                <a:gd name="T3" fmla="*/ 21 h 24"/>
                <a:gd name="T4" fmla="*/ 10 w 16"/>
                <a:gd name="T5" fmla="*/ 21 h 24"/>
                <a:gd name="T6" fmla="*/ 13 w 16"/>
                <a:gd name="T7" fmla="*/ 0 h 24"/>
                <a:gd name="T8" fmla="*/ 16 w 16"/>
                <a:gd name="T9" fmla="*/ 0 h 24"/>
                <a:gd name="T10" fmla="*/ 12 w 16"/>
                <a:gd name="T11" fmla="*/ 24 h 24"/>
                <a:gd name="T12" fmla="*/ 0 w 16"/>
                <a:gd name="T13" fmla="*/ 23 h 24"/>
                <a:gd name="T14" fmla="*/ 0 w 16"/>
                <a:gd name="T15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0" y="23"/>
                  </a:moveTo>
                  <a:lnTo>
                    <a:pt x="0" y="21"/>
                  </a:lnTo>
                  <a:lnTo>
                    <a:pt x="10" y="2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2" y="24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77"/>
            <p:cNvSpPr/>
            <p:nvPr/>
          </p:nvSpPr>
          <p:spPr bwMode="auto">
            <a:xfrm>
              <a:off x="6978652" y="3338514"/>
              <a:ext cx="31750" cy="47625"/>
            </a:xfrm>
            <a:custGeom>
              <a:gdLst>
                <a:gd name="T0" fmla="*/ 2 w 20"/>
                <a:gd name="T1" fmla="*/ 28 h 30"/>
                <a:gd name="T2" fmla="*/ 2 w 20"/>
                <a:gd name="T3" fmla="*/ 26 h 30"/>
                <a:gd name="T4" fmla="*/ 4 w 20"/>
                <a:gd name="T5" fmla="*/ 26 h 30"/>
                <a:gd name="T6" fmla="*/ 2 w 20"/>
                <a:gd name="T7" fmla="*/ 26 h 30"/>
                <a:gd name="T8" fmla="*/ 2 w 20"/>
                <a:gd name="T9" fmla="*/ 28 h 30"/>
                <a:gd name="T10" fmla="*/ 0 w 20"/>
                <a:gd name="T11" fmla="*/ 28 h 30"/>
                <a:gd name="T12" fmla="*/ 0 w 20"/>
                <a:gd name="T13" fmla="*/ 26 h 30"/>
                <a:gd name="T14" fmla="*/ 0 w 20"/>
                <a:gd name="T15" fmla="*/ 21 h 30"/>
                <a:gd name="T16" fmla="*/ 10 w 20"/>
                <a:gd name="T17" fmla="*/ 22 h 30"/>
                <a:gd name="T18" fmla="*/ 13 w 20"/>
                <a:gd name="T19" fmla="*/ 0 h 30"/>
                <a:gd name="T20" fmla="*/ 20 w 20"/>
                <a:gd name="T21" fmla="*/ 1 h 30"/>
                <a:gd name="T22" fmla="*/ 16 w 20"/>
                <a:gd name="T23" fmla="*/ 30 h 30"/>
                <a:gd name="T24" fmla="*/ 2 w 20"/>
                <a:gd name="T25" fmla="*/ 28 h 30"/>
                <a:gd name="T26" fmla="*/ 2 w 20"/>
                <a:gd name="T27" fmla="*/ 28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0">
                  <a:moveTo>
                    <a:pt x="2" y="28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0" y="22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16" y="30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78"/>
            <p:cNvSpPr/>
            <p:nvPr/>
          </p:nvSpPr>
          <p:spPr bwMode="auto">
            <a:xfrm>
              <a:off x="7023102" y="3344864"/>
              <a:ext cx="17463" cy="38100"/>
            </a:xfrm>
            <a:custGeom>
              <a:gdLst>
                <a:gd name="T0" fmla="*/ 0 w 11"/>
                <a:gd name="T1" fmla="*/ 24 h 24"/>
                <a:gd name="T2" fmla="*/ 2 w 11"/>
                <a:gd name="T3" fmla="*/ 0 h 24"/>
                <a:gd name="T4" fmla="*/ 5 w 11"/>
                <a:gd name="T5" fmla="*/ 0 h 24"/>
                <a:gd name="T6" fmla="*/ 4 w 11"/>
                <a:gd name="T7" fmla="*/ 21 h 24"/>
                <a:gd name="T8" fmla="*/ 11 w 11"/>
                <a:gd name="T9" fmla="*/ 21 h 24"/>
                <a:gd name="T10" fmla="*/ 11 w 11"/>
                <a:gd name="T11" fmla="*/ 24 h 24"/>
                <a:gd name="T12" fmla="*/ 0 w 11"/>
                <a:gd name="T13" fmla="*/ 24 h 24"/>
                <a:gd name="T14" fmla="*/ 0 w 11"/>
                <a:gd name="T15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4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79"/>
            <p:cNvSpPr>
              <a:spLocks noEditPoints="1"/>
            </p:cNvSpPr>
            <p:nvPr/>
          </p:nvSpPr>
          <p:spPr bwMode="auto">
            <a:xfrm>
              <a:off x="7019927" y="3341689"/>
              <a:ext cx="26988" cy="46038"/>
            </a:xfrm>
            <a:custGeom>
              <a:gdLst>
                <a:gd name="T0" fmla="*/ 2 w 17"/>
                <a:gd name="T1" fmla="*/ 0 h 29"/>
                <a:gd name="T2" fmla="*/ 5 w 17"/>
                <a:gd name="T3" fmla="*/ 0 h 29"/>
                <a:gd name="T4" fmla="*/ 9 w 17"/>
                <a:gd name="T5" fmla="*/ 0 h 29"/>
                <a:gd name="T6" fmla="*/ 8 w 17"/>
                <a:gd name="T7" fmla="*/ 21 h 29"/>
                <a:gd name="T8" fmla="*/ 16 w 17"/>
                <a:gd name="T9" fmla="*/ 21 h 29"/>
                <a:gd name="T10" fmla="*/ 16 w 17"/>
                <a:gd name="T11" fmla="*/ 23 h 29"/>
                <a:gd name="T12" fmla="*/ 17 w 17"/>
                <a:gd name="T13" fmla="*/ 29 h 29"/>
                <a:gd name="T14" fmla="*/ 2 w 17"/>
                <a:gd name="T15" fmla="*/ 29 h 29"/>
                <a:gd name="T16" fmla="*/ 0 w 17"/>
                <a:gd name="T17" fmla="*/ 29 h 29"/>
                <a:gd name="T18" fmla="*/ 2 w 17"/>
                <a:gd name="T19" fmla="*/ 0 h 29"/>
                <a:gd name="T20" fmla="*/ 2 w 17"/>
                <a:gd name="T21" fmla="*/ 0 h 29"/>
                <a:gd name="T22" fmla="*/ 5 w 17"/>
                <a:gd name="T23" fmla="*/ 26 h 29"/>
                <a:gd name="T24" fmla="*/ 2 w 17"/>
                <a:gd name="T25" fmla="*/ 26 h 29"/>
                <a:gd name="T26" fmla="*/ 5 w 17"/>
                <a:gd name="T27" fmla="*/ 26 h 29"/>
                <a:gd name="T28" fmla="*/ 5 w 17"/>
                <a:gd name="T29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8">
                  <a:moveTo>
                    <a:pt x="2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8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7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5" y="26"/>
                  </a:moveTo>
                  <a:lnTo>
                    <a:pt x="2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任意多边形 35"/>
          <p:cNvSpPr/>
          <p:nvPr/>
        </p:nvSpPr>
        <p:spPr>
          <a:xfrm flipV="1">
            <a:off x="7179997" y="2505153"/>
            <a:ext cx="3444460" cy="45719"/>
          </a:xfrm>
          <a:custGeom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68655" y="164465"/>
            <a:ext cx="8051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此刻，我们恰巧来到</a:t>
            </a:r>
            <a:r>
              <a:rPr lang="en-US" altLang="zh-CN" sz="24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“</a:t>
            </a:r>
            <a:r>
              <a:rPr lang="zh-CN" altLang="en-US" sz="24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电视节目主持人</a:t>
            </a:r>
            <a:r>
              <a:rPr lang="en-US" altLang="zh-CN" sz="24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”</a:t>
            </a:r>
            <a:r>
              <a:rPr lang="zh-CN" altLang="en-US" sz="24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这棵大树前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449695" y="1440815"/>
            <a:ext cx="4632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优秀的电视节目主持人，必定需要一些优秀的基本素质，例如：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552690" y="3762375"/>
            <a:ext cx="3072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较好的语言表达能力（至少普通话标准、音色圆润）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552402" y="3065571"/>
            <a:ext cx="32934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较好的外形条件（自信从容，朴实大方）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52946" y="4430040"/>
            <a:ext cx="32934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较强的随机应变能力（遇到问题能从容应对）</a:t>
            </a:r>
          </a:p>
        </p:txBody>
      </p:sp>
      <p:sp>
        <p:nvSpPr>
          <p:cNvPr id="44" name="椭圆 31"/>
          <p:cNvSpPr/>
          <p:nvPr/>
        </p:nvSpPr>
        <p:spPr>
          <a:xfrm rot="19294916">
            <a:off x="7190596" y="3102252"/>
            <a:ext cx="209343" cy="20725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椭圆 31"/>
          <p:cNvSpPr/>
          <p:nvPr/>
        </p:nvSpPr>
        <p:spPr>
          <a:xfrm rot="19294916">
            <a:off x="7179093" y="4472135"/>
            <a:ext cx="209343" cy="20725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58" name="任意多边形 57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31"/>
          <p:cNvSpPr/>
          <p:nvPr/>
        </p:nvSpPr>
        <p:spPr>
          <a:xfrm rot="19294916" flipH="1">
            <a:off x="7180580" y="3808730"/>
            <a:ext cx="233045" cy="24320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/>
          <p:cNvGrpSpPr/>
          <p:nvPr/>
        </p:nvGrpSpPr>
        <p:grpSpPr>
          <a:xfrm rot="587344">
            <a:off x="5468800" y="2270855"/>
            <a:ext cx="1417485" cy="455611"/>
            <a:chOff x="6122081" y="1763939"/>
            <a:chExt cx="746125" cy="288925"/>
          </a:xfrm>
          <a:solidFill>
            <a:srgbClr val="1F4E79"/>
          </a:solidFill>
        </p:grpSpPr>
        <p:sp>
          <p:nvSpPr>
            <p:cNvPr id="17" name="Freeform 361"/>
            <p:cNvSpPr/>
            <p:nvPr/>
          </p:nvSpPr>
          <p:spPr bwMode="auto">
            <a:xfrm>
              <a:off x="6122081" y="1763939"/>
              <a:ext cx="674688" cy="288925"/>
            </a:xfrm>
            <a:custGeom>
              <a:gdLst>
                <a:gd name="T0" fmla="*/ 4 w 180"/>
                <a:gd name="T1" fmla="*/ 77 h 77"/>
                <a:gd name="T2" fmla="*/ 1 w 180"/>
                <a:gd name="T3" fmla="*/ 70 h 77"/>
                <a:gd name="T4" fmla="*/ 1 w 180"/>
                <a:gd name="T5" fmla="*/ 70 h 77"/>
                <a:gd name="T6" fmla="*/ 24 w 180"/>
                <a:gd name="T7" fmla="*/ 35 h 77"/>
                <a:gd name="T8" fmla="*/ 24 w 180"/>
                <a:gd name="T9" fmla="*/ 35 h 77"/>
                <a:gd name="T10" fmla="*/ 109 w 180"/>
                <a:gd name="T11" fmla="*/ 0 h 77"/>
                <a:gd name="T12" fmla="*/ 109 w 180"/>
                <a:gd name="T13" fmla="*/ 0 h 77"/>
                <a:gd name="T14" fmla="*/ 143 w 180"/>
                <a:gd name="T15" fmla="*/ 4 h 77"/>
                <a:gd name="T16" fmla="*/ 143 w 180"/>
                <a:gd name="T17" fmla="*/ 4 h 77"/>
                <a:gd name="T18" fmla="*/ 179 w 180"/>
                <a:gd name="T19" fmla="*/ 43 h 77"/>
                <a:gd name="T20" fmla="*/ 179 w 180"/>
                <a:gd name="T21" fmla="*/ 43 h 77"/>
                <a:gd name="T22" fmla="*/ 176 w 180"/>
                <a:gd name="T23" fmla="*/ 49 h 77"/>
                <a:gd name="T24" fmla="*/ 176 w 180"/>
                <a:gd name="T25" fmla="*/ 49 h 77"/>
                <a:gd name="T26" fmla="*/ 170 w 180"/>
                <a:gd name="T27" fmla="*/ 46 h 77"/>
                <a:gd name="T28" fmla="*/ 170 w 180"/>
                <a:gd name="T29" fmla="*/ 46 h 77"/>
                <a:gd name="T30" fmla="*/ 142 w 180"/>
                <a:gd name="T31" fmla="*/ 14 h 77"/>
                <a:gd name="T32" fmla="*/ 142 w 180"/>
                <a:gd name="T33" fmla="*/ 14 h 77"/>
                <a:gd name="T34" fmla="*/ 142 w 180"/>
                <a:gd name="T35" fmla="*/ 14 h 77"/>
                <a:gd name="T36" fmla="*/ 142 w 180"/>
                <a:gd name="T37" fmla="*/ 14 h 77"/>
                <a:gd name="T38" fmla="*/ 109 w 180"/>
                <a:gd name="T39" fmla="*/ 10 h 77"/>
                <a:gd name="T40" fmla="*/ 109 w 180"/>
                <a:gd name="T41" fmla="*/ 10 h 77"/>
                <a:gd name="T42" fmla="*/ 12 w 180"/>
                <a:gd name="T43" fmla="*/ 71 h 77"/>
                <a:gd name="T44" fmla="*/ 12 w 180"/>
                <a:gd name="T45" fmla="*/ 71 h 77"/>
                <a:gd name="T46" fmla="*/ 10 w 180"/>
                <a:gd name="T47" fmla="*/ 74 h 77"/>
                <a:gd name="T48" fmla="*/ 10 w 180"/>
                <a:gd name="T49" fmla="*/ 74 h 77"/>
                <a:gd name="T50" fmla="*/ 10 w 180"/>
                <a:gd name="T51" fmla="*/ 74 h 77"/>
                <a:gd name="T52" fmla="*/ 6 w 180"/>
                <a:gd name="T53" fmla="*/ 77 h 77"/>
                <a:gd name="T54" fmla="*/ 6 w 180"/>
                <a:gd name="T55" fmla="*/ 77 h 77"/>
                <a:gd name="T56" fmla="*/ 4 w 180"/>
                <a:gd name="T57" fmla="*/ 77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0" h="77">
                  <a:moveTo>
                    <a:pt x="4" y="77"/>
                  </a:moveTo>
                  <a:cubicBezTo>
                    <a:pt x="1" y="76"/>
                    <a:pt x="0" y="73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8" y="53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41" y="18"/>
                    <a:pt x="6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20" y="0"/>
                    <a:pt x="131" y="1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4" y="4"/>
                    <a:pt x="168" y="9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80" y="45"/>
                    <a:pt x="179" y="48"/>
                    <a:pt x="176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4" y="50"/>
                    <a:pt x="171" y="48"/>
                    <a:pt x="170" y="46"/>
                  </a:cubicBezTo>
                  <a:cubicBezTo>
                    <a:pt x="170" y="46"/>
                    <a:pt x="170" y="46"/>
                    <a:pt x="170" y="46"/>
                  </a:cubicBezTo>
                  <a:cubicBezTo>
                    <a:pt x="161" y="20"/>
                    <a:pt x="145" y="15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30" y="11"/>
                    <a:pt x="11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43" y="10"/>
                    <a:pt x="17" y="59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1" y="73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6"/>
                    <a:pt x="8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5" y="77"/>
                    <a:pt x="5" y="77"/>
                    <a:pt x="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62"/>
            <p:cNvSpPr/>
            <p:nvPr/>
          </p:nvSpPr>
          <p:spPr bwMode="auto">
            <a:xfrm>
              <a:off x="6695168" y="1921102"/>
              <a:ext cx="173038" cy="101600"/>
            </a:xfrm>
            <a:custGeom>
              <a:gdLst>
                <a:gd name="T0" fmla="*/ 28 w 46"/>
                <a:gd name="T1" fmla="*/ 27 h 27"/>
                <a:gd name="T2" fmla="*/ 10 w 46"/>
                <a:gd name="T3" fmla="*/ 19 h 27"/>
                <a:gd name="T4" fmla="*/ 10 w 46"/>
                <a:gd name="T5" fmla="*/ 19 h 27"/>
                <a:gd name="T6" fmla="*/ 2 w 46"/>
                <a:gd name="T7" fmla="*/ 11 h 27"/>
                <a:gd name="T8" fmla="*/ 2 w 46"/>
                <a:gd name="T9" fmla="*/ 11 h 27"/>
                <a:gd name="T10" fmla="*/ 2 w 46"/>
                <a:gd name="T11" fmla="*/ 11 h 27"/>
                <a:gd name="T12" fmla="*/ 2 w 46"/>
                <a:gd name="T13" fmla="*/ 4 h 27"/>
                <a:gd name="T14" fmla="*/ 2 w 46"/>
                <a:gd name="T15" fmla="*/ 4 h 27"/>
                <a:gd name="T16" fmla="*/ 9 w 46"/>
                <a:gd name="T17" fmla="*/ 5 h 27"/>
                <a:gd name="T18" fmla="*/ 9 w 46"/>
                <a:gd name="T19" fmla="*/ 5 h 27"/>
                <a:gd name="T20" fmla="*/ 11 w 46"/>
                <a:gd name="T21" fmla="*/ 7 h 27"/>
                <a:gd name="T22" fmla="*/ 11 w 46"/>
                <a:gd name="T23" fmla="*/ 7 h 27"/>
                <a:gd name="T24" fmla="*/ 16 w 46"/>
                <a:gd name="T25" fmla="*/ 11 h 27"/>
                <a:gd name="T26" fmla="*/ 16 w 46"/>
                <a:gd name="T27" fmla="*/ 11 h 27"/>
                <a:gd name="T28" fmla="*/ 28 w 46"/>
                <a:gd name="T29" fmla="*/ 17 h 27"/>
                <a:gd name="T30" fmla="*/ 28 w 46"/>
                <a:gd name="T31" fmla="*/ 17 h 27"/>
                <a:gd name="T32" fmla="*/ 32 w 46"/>
                <a:gd name="T33" fmla="*/ 16 h 27"/>
                <a:gd name="T34" fmla="*/ 32 w 46"/>
                <a:gd name="T35" fmla="*/ 16 h 27"/>
                <a:gd name="T36" fmla="*/ 35 w 46"/>
                <a:gd name="T37" fmla="*/ 5 h 27"/>
                <a:gd name="T38" fmla="*/ 35 w 46"/>
                <a:gd name="T39" fmla="*/ 5 h 27"/>
                <a:gd name="T40" fmla="*/ 41 w 46"/>
                <a:gd name="T41" fmla="*/ 1 h 27"/>
                <a:gd name="T42" fmla="*/ 41 w 46"/>
                <a:gd name="T43" fmla="*/ 1 h 27"/>
                <a:gd name="T44" fmla="*/ 45 w 46"/>
                <a:gd name="T45" fmla="*/ 6 h 27"/>
                <a:gd name="T46" fmla="*/ 45 w 46"/>
                <a:gd name="T47" fmla="*/ 6 h 27"/>
                <a:gd name="T48" fmla="*/ 39 w 46"/>
                <a:gd name="T49" fmla="*/ 22 h 27"/>
                <a:gd name="T50" fmla="*/ 39 w 46"/>
                <a:gd name="T51" fmla="*/ 22 h 27"/>
                <a:gd name="T52" fmla="*/ 28 w 46"/>
                <a:gd name="T53" fmla="*/ 27 h 27"/>
                <a:gd name="T54" fmla="*/ 28 w 46"/>
                <a:gd name="T55" fmla="*/ 27 h 27"/>
                <a:gd name="T56" fmla="*/ 28 w 46"/>
                <a:gd name="T57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27">
                  <a:moveTo>
                    <a:pt x="28" y="27"/>
                  </a:moveTo>
                  <a:cubicBezTo>
                    <a:pt x="21" y="27"/>
                    <a:pt x="15" y="23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5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6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2"/>
                    <a:pt x="8" y="2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5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4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0" y="15"/>
                    <a:pt x="25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7"/>
                    <a:pt x="30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4"/>
                    <a:pt x="34" y="11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2"/>
                    <a:pt x="38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4" y="1"/>
                    <a:pt x="46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13"/>
                    <a:pt x="42" y="18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5"/>
                    <a:pt x="32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16762" y="2651479"/>
            <a:ext cx="759732" cy="1206049"/>
            <a:chOff x="5539468" y="2014764"/>
            <a:chExt cx="608013" cy="965200"/>
          </a:xfrm>
          <a:solidFill>
            <a:srgbClr val="1F4E79"/>
          </a:solidFill>
        </p:grpSpPr>
        <p:sp>
          <p:nvSpPr>
            <p:cNvPr id="8" name="Freeform 352"/>
            <p:cNvSpPr>
              <a:spLocks noEditPoints="1"/>
            </p:cNvSpPr>
            <p:nvPr/>
          </p:nvSpPr>
          <p:spPr bwMode="auto">
            <a:xfrm>
              <a:off x="5704568" y="2217964"/>
              <a:ext cx="49213" cy="49213"/>
            </a:xfrm>
            <a:custGeom>
              <a:gdLst>
                <a:gd name="T0" fmla="*/ 0 w 13"/>
                <a:gd name="T1" fmla="*/ 7 h 13"/>
                <a:gd name="T2" fmla="*/ 6 w 13"/>
                <a:gd name="T3" fmla="*/ 0 h 13"/>
                <a:gd name="T4" fmla="*/ 6 w 13"/>
                <a:gd name="T5" fmla="*/ 0 h 13"/>
                <a:gd name="T6" fmla="*/ 13 w 13"/>
                <a:gd name="T7" fmla="*/ 7 h 13"/>
                <a:gd name="T8" fmla="*/ 13 w 13"/>
                <a:gd name="T9" fmla="*/ 7 h 13"/>
                <a:gd name="T10" fmla="*/ 6 w 13"/>
                <a:gd name="T11" fmla="*/ 13 h 13"/>
                <a:gd name="T12" fmla="*/ 6 w 13"/>
                <a:gd name="T13" fmla="*/ 13 h 13"/>
                <a:gd name="T14" fmla="*/ 0 w 13"/>
                <a:gd name="T15" fmla="*/ 7 h 13"/>
                <a:gd name="T16" fmla="*/ 6 w 13"/>
                <a:gd name="T17" fmla="*/ 7 h 13"/>
                <a:gd name="T18" fmla="*/ 6 w 13"/>
                <a:gd name="T19" fmla="*/ 3 h 13"/>
                <a:gd name="T20" fmla="*/ 6 w 13"/>
                <a:gd name="T21" fmla="*/ 7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lose/>
                  <a:moveTo>
                    <a:pt x="6" y="7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53"/>
            <p:cNvSpPr>
              <a:spLocks noEditPoints="1"/>
            </p:cNvSpPr>
            <p:nvPr/>
          </p:nvSpPr>
          <p:spPr bwMode="auto">
            <a:xfrm>
              <a:off x="5933168" y="2162402"/>
              <a:ext cx="49213" cy="52388"/>
            </a:xfrm>
            <a:custGeom>
              <a:gdLst>
                <a:gd name="T0" fmla="*/ 0 w 13"/>
                <a:gd name="T1" fmla="*/ 7 h 14"/>
                <a:gd name="T2" fmla="*/ 6 w 13"/>
                <a:gd name="T3" fmla="*/ 0 h 14"/>
                <a:gd name="T4" fmla="*/ 6 w 13"/>
                <a:gd name="T5" fmla="*/ 0 h 14"/>
                <a:gd name="T6" fmla="*/ 13 w 13"/>
                <a:gd name="T7" fmla="*/ 7 h 14"/>
                <a:gd name="T8" fmla="*/ 13 w 13"/>
                <a:gd name="T9" fmla="*/ 7 h 14"/>
                <a:gd name="T10" fmla="*/ 6 w 13"/>
                <a:gd name="T11" fmla="*/ 14 h 14"/>
                <a:gd name="T12" fmla="*/ 6 w 13"/>
                <a:gd name="T13" fmla="*/ 14 h 14"/>
                <a:gd name="T14" fmla="*/ 0 w 13"/>
                <a:gd name="T15" fmla="*/ 7 h 14"/>
                <a:gd name="T16" fmla="*/ 6 w 13"/>
                <a:gd name="T17" fmla="*/ 7 h 14"/>
                <a:gd name="T18" fmla="*/ 6 w 13"/>
                <a:gd name="T19" fmla="*/ 4 h 14"/>
                <a:gd name="T20" fmla="*/ 6 w 13"/>
                <a:gd name="T21" fmla="*/ 7 h 14"/>
                <a:gd name="T22" fmla="*/ 6 w 13"/>
                <a:gd name="T23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0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7"/>
                  </a:cubicBezTo>
                  <a:close/>
                  <a:moveTo>
                    <a:pt x="6" y="7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58"/>
            <p:cNvSpPr/>
            <p:nvPr/>
          </p:nvSpPr>
          <p:spPr bwMode="auto">
            <a:xfrm>
              <a:off x="5674406" y="2297339"/>
              <a:ext cx="338138" cy="176213"/>
            </a:xfrm>
            <a:custGeom>
              <a:gdLst>
                <a:gd name="T0" fmla="*/ 49 w 90"/>
                <a:gd name="T1" fmla="*/ 47 h 47"/>
                <a:gd name="T2" fmla="*/ 48 w 90"/>
                <a:gd name="T3" fmla="*/ 47 h 47"/>
                <a:gd name="T4" fmla="*/ 1 w 90"/>
                <a:gd name="T5" fmla="*/ 24 h 47"/>
                <a:gd name="T6" fmla="*/ 1 w 90"/>
                <a:gd name="T7" fmla="*/ 24 h 47"/>
                <a:gd name="T8" fmla="*/ 1 w 90"/>
                <a:gd name="T9" fmla="*/ 24 h 47"/>
                <a:gd name="T10" fmla="*/ 4 w 90"/>
                <a:gd name="T11" fmla="*/ 18 h 47"/>
                <a:gd name="T12" fmla="*/ 4 w 90"/>
                <a:gd name="T13" fmla="*/ 18 h 47"/>
                <a:gd name="T14" fmla="*/ 11 w 90"/>
                <a:gd name="T15" fmla="*/ 20 h 47"/>
                <a:gd name="T16" fmla="*/ 11 w 90"/>
                <a:gd name="T17" fmla="*/ 20 h 47"/>
                <a:gd name="T18" fmla="*/ 11 w 90"/>
                <a:gd name="T19" fmla="*/ 20 h 47"/>
                <a:gd name="T20" fmla="*/ 11 w 90"/>
                <a:gd name="T21" fmla="*/ 21 h 47"/>
                <a:gd name="T22" fmla="*/ 11 w 90"/>
                <a:gd name="T23" fmla="*/ 21 h 47"/>
                <a:gd name="T24" fmla="*/ 11 w 90"/>
                <a:gd name="T25" fmla="*/ 22 h 47"/>
                <a:gd name="T26" fmla="*/ 11 w 90"/>
                <a:gd name="T27" fmla="*/ 22 h 47"/>
                <a:gd name="T28" fmla="*/ 17 w 90"/>
                <a:gd name="T29" fmla="*/ 26 h 47"/>
                <a:gd name="T30" fmla="*/ 17 w 90"/>
                <a:gd name="T31" fmla="*/ 26 h 47"/>
                <a:gd name="T32" fmla="*/ 49 w 90"/>
                <a:gd name="T33" fmla="*/ 37 h 47"/>
                <a:gd name="T34" fmla="*/ 49 w 90"/>
                <a:gd name="T35" fmla="*/ 37 h 47"/>
                <a:gd name="T36" fmla="*/ 50 w 90"/>
                <a:gd name="T37" fmla="*/ 37 h 47"/>
                <a:gd name="T38" fmla="*/ 50 w 90"/>
                <a:gd name="T39" fmla="*/ 37 h 47"/>
                <a:gd name="T40" fmla="*/ 53 w 90"/>
                <a:gd name="T41" fmla="*/ 36 h 47"/>
                <a:gd name="T42" fmla="*/ 53 w 90"/>
                <a:gd name="T43" fmla="*/ 36 h 47"/>
                <a:gd name="T44" fmla="*/ 63 w 90"/>
                <a:gd name="T45" fmla="*/ 33 h 47"/>
                <a:gd name="T46" fmla="*/ 63 w 90"/>
                <a:gd name="T47" fmla="*/ 33 h 47"/>
                <a:gd name="T48" fmla="*/ 79 w 90"/>
                <a:gd name="T49" fmla="*/ 5 h 47"/>
                <a:gd name="T50" fmla="*/ 79 w 90"/>
                <a:gd name="T51" fmla="*/ 5 h 47"/>
                <a:gd name="T52" fmla="*/ 85 w 90"/>
                <a:gd name="T53" fmla="*/ 1 h 47"/>
                <a:gd name="T54" fmla="*/ 85 w 90"/>
                <a:gd name="T55" fmla="*/ 1 h 47"/>
                <a:gd name="T56" fmla="*/ 89 w 90"/>
                <a:gd name="T57" fmla="*/ 6 h 47"/>
                <a:gd name="T58" fmla="*/ 89 w 90"/>
                <a:gd name="T59" fmla="*/ 6 h 47"/>
                <a:gd name="T60" fmla="*/ 67 w 90"/>
                <a:gd name="T61" fmla="*/ 42 h 47"/>
                <a:gd name="T62" fmla="*/ 67 w 90"/>
                <a:gd name="T63" fmla="*/ 42 h 47"/>
                <a:gd name="T64" fmla="*/ 49 w 90"/>
                <a:gd name="T65" fmla="*/ 47 h 47"/>
                <a:gd name="T66" fmla="*/ 49 w 90"/>
                <a:gd name="T67" fmla="*/ 47 h 47"/>
                <a:gd name="T68" fmla="*/ 49 w 90"/>
                <a:gd name="T69" fmla="*/ 47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47">
                  <a:moveTo>
                    <a:pt x="49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10" y="43"/>
                    <a:pt x="2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1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3"/>
                    <a:pt x="14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2" y="30"/>
                    <a:pt x="32" y="35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2" y="37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6"/>
                    <a:pt x="59" y="35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70" y="29"/>
                    <a:pt x="77" y="22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0" y="2"/>
                    <a:pt x="82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8" y="1"/>
                    <a:pt x="90" y="4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7" y="26"/>
                    <a:pt x="77" y="37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58" y="47"/>
                    <a:pt x="50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63"/>
            <p:cNvSpPr>
              <a:spLocks noEditPoints="1"/>
            </p:cNvSpPr>
            <p:nvPr/>
          </p:nvSpPr>
          <p:spPr bwMode="auto">
            <a:xfrm>
              <a:off x="5539468" y="2014764"/>
              <a:ext cx="608013" cy="582613"/>
            </a:xfrm>
            <a:custGeom>
              <a:gdLst>
                <a:gd name="T0" fmla="*/ 80 w 162"/>
                <a:gd name="T1" fmla="*/ 155 h 155"/>
                <a:gd name="T2" fmla="*/ 79 w 162"/>
                <a:gd name="T3" fmla="*/ 155 h 155"/>
                <a:gd name="T4" fmla="*/ 11 w 162"/>
                <a:gd name="T5" fmla="*/ 119 h 155"/>
                <a:gd name="T6" fmla="*/ 0 w 162"/>
                <a:gd name="T7" fmla="*/ 77 h 155"/>
                <a:gd name="T8" fmla="*/ 0 w 162"/>
                <a:gd name="T9" fmla="*/ 75 h 155"/>
                <a:gd name="T10" fmla="*/ 41 w 162"/>
                <a:gd name="T11" fmla="*/ 11 h 155"/>
                <a:gd name="T12" fmla="*/ 91 w 162"/>
                <a:gd name="T13" fmla="*/ 0 h 155"/>
                <a:gd name="T14" fmla="*/ 94 w 162"/>
                <a:gd name="T15" fmla="*/ 0 h 155"/>
                <a:gd name="T16" fmla="*/ 94 w 162"/>
                <a:gd name="T17" fmla="*/ 5 h 155"/>
                <a:gd name="T18" fmla="*/ 94 w 162"/>
                <a:gd name="T19" fmla="*/ 5 h 155"/>
                <a:gd name="T20" fmla="*/ 95 w 162"/>
                <a:gd name="T21" fmla="*/ 0 h 155"/>
                <a:gd name="T22" fmla="*/ 153 w 162"/>
                <a:gd name="T23" fmla="*/ 51 h 155"/>
                <a:gd name="T24" fmla="*/ 162 w 162"/>
                <a:gd name="T25" fmla="*/ 94 h 155"/>
                <a:gd name="T26" fmla="*/ 162 w 162"/>
                <a:gd name="T27" fmla="*/ 95 h 155"/>
                <a:gd name="T28" fmla="*/ 162 w 162"/>
                <a:gd name="T29" fmla="*/ 95 h 155"/>
                <a:gd name="T30" fmla="*/ 91 w 162"/>
                <a:gd name="T31" fmla="*/ 155 h 155"/>
                <a:gd name="T32" fmla="*/ 90 w 162"/>
                <a:gd name="T33" fmla="*/ 155 h 155"/>
                <a:gd name="T34" fmla="*/ 90 w 162"/>
                <a:gd name="T35" fmla="*/ 145 h 155"/>
                <a:gd name="T36" fmla="*/ 152 w 162"/>
                <a:gd name="T37" fmla="*/ 94 h 155"/>
                <a:gd name="T38" fmla="*/ 152 w 162"/>
                <a:gd name="T39" fmla="*/ 94 h 155"/>
                <a:gd name="T40" fmla="*/ 144 w 162"/>
                <a:gd name="T41" fmla="*/ 55 h 155"/>
                <a:gd name="T42" fmla="*/ 93 w 162"/>
                <a:gd name="T43" fmla="*/ 10 h 155"/>
                <a:gd name="T44" fmla="*/ 91 w 162"/>
                <a:gd name="T45" fmla="*/ 10 h 155"/>
                <a:gd name="T46" fmla="*/ 45 w 162"/>
                <a:gd name="T47" fmla="*/ 20 h 155"/>
                <a:gd name="T48" fmla="*/ 10 w 162"/>
                <a:gd name="T49" fmla="*/ 75 h 155"/>
                <a:gd name="T50" fmla="*/ 10 w 162"/>
                <a:gd name="T51" fmla="*/ 77 h 155"/>
                <a:gd name="T52" fmla="*/ 20 w 162"/>
                <a:gd name="T53" fmla="*/ 114 h 155"/>
                <a:gd name="T54" fmla="*/ 79 w 162"/>
                <a:gd name="T55" fmla="*/ 145 h 155"/>
                <a:gd name="T56" fmla="*/ 81 w 162"/>
                <a:gd name="T57" fmla="*/ 145 h 155"/>
                <a:gd name="T58" fmla="*/ 81 w 162"/>
                <a:gd name="T59" fmla="*/ 145 h 155"/>
                <a:gd name="T60" fmla="*/ 82 w 162"/>
                <a:gd name="T61" fmla="*/ 145 h 155"/>
                <a:gd name="T62" fmla="*/ 84 w 162"/>
                <a:gd name="T63" fmla="*/ 145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55">
                  <a:moveTo>
                    <a:pt x="90" y="155"/>
                  </a:moveTo>
                  <a:cubicBezTo>
                    <a:pt x="85" y="155"/>
                    <a:pt x="82" y="155"/>
                    <a:pt x="80" y="155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42" y="155"/>
                    <a:pt x="21" y="138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" y="101"/>
                    <a:pt x="0" y="82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40"/>
                    <a:pt x="20" y="2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61" y="1"/>
                    <a:pt x="83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9"/>
                    <a:pt x="145" y="31"/>
                    <a:pt x="153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62" y="71"/>
                    <a:pt x="162" y="90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5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48" y="147"/>
                    <a:pt x="110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0" y="155"/>
                  </a:cubicBezTo>
                  <a:close/>
                  <a:moveTo>
                    <a:pt x="84" y="145"/>
                  </a:moveTo>
                  <a:cubicBezTo>
                    <a:pt x="85" y="145"/>
                    <a:pt x="88" y="145"/>
                    <a:pt x="90" y="145"/>
                  </a:cubicBezTo>
                  <a:cubicBezTo>
                    <a:pt x="90" y="145"/>
                    <a:pt x="90" y="145"/>
                    <a:pt x="90" y="145"/>
                  </a:cubicBezTo>
                  <a:cubicBezTo>
                    <a:pt x="107" y="145"/>
                    <a:pt x="139" y="140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1"/>
                    <a:pt x="152" y="73"/>
                    <a:pt x="144" y="55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36" y="37"/>
                    <a:pt x="122" y="18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3" y="10"/>
                    <a:pt x="63" y="11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27" y="29"/>
                    <a:pt x="11" y="44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6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81"/>
                    <a:pt x="11" y="99"/>
                    <a:pt x="20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9" y="130"/>
                    <a:pt x="45" y="144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80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3" y="145"/>
                    <a:pt x="8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4"/>
            <p:cNvSpPr/>
            <p:nvPr/>
          </p:nvSpPr>
          <p:spPr bwMode="auto">
            <a:xfrm>
              <a:off x="5693456" y="2019527"/>
              <a:ext cx="239713" cy="134938"/>
            </a:xfrm>
            <a:custGeom>
              <a:gdLst>
                <a:gd name="T0" fmla="*/ 1 w 64"/>
                <a:gd name="T1" fmla="*/ 30 h 36"/>
                <a:gd name="T2" fmla="*/ 0 w 64"/>
                <a:gd name="T3" fmla="*/ 21 h 36"/>
                <a:gd name="T4" fmla="*/ 0 w 64"/>
                <a:gd name="T5" fmla="*/ 21 h 36"/>
                <a:gd name="T6" fmla="*/ 1 w 64"/>
                <a:gd name="T7" fmla="*/ 10 h 36"/>
                <a:gd name="T8" fmla="*/ 1 w 64"/>
                <a:gd name="T9" fmla="*/ 10 h 36"/>
                <a:gd name="T10" fmla="*/ 1 w 64"/>
                <a:gd name="T11" fmla="*/ 10 h 36"/>
                <a:gd name="T12" fmla="*/ 7 w 64"/>
                <a:gd name="T13" fmla="*/ 6 h 36"/>
                <a:gd name="T14" fmla="*/ 7 w 64"/>
                <a:gd name="T15" fmla="*/ 6 h 36"/>
                <a:gd name="T16" fmla="*/ 11 w 64"/>
                <a:gd name="T17" fmla="*/ 12 h 36"/>
                <a:gd name="T18" fmla="*/ 11 w 64"/>
                <a:gd name="T19" fmla="*/ 12 h 36"/>
                <a:gd name="T20" fmla="*/ 10 w 64"/>
                <a:gd name="T21" fmla="*/ 21 h 36"/>
                <a:gd name="T22" fmla="*/ 10 w 64"/>
                <a:gd name="T23" fmla="*/ 21 h 36"/>
                <a:gd name="T24" fmla="*/ 11 w 64"/>
                <a:gd name="T25" fmla="*/ 26 h 36"/>
                <a:gd name="T26" fmla="*/ 11 w 64"/>
                <a:gd name="T27" fmla="*/ 26 h 36"/>
                <a:gd name="T28" fmla="*/ 12 w 64"/>
                <a:gd name="T29" fmla="*/ 25 h 36"/>
                <a:gd name="T30" fmla="*/ 12 w 64"/>
                <a:gd name="T31" fmla="*/ 25 h 36"/>
                <a:gd name="T32" fmla="*/ 19 w 64"/>
                <a:gd name="T33" fmla="*/ 19 h 36"/>
                <a:gd name="T34" fmla="*/ 19 w 64"/>
                <a:gd name="T35" fmla="*/ 19 h 36"/>
                <a:gd name="T36" fmla="*/ 20 w 64"/>
                <a:gd name="T37" fmla="*/ 17 h 36"/>
                <a:gd name="T38" fmla="*/ 20 w 64"/>
                <a:gd name="T39" fmla="*/ 17 h 36"/>
                <a:gd name="T40" fmla="*/ 27 w 64"/>
                <a:gd name="T41" fmla="*/ 13 h 36"/>
                <a:gd name="T42" fmla="*/ 27 w 64"/>
                <a:gd name="T43" fmla="*/ 13 h 36"/>
                <a:gd name="T44" fmla="*/ 36 w 64"/>
                <a:gd name="T45" fmla="*/ 19 h 36"/>
                <a:gd name="T46" fmla="*/ 36 w 64"/>
                <a:gd name="T47" fmla="*/ 19 h 36"/>
                <a:gd name="T48" fmla="*/ 36 w 64"/>
                <a:gd name="T49" fmla="*/ 19 h 36"/>
                <a:gd name="T50" fmla="*/ 36 w 64"/>
                <a:gd name="T51" fmla="*/ 19 h 36"/>
                <a:gd name="T52" fmla="*/ 38 w 64"/>
                <a:gd name="T53" fmla="*/ 20 h 36"/>
                <a:gd name="T54" fmla="*/ 38 w 64"/>
                <a:gd name="T55" fmla="*/ 20 h 36"/>
                <a:gd name="T56" fmla="*/ 41 w 64"/>
                <a:gd name="T57" fmla="*/ 22 h 36"/>
                <a:gd name="T58" fmla="*/ 41 w 64"/>
                <a:gd name="T59" fmla="*/ 22 h 36"/>
                <a:gd name="T60" fmla="*/ 45 w 64"/>
                <a:gd name="T61" fmla="*/ 19 h 36"/>
                <a:gd name="T62" fmla="*/ 45 w 64"/>
                <a:gd name="T63" fmla="*/ 19 h 36"/>
                <a:gd name="T64" fmla="*/ 54 w 64"/>
                <a:gd name="T65" fmla="*/ 4 h 36"/>
                <a:gd name="T66" fmla="*/ 54 w 64"/>
                <a:gd name="T67" fmla="*/ 4 h 36"/>
                <a:gd name="T68" fmla="*/ 60 w 64"/>
                <a:gd name="T69" fmla="*/ 1 h 36"/>
                <a:gd name="T70" fmla="*/ 60 w 64"/>
                <a:gd name="T71" fmla="*/ 1 h 36"/>
                <a:gd name="T72" fmla="*/ 63 w 64"/>
                <a:gd name="T73" fmla="*/ 7 h 36"/>
                <a:gd name="T74" fmla="*/ 63 w 64"/>
                <a:gd name="T75" fmla="*/ 7 h 36"/>
                <a:gd name="T76" fmla="*/ 53 w 64"/>
                <a:gd name="T77" fmla="*/ 26 h 36"/>
                <a:gd name="T78" fmla="*/ 53 w 64"/>
                <a:gd name="T79" fmla="*/ 26 h 36"/>
                <a:gd name="T80" fmla="*/ 41 w 64"/>
                <a:gd name="T81" fmla="*/ 32 h 36"/>
                <a:gd name="T82" fmla="*/ 41 w 64"/>
                <a:gd name="T83" fmla="*/ 32 h 36"/>
                <a:gd name="T84" fmla="*/ 28 w 64"/>
                <a:gd name="T85" fmla="*/ 25 h 36"/>
                <a:gd name="T86" fmla="*/ 28 w 64"/>
                <a:gd name="T87" fmla="*/ 25 h 36"/>
                <a:gd name="T88" fmla="*/ 28 w 64"/>
                <a:gd name="T89" fmla="*/ 25 h 36"/>
                <a:gd name="T90" fmla="*/ 28 w 64"/>
                <a:gd name="T91" fmla="*/ 25 h 36"/>
                <a:gd name="T92" fmla="*/ 28 w 64"/>
                <a:gd name="T93" fmla="*/ 24 h 36"/>
                <a:gd name="T94" fmla="*/ 28 w 64"/>
                <a:gd name="T95" fmla="*/ 24 h 36"/>
                <a:gd name="T96" fmla="*/ 28 w 64"/>
                <a:gd name="T97" fmla="*/ 25 h 36"/>
                <a:gd name="T98" fmla="*/ 27 w 64"/>
                <a:gd name="T99" fmla="*/ 26 h 36"/>
                <a:gd name="T100" fmla="*/ 10 w 64"/>
                <a:gd name="T101" fmla="*/ 36 h 36"/>
                <a:gd name="T102" fmla="*/ 10 w 64"/>
                <a:gd name="T103" fmla="*/ 36 h 36"/>
                <a:gd name="T104" fmla="*/ 10 w 64"/>
                <a:gd name="T105" fmla="*/ 36 h 36"/>
                <a:gd name="T106" fmla="*/ 10 w 64"/>
                <a:gd name="T107" fmla="*/ 36 h 36"/>
                <a:gd name="T108" fmla="*/ 1 w 64"/>
                <a:gd name="T109" fmla="*/ 3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" h="36">
                  <a:moveTo>
                    <a:pt x="1" y="30"/>
                  </a:moveTo>
                  <a:cubicBezTo>
                    <a:pt x="0" y="27"/>
                    <a:pt x="0" y="2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4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11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6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5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6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4"/>
                    <a:pt x="16" y="22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20" y="18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6"/>
                    <a:pt x="23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13"/>
                    <a:pt x="34" y="16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40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1"/>
                    <a:pt x="43" y="21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8" y="16"/>
                    <a:pt x="51" y="12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1"/>
                    <a:pt x="58" y="0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3" y="2"/>
                    <a:pt x="64" y="5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16"/>
                    <a:pt x="56" y="22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49" y="30"/>
                    <a:pt x="45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2" y="31"/>
                    <a:pt x="29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0" y="32"/>
                    <a:pt x="16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5" y="36"/>
                    <a:pt x="2" y="33"/>
                    <a:pt x="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65"/>
            <p:cNvSpPr>
              <a:spLocks noEditPoints="1"/>
            </p:cNvSpPr>
            <p:nvPr/>
          </p:nvSpPr>
          <p:spPr bwMode="auto">
            <a:xfrm>
              <a:off x="5588681" y="2564039"/>
              <a:ext cx="473075" cy="415925"/>
            </a:xfrm>
            <a:custGeom>
              <a:gdLst>
                <a:gd name="T0" fmla="*/ 0 w 126"/>
                <a:gd name="T1" fmla="*/ 111 h 111"/>
                <a:gd name="T2" fmla="*/ 2 w 126"/>
                <a:gd name="T3" fmla="*/ 95 h 111"/>
                <a:gd name="T4" fmla="*/ 44 w 126"/>
                <a:gd name="T5" fmla="*/ 8 h 111"/>
                <a:gd name="T6" fmla="*/ 44 w 126"/>
                <a:gd name="T7" fmla="*/ 8 h 111"/>
                <a:gd name="T8" fmla="*/ 76 w 126"/>
                <a:gd name="T9" fmla="*/ 1 h 111"/>
                <a:gd name="T10" fmla="*/ 76 w 126"/>
                <a:gd name="T11" fmla="*/ 1 h 111"/>
                <a:gd name="T12" fmla="*/ 119 w 126"/>
                <a:gd name="T13" fmla="*/ 34 h 111"/>
                <a:gd name="T14" fmla="*/ 119 w 126"/>
                <a:gd name="T15" fmla="*/ 34 h 111"/>
                <a:gd name="T16" fmla="*/ 126 w 126"/>
                <a:gd name="T17" fmla="*/ 78 h 111"/>
                <a:gd name="T18" fmla="*/ 126 w 126"/>
                <a:gd name="T19" fmla="*/ 78 h 111"/>
                <a:gd name="T20" fmla="*/ 126 w 126"/>
                <a:gd name="T21" fmla="*/ 84 h 111"/>
                <a:gd name="T22" fmla="*/ 126 w 126"/>
                <a:gd name="T23" fmla="*/ 84 h 111"/>
                <a:gd name="T24" fmla="*/ 121 w 126"/>
                <a:gd name="T25" fmla="*/ 83 h 111"/>
                <a:gd name="T26" fmla="*/ 126 w 126"/>
                <a:gd name="T27" fmla="*/ 84 h 111"/>
                <a:gd name="T28" fmla="*/ 123 w 126"/>
                <a:gd name="T29" fmla="*/ 106 h 111"/>
                <a:gd name="T30" fmla="*/ 123 w 126"/>
                <a:gd name="T31" fmla="*/ 106 h 111"/>
                <a:gd name="T32" fmla="*/ 122 w 126"/>
                <a:gd name="T33" fmla="*/ 111 h 111"/>
                <a:gd name="T34" fmla="*/ 0 w 126"/>
                <a:gd name="T35" fmla="*/ 111 h 111"/>
                <a:gd name="T36" fmla="*/ 48 w 126"/>
                <a:gd name="T37" fmla="*/ 18 h 111"/>
                <a:gd name="T38" fmla="*/ 47 w 126"/>
                <a:gd name="T39" fmla="*/ 18 h 111"/>
                <a:gd name="T40" fmla="*/ 47 w 126"/>
                <a:gd name="T41" fmla="*/ 18 h 111"/>
                <a:gd name="T42" fmla="*/ 47 w 126"/>
                <a:gd name="T43" fmla="*/ 18 h 111"/>
                <a:gd name="T44" fmla="*/ 46 w 126"/>
                <a:gd name="T45" fmla="*/ 18 h 111"/>
                <a:gd name="T46" fmla="*/ 46 w 126"/>
                <a:gd name="T47" fmla="*/ 18 h 111"/>
                <a:gd name="T48" fmla="*/ 43 w 126"/>
                <a:gd name="T49" fmla="*/ 20 h 111"/>
                <a:gd name="T50" fmla="*/ 43 w 126"/>
                <a:gd name="T51" fmla="*/ 20 h 111"/>
                <a:gd name="T52" fmla="*/ 33 w 126"/>
                <a:gd name="T53" fmla="*/ 29 h 111"/>
                <a:gd name="T54" fmla="*/ 33 w 126"/>
                <a:gd name="T55" fmla="*/ 29 h 111"/>
                <a:gd name="T56" fmla="*/ 12 w 126"/>
                <a:gd name="T57" fmla="*/ 96 h 111"/>
                <a:gd name="T58" fmla="*/ 12 w 126"/>
                <a:gd name="T59" fmla="*/ 96 h 111"/>
                <a:gd name="T60" fmla="*/ 12 w 126"/>
                <a:gd name="T61" fmla="*/ 101 h 111"/>
                <a:gd name="T62" fmla="*/ 114 w 126"/>
                <a:gd name="T63" fmla="*/ 101 h 111"/>
                <a:gd name="T64" fmla="*/ 116 w 126"/>
                <a:gd name="T65" fmla="*/ 83 h 111"/>
                <a:gd name="T66" fmla="*/ 116 w 126"/>
                <a:gd name="T67" fmla="*/ 83 h 111"/>
                <a:gd name="T68" fmla="*/ 116 w 126"/>
                <a:gd name="T69" fmla="*/ 78 h 111"/>
                <a:gd name="T70" fmla="*/ 116 w 126"/>
                <a:gd name="T71" fmla="*/ 78 h 111"/>
                <a:gd name="T72" fmla="*/ 109 w 126"/>
                <a:gd name="T73" fmla="*/ 37 h 111"/>
                <a:gd name="T74" fmla="*/ 109 w 126"/>
                <a:gd name="T75" fmla="*/ 37 h 111"/>
                <a:gd name="T76" fmla="*/ 76 w 126"/>
                <a:gd name="T77" fmla="*/ 11 h 111"/>
                <a:gd name="T78" fmla="*/ 76 w 126"/>
                <a:gd name="T79" fmla="*/ 11 h 111"/>
                <a:gd name="T80" fmla="*/ 76 w 126"/>
                <a:gd name="T81" fmla="*/ 11 h 111"/>
                <a:gd name="T82" fmla="*/ 76 w 126"/>
                <a:gd name="T83" fmla="*/ 11 h 111"/>
                <a:gd name="T84" fmla="*/ 48 w 126"/>
                <a:gd name="T85" fmla="*/ 18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110">
                  <a:moveTo>
                    <a:pt x="0" y="111"/>
                  </a:moveTo>
                  <a:cubicBezTo>
                    <a:pt x="2" y="95"/>
                    <a:pt x="2" y="95"/>
                    <a:pt x="2" y="95"/>
                  </a:cubicBezTo>
                  <a:cubicBezTo>
                    <a:pt x="8" y="22"/>
                    <a:pt x="40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56" y="3"/>
                    <a:pt x="67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99" y="0"/>
                    <a:pt x="113" y="17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25" y="51"/>
                    <a:pt x="126" y="69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82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4" y="98"/>
                    <a:pt x="123" y="106"/>
                    <a:pt x="123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0" y="111"/>
                    <a:pt x="0" y="111"/>
                    <a:pt x="0" y="111"/>
                  </a:cubicBezTo>
                  <a:close/>
                  <a:moveTo>
                    <a:pt x="48" y="1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4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1"/>
                    <a:pt x="37" y="24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5" y="40"/>
                    <a:pt x="15" y="59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7"/>
                    <a:pt x="115" y="91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3"/>
                    <a:pt x="116" y="81"/>
                    <a:pt x="116" y="7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70"/>
                    <a:pt x="115" y="52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3" y="22"/>
                    <a:pt x="94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8" y="11"/>
                    <a:pt x="59" y="13"/>
                    <a:pt x="4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56018" y="2675818"/>
            <a:ext cx="704169" cy="1271518"/>
            <a:chOff x="6725331" y="2083027"/>
            <a:chExt cx="612775" cy="1106488"/>
          </a:xfrm>
          <a:solidFill>
            <a:srgbClr val="1F4E79"/>
          </a:solidFill>
        </p:grpSpPr>
        <p:sp>
          <p:nvSpPr>
            <p:cNvPr id="10" name="Freeform 354"/>
            <p:cNvSpPr>
              <a:spLocks noEditPoints="1"/>
            </p:cNvSpPr>
            <p:nvPr/>
          </p:nvSpPr>
          <p:spPr bwMode="auto">
            <a:xfrm>
              <a:off x="6928531" y="2303689"/>
              <a:ext cx="49213" cy="49213"/>
            </a:xfrm>
            <a:custGeom>
              <a:gdLst>
                <a:gd name="T0" fmla="*/ 0 w 13"/>
                <a:gd name="T1" fmla="*/ 6 h 13"/>
                <a:gd name="T2" fmla="*/ 7 w 13"/>
                <a:gd name="T3" fmla="*/ 0 h 13"/>
                <a:gd name="T4" fmla="*/ 7 w 13"/>
                <a:gd name="T5" fmla="*/ 0 h 13"/>
                <a:gd name="T6" fmla="*/ 13 w 13"/>
                <a:gd name="T7" fmla="*/ 6 h 13"/>
                <a:gd name="T8" fmla="*/ 13 w 13"/>
                <a:gd name="T9" fmla="*/ 6 h 13"/>
                <a:gd name="T10" fmla="*/ 7 w 13"/>
                <a:gd name="T11" fmla="*/ 13 h 13"/>
                <a:gd name="T12" fmla="*/ 7 w 13"/>
                <a:gd name="T13" fmla="*/ 13 h 13"/>
                <a:gd name="T14" fmla="*/ 0 w 13"/>
                <a:gd name="T15" fmla="*/ 6 h 13"/>
                <a:gd name="T16" fmla="*/ 7 w 13"/>
                <a:gd name="T17" fmla="*/ 6 h 13"/>
                <a:gd name="T18" fmla="*/ 7 w 13"/>
                <a:gd name="T19" fmla="*/ 3 h 13"/>
                <a:gd name="T20" fmla="*/ 7 w 13"/>
                <a:gd name="T21" fmla="*/ 6 h 13"/>
                <a:gd name="T22" fmla="*/ 7 w 13"/>
                <a:gd name="T23" fmla="*/ 6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lose/>
                  <a:moveTo>
                    <a:pt x="7" y="6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55"/>
            <p:cNvSpPr>
              <a:spLocks noEditPoints="1"/>
            </p:cNvSpPr>
            <p:nvPr/>
          </p:nvSpPr>
          <p:spPr bwMode="auto">
            <a:xfrm>
              <a:off x="7123793" y="2330677"/>
              <a:ext cx="49213" cy="49213"/>
            </a:xfrm>
            <a:custGeom>
              <a:gdLst>
                <a:gd name="T0" fmla="*/ 0 w 13"/>
                <a:gd name="T1" fmla="*/ 7 h 13"/>
                <a:gd name="T2" fmla="*/ 7 w 13"/>
                <a:gd name="T3" fmla="*/ 0 h 13"/>
                <a:gd name="T4" fmla="*/ 7 w 13"/>
                <a:gd name="T5" fmla="*/ 0 h 13"/>
                <a:gd name="T6" fmla="*/ 13 w 13"/>
                <a:gd name="T7" fmla="*/ 7 h 13"/>
                <a:gd name="T8" fmla="*/ 13 w 13"/>
                <a:gd name="T9" fmla="*/ 7 h 13"/>
                <a:gd name="T10" fmla="*/ 7 w 13"/>
                <a:gd name="T11" fmla="*/ 13 h 13"/>
                <a:gd name="T12" fmla="*/ 7 w 13"/>
                <a:gd name="T13" fmla="*/ 13 h 13"/>
                <a:gd name="T14" fmla="*/ 0 w 13"/>
                <a:gd name="T15" fmla="*/ 7 h 13"/>
                <a:gd name="T16" fmla="*/ 8 w 13"/>
                <a:gd name="T17" fmla="*/ 7 h 13"/>
                <a:gd name="T18" fmla="*/ 10 w 13"/>
                <a:gd name="T19" fmla="*/ 7 h 13"/>
                <a:gd name="T20" fmla="*/ 7 w 13"/>
                <a:gd name="T21" fmla="*/ 7 h 13"/>
                <a:gd name="T22" fmla="*/ 7 w 13"/>
                <a:gd name="T23" fmla="*/ 3 h 13"/>
                <a:gd name="T24" fmla="*/ 7 w 13"/>
                <a:gd name="T25" fmla="*/ 7 h 13"/>
                <a:gd name="T26" fmla="*/ 7 w 13"/>
                <a:gd name="T27" fmla="*/ 7 h 13"/>
                <a:gd name="T28" fmla="*/ 7 w 13"/>
                <a:gd name="T29" fmla="*/ 7 h 13"/>
                <a:gd name="T30" fmla="*/ 8 w 13"/>
                <a:gd name="T31" fmla="*/ 7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0"/>
                    <a:pt x="11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lose/>
                  <a:moveTo>
                    <a:pt x="8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59"/>
            <p:cNvSpPr/>
            <p:nvPr/>
          </p:nvSpPr>
          <p:spPr bwMode="auto">
            <a:xfrm>
              <a:off x="6838043" y="2379889"/>
              <a:ext cx="357188" cy="184150"/>
            </a:xfrm>
            <a:custGeom>
              <a:gdLst>
                <a:gd name="T0" fmla="*/ 49 w 95"/>
                <a:gd name="T1" fmla="*/ 49 h 49"/>
                <a:gd name="T2" fmla="*/ 29 w 95"/>
                <a:gd name="T3" fmla="*/ 44 h 49"/>
                <a:gd name="T4" fmla="*/ 29 w 95"/>
                <a:gd name="T5" fmla="*/ 44 h 49"/>
                <a:gd name="T6" fmla="*/ 6 w 95"/>
                <a:gd name="T7" fmla="*/ 24 h 49"/>
                <a:gd name="T8" fmla="*/ 6 w 95"/>
                <a:gd name="T9" fmla="*/ 24 h 49"/>
                <a:gd name="T10" fmla="*/ 0 w 95"/>
                <a:gd name="T11" fmla="*/ 7 h 49"/>
                <a:gd name="T12" fmla="*/ 0 w 95"/>
                <a:gd name="T13" fmla="*/ 7 h 49"/>
                <a:gd name="T14" fmla="*/ 0 w 95"/>
                <a:gd name="T15" fmla="*/ 7 h 49"/>
                <a:gd name="T16" fmla="*/ 4 w 95"/>
                <a:gd name="T17" fmla="*/ 1 h 49"/>
                <a:gd name="T18" fmla="*/ 4 w 95"/>
                <a:gd name="T19" fmla="*/ 1 h 49"/>
                <a:gd name="T20" fmla="*/ 10 w 95"/>
                <a:gd name="T21" fmla="*/ 5 h 49"/>
                <a:gd name="T22" fmla="*/ 10 w 95"/>
                <a:gd name="T23" fmla="*/ 5 h 49"/>
                <a:gd name="T24" fmla="*/ 11 w 95"/>
                <a:gd name="T25" fmla="*/ 9 h 49"/>
                <a:gd name="T26" fmla="*/ 11 w 95"/>
                <a:gd name="T27" fmla="*/ 9 h 49"/>
                <a:gd name="T28" fmla="*/ 15 w 95"/>
                <a:gd name="T29" fmla="*/ 19 h 49"/>
                <a:gd name="T30" fmla="*/ 15 w 95"/>
                <a:gd name="T31" fmla="*/ 19 h 49"/>
                <a:gd name="T32" fmla="*/ 32 w 95"/>
                <a:gd name="T33" fmla="*/ 34 h 49"/>
                <a:gd name="T34" fmla="*/ 32 w 95"/>
                <a:gd name="T35" fmla="*/ 34 h 49"/>
                <a:gd name="T36" fmla="*/ 33 w 95"/>
                <a:gd name="T37" fmla="*/ 35 h 49"/>
                <a:gd name="T38" fmla="*/ 34 w 95"/>
                <a:gd name="T39" fmla="*/ 35 h 49"/>
                <a:gd name="T40" fmla="*/ 34 w 95"/>
                <a:gd name="T41" fmla="*/ 36 h 49"/>
                <a:gd name="T42" fmla="*/ 34 w 95"/>
                <a:gd name="T43" fmla="*/ 36 h 49"/>
                <a:gd name="T44" fmla="*/ 37 w 95"/>
                <a:gd name="T45" fmla="*/ 37 h 49"/>
                <a:gd name="T46" fmla="*/ 37 w 95"/>
                <a:gd name="T47" fmla="*/ 37 h 49"/>
                <a:gd name="T48" fmla="*/ 49 w 95"/>
                <a:gd name="T49" fmla="*/ 39 h 49"/>
                <a:gd name="T50" fmla="*/ 49 w 95"/>
                <a:gd name="T51" fmla="*/ 39 h 49"/>
                <a:gd name="T52" fmla="*/ 86 w 95"/>
                <a:gd name="T53" fmla="*/ 19 h 49"/>
                <a:gd name="T54" fmla="*/ 86 w 95"/>
                <a:gd name="T55" fmla="*/ 19 h 49"/>
                <a:gd name="T56" fmla="*/ 93 w 95"/>
                <a:gd name="T57" fmla="*/ 19 h 49"/>
                <a:gd name="T58" fmla="*/ 93 w 95"/>
                <a:gd name="T59" fmla="*/ 19 h 49"/>
                <a:gd name="T60" fmla="*/ 93 w 95"/>
                <a:gd name="T61" fmla="*/ 26 h 49"/>
                <a:gd name="T62" fmla="*/ 93 w 95"/>
                <a:gd name="T63" fmla="*/ 26 h 49"/>
                <a:gd name="T64" fmla="*/ 49 w 95"/>
                <a:gd name="T65" fmla="*/ 49 h 49"/>
                <a:gd name="T66" fmla="*/ 49 w 95"/>
                <a:gd name="T67" fmla="*/ 49 h 49"/>
                <a:gd name="T68" fmla="*/ 49 w 95"/>
                <a:gd name="T69" fmla="*/ 49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49">
                  <a:moveTo>
                    <a:pt x="49" y="49"/>
                  </a:moveTo>
                  <a:cubicBezTo>
                    <a:pt x="38" y="49"/>
                    <a:pt x="31" y="45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18" y="41"/>
                    <a:pt x="11" y="32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2" y="15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0"/>
                    <a:pt x="9" y="2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2"/>
                    <a:pt x="13" y="15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26"/>
                    <a:pt x="25" y="33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5" y="36"/>
                    <a:pt x="36" y="36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8"/>
                    <a:pt x="44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8" y="39"/>
                    <a:pt x="71" y="35"/>
                    <a:pt x="86" y="1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17"/>
                    <a:pt x="91" y="17"/>
                    <a:pt x="93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21"/>
                    <a:pt x="95" y="24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77" y="44"/>
                    <a:pt x="61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60"/>
            <p:cNvSpPr/>
            <p:nvPr/>
          </p:nvSpPr>
          <p:spPr bwMode="auto">
            <a:xfrm>
              <a:off x="7131731" y="2410052"/>
              <a:ext cx="93663" cy="88900"/>
            </a:xfrm>
            <a:custGeom>
              <a:gdLst>
                <a:gd name="T0" fmla="*/ 16 w 25"/>
                <a:gd name="T1" fmla="*/ 22 h 24"/>
                <a:gd name="T2" fmla="*/ 2 w 25"/>
                <a:gd name="T3" fmla="*/ 9 h 24"/>
                <a:gd name="T4" fmla="*/ 2 w 25"/>
                <a:gd name="T5" fmla="*/ 2 h 24"/>
                <a:gd name="T6" fmla="*/ 2 w 25"/>
                <a:gd name="T7" fmla="*/ 2 h 24"/>
                <a:gd name="T8" fmla="*/ 9 w 25"/>
                <a:gd name="T9" fmla="*/ 2 h 24"/>
                <a:gd name="T10" fmla="*/ 9 w 25"/>
                <a:gd name="T11" fmla="*/ 2 h 24"/>
                <a:gd name="T12" fmla="*/ 23 w 25"/>
                <a:gd name="T13" fmla="*/ 15 h 24"/>
                <a:gd name="T14" fmla="*/ 23 w 25"/>
                <a:gd name="T15" fmla="*/ 22 h 24"/>
                <a:gd name="T16" fmla="*/ 23 w 25"/>
                <a:gd name="T17" fmla="*/ 22 h 24"/>
                <a:gd name="T18" fmla="*/ 19 w 25"/>
                <a:gd name="T19" fmla="*/ 24 h 24"/>
                <a:gd name="T20" fmla="*/ 19 w 25"/>
                <a:gd name="T21" fmla="*/ 24 h 24"/>
                <a:gd name="T22" fmla="*/ 16 w 25"/>
                <a:gd name="T23" fmla="*/ 22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24">
                  <a:moveTo>
                    <a:pt x="16" y="22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7"/>
                    <a:pt x="25" y="20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7" y="23"/>
                    <a:pt x="1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66"/>
            <p:cNvSpPr>
              <a:spLocks noEditPoints="1"/>
            </p:cNvSpPr>
            <p:nvPr/>
          </p:nvSpPr>
          <p:spPr bwMode="auto">
            <a:xfrm>
              <a:off x="6725331" y="2683102"/>
              <a:ext cx="522288" cy="506413"/>
            </a:xfrm>
            <a:custGeom>
              <a:gdLst>
                <a:gd name="T0" fmla="*/ 79 w 139"/>
                <a:gd name="T1" fmla="*/ 135 h 135"/>
                <a:gd name="T2" fmla="*/ 3 w 139"/>
                <a:gd name="T3" fmla="*/ 116 h 135"/>
                <a:gd name="T4" fmla="*/ 3 w 139"/>
                <a:gd name="T5" fmla="*/ 116 h 135"/>
                <a:gd name="T6" fmla="*/ 0 w 139"/>
                <a:gd name="T7" fmla="*/ 115 h 135"/>
                <a:gd name="T8" fmla="*/ 0 w 139"/>
                <a:gd name="T9" fmla="*/ 111 h 135"/>
                <a:gd name="T10" fmla="*/ 52 w 139"/>
                <a:gd name="T11" fmla="*/ 8 h 135"/>
                <a:gd name="T12" fmla="*/ 52 w 139"/>
                <a:gd name="T13" fmla="*/ 8 h 135"/>
                <a:gd name="T14" fmla="*/ 52 w 139"/>
                <a:gd name="T15" fmla="*/ 8 h 135"/>
                <a:gd name="T16" fmla="*/ 53 w 139"/>
                <a:gd name="T17" fmla="*/ 8 h 135"/>
                <a:gd name="T18" fmla="*/ 86 w 139"/>
                <a:gd name="T19" fmla="*/ 1 h 135"/>
                <a:gd name="T20" fmla="*/ 86 w 139"/>
                <a:gd name="T21" fmla="*/ 1 h 135"/>
                <a:gd name="T22" fmla="*/ 131 w 139"/>
                <a:gd name="T23" fmla="*/ 30 h 135"/>
                <a:gd name="T24" fmla="*/ 131 w 139"/>
                <a:gd name="T25" fmla="*/ 30 h 135"/>
                <a:gd name="T26" fmla="*/ 139 w 139"/>
                <a:gd name="T27" fmla="*/ 75 h 135"/>
                <a:gd name="T28" fmla="*/ 139 w 139"/>
                <a:gd name="T29" fmla="*/ 75 h 135"/>
                <a:gd name="T30" fmla="*/ 139 w 139"/>
                <a:gd name="T31" fmla="*/ 86 h 135"/>
                <a:gd name="T32" fmla="*/ 139 w 139"/>
                <a:gd name="T33" fmla="*/ 86 h 135"/>
                <a:gd name="T34" fmla="*/ 139 w 139"/>
                <a:gd name="T35" fmla="*/ 86 h 135"/>
                <a:gd name="T36" fmla="*/ 137 w 139"/>
                <a:gd name="T37" fmla="*/ 116 h 135"/>
                <a:gd name="T38" fmla="*/ 135 w 139"/>
                <a:gd name="T39" fmla="*/ 117 h 135"/>
                <a:gd name="T40" fmla="*/ 79 w 139"/>
                <a:gd name="T41" fmla="*/ 135 h 135"/>
                <a:gd name="T42" fmla="*/ 79 w 139"/>
                <a:gd name="T43" fmla="*/ 135 h 135"/>
                <a:gd name="T44" fmla="*/ 79 w 139"/>
                <a:gd name="T45" fmla="*/ 135 h 135"/>
                <a:gd name="T46" fmla="*/ 13 w 139"/>
                <a:gd name="T47" fmla="*/ 110 h 135"/>
                <a:gd name="T48" fmla="*/ 29 w 139"/>
                <a:gd name="T49" fmla="*/ 116 h 135"/>
                <a:gd name="T50" fmla="*/ 29 w 139"/>
                <a:gd name="T51" fmla="*/ 116 h 135"/>
                <a:gd name="T52" fmla="*/ 79 w 139"/>
                <a:gd name="T53" fmla="*/ 125 h 135"/>
                <a:gd name="T54" fmla="*/ 79 w 139"/>
                <a:gd name="T55" fmla="*/ 125 h 135"/>
                <a:gd name="T56" fmla="*/ 127 w 139"/>
                <a:gd name="T57" fmla="*/ 111 h 135"/>
                <a:gd name="T58" fmla="*/ 127 w 139"/>
                <a:gd name="T59" fmla="*/ 111 h 135"/>
                <a:gd name="T60" fmla="*/ 129 w 139"/>
                <a:gd name="T61" fmla="*/ 86 h 135"/>
                <a:gd name="T62" fmla="*/ 134 w 139"/>
                <a:gd name="T63" fmla="*/ 86 h 135"/>
                <a:gd name="T64" fmla="*/ 129 w 139"/>
                <a:gd name="T65" fmla="*/ 86 h 135"/>
                <a:gd name="T66" fmla="*/ 129 w 139"/>
                <a:gd name="T67" fmla="*/ 75 h 135"/>
                <a:gd name="T68" fmla="*/ 129 w 139"/>
                <a:gd name="T69" fmla="*/ 75 h 135"/>
                <a:gd name="T70" fmla="*/ 122 w 139"/>
                <a:gd name="T71" fmla="*/ 34 h 135"/>
                <a:gd name="T72" fmla="*/ 122 w 139"/>
                <a:gd name="T73" fmla="*/ 34 h 135"/>
                <a:gd name="T74" fmla="*/ 86 w 139"/>
                <a:gd name="T75" fmla="*/ 11 h 135"/>
                <a:gd name="T76" fmla="*/ 86 w 139"/>
                <a:gd name="T77" fmla="*/ 11 h 135"/>
                <a:gd name="T78" fmla="*/ 57 w 139"/>
                <a:gd name="T79" fmla="*/ 17 h 135"/>
                <a:gd name="T80" fmla="*/ 57 w 139"/>
                <a:gd name="T81" fmla="*/ 17 h 135"/>
                <a:gd name="T82" fmla="*/ 56 w 139"/>
                <a:gd name="T83" fmla="*/ 18 h 135"/>
                <a:gd name="T84" fmla="*/ 56 w 139"/>
                <a:gd name="T85" fmla="*/ 18 h 135"/>
                <a:gd name="T86" fmla="*/ 52 w 139"/>
                <a:gd name="T87" fmla="*/ 21 h 135"/>
                <a:gd name="T88" fmla="*/ 52 w 139"/>
                <a:gd name="T89" fmla="*/ 21 h 135"/>
                <a:gd name="T90" fmla="*/ 38 w 139"/>
                <a:gd name="T91" fmla="*/ 35 h 135"/>
                <a:gd name="T92" fmla="*/ 38 w 139"/>
                <a:gd name="T93" fmla="*/ 35 h 135"/>
                <a:gd name="T94" fmla="*/ 11 w 139"/>
                <a:gd name="T95" fmla="*/ 109 h 135"/>
                <a:gd name="T96" fmla="*/ 11 w 139"/>
                <a:gd name="T97" fmla="*/ 109 h 135"/>
                <a:gd name="T98" fmla="*/ 13 w 139"/>
                <a:gd name="T99" fmla="*/ 110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35">
                  <a:moveTo>
                    <a:pt x="79" y="135"/>
                  </a:moveTo>
                  <a:cubicBezTo>
                    <a:pt x="39" y="134"/>
                    <a:pt x="3" y="116"/>
                    <a:pt x="3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30"/>
                    <a:pt x="51" y="9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66" y="3"/>
                    <a:pt x="77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110" y="0"/>
                    <a:pt x="124" y="14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8" y="46"/>
                    <a:pt x="139" y="64"/>
                    <a:pt x="139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81"/>
                    <a:pt x="139" y="85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18" y="130"/>
                    <a:pt x="98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lose/>
                  <a:moveTo>
                    <a:pt x="13" y="110"/>
                  </a:moveTo>
                  <a:cubicBezTo>
                    <a:pt x="17" y="112"/>
                    <a:pt x="23" y="114"/>
                    <a:pt x="29" y="116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43" y="120"/>
                    <a:pt x="61" y="125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96" y="125"/>
                    <a:pt x="113" y="121"/>
                    <a:pt x="127" y="111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2"/>
                    <a:pt x="129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65"/>
                    <a:pt x="128" y="48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15" y="21"/>
                    <a:pt x="10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78" y="11"/>
                    <a:pt x="69" y="12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3" y="19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8" y="24"/>
                    <a:pt x="44" y="28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28" y="49"/>
                    <a:pt x="17" y="72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12" y="110"/>
                    <a:pt x="13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67"/>
            <p:cNvSpPr>
              <a:spLocks noEditPoints="1"/>
            </p:cNvSpPr>
            <p:nvPr/>
          </p:nvSpPr>
          <p:spPr bwMode="auto">
            <a:xfrm>
              <a:off x="6771368" y="2229077"/>
              <a:ext cx="566738" cy="495300"/>
            </a:xfrm>
            <a:custGeom>
              <a:gdLst>
                <a:gd name="T0" fmla="*/ 50 w 151"/>
                <a:gd name="T1" fmla="*/ 127 h 132"/>
                <a:gd name="T2" fmla="*/ 0 w 151"/>
                <a:gd name="T3" fmla="*/ 69 h 132"/>
                <a:gd name="T4" fmla="*/ 16 w 151"/>
                <a:gd name="T5" fmla="*/ 24 h 132"/>
                <a:gd name="T6" fmla="*/ 16 w 151"/>
                <a:gd name="T7" fmla="*/ 23 h 132"/>
                <a:gd name="T8" fmla="*/ 59 w 151"/>
                <a:gd name="T9" fmla="*/ 6 h 132"/>
                <a:gd name="T10" fmla="*/ 64 w 151"/>
                <a:gd name="T11" fmla="*/ 6 h 132"/>
                <a:gd name="T12" fmla="*/ 64 w 151"/>
                <a:gd name="T13" fmla="*/ 4 h 132"/>
                <a:gd name="T14" fmla="*/ 70 w 151"/>
                <a:gd name="T15" fmla="*/ 0 h 132"/>
                <a:gd name="T16" fmla="*/ 102 w 151"/>
                <a:gd name="T17" fmla="*/ 4 h 132"/>
                <a:gd name="T18" fmla="*/ 151 w 151"/>
                <a:gd name="T19" fmla="*/ 66 h 132"/>
                <a:gd name="T20" fmla="*/ 140 w 151"/>
                <a:gd name="T21" fmla="*/ 106 h 132"/>
                <a:gd name="T22" fmla="*/ 140 w 151"/>
                <a:gd name="T23" fmla="*/ 106 h 132"/>
                <a:gd name="T24" fmla="*/ 79 w 151"/>
                <a:gd name="T25" fmla="*/ 132 h 132"/>
                <a:gd name="T26" fmla="*/ 79 w 151"/>
                <a:gd name="T27" fmla="*/ 132 h 132"/>
                <a:gd name="T28" fmla="*/ 60 w 151"/>
                <a:gd name="T29" fmla="*/ 120 h 132"/>
                <a:gd name="T30" fmla="*/ 79 w 151"/>
                <a:gd name="T31" fmla="*/ 122 h 132"/>
                <a:gd name="T32" fmla="*/ 132 w 151"/>
                <a:gd name="T33" fmla="*/ 100 h 132"/>
                <a:gd name="T34" fmla="*/ 133 w 151"/>
                <a:gd name="T35" fmla="*/ 98 h 132"/>
                <a:gd name="T36" fmla="*/ 136 w 151"/>
                <a:gd name="T37" fmla="*/ 90 h 132"/>
                <a:gd name="T38" fmla="*/ 141 w 151"/>
                <a:gd name="T39" fmla="*/ 66 h 132"/>
                <a:gd name="T40" fmla="*/ 100 w 151"/>
                <a:gd name="T41" fmla="*/ 14 h 132"/>
                <a:gd name="T42" fmla="*/ 84 w 151"/>
                <a:gd name="T43" fmla="*/ 12 h 132"/>
                <a:gd name="T44" fmla="*/ 85 w 151"/>
                <a:gd name="T45" fmla="*/ 19 h 132"/>
                <a:gd name="T46" fmla="*/ 78 w 151"/>
                <a:gd name="T47" fmla="*/ 20 h 132"/>
                <a:gd name="T48" fmla="*/ 77 w 151"/>
                <a:gd name="T49" fmla="*/ 20 h 132"/>
                <a:gd name="T50" fmla="*/ 73 w 151"/>
                <a:gd name="T51" fmla="*/ 18 h 132"/>
                <a:gd name="T52" fmla="*/ 59 w 151"/>
                <a:gd name="T53" fmla="*/ 16 h 132"/>
                <a:gd name="T54" fmla="*/ 23 w 151"/>
                <a:gd name="T55" fmla="*/ 30 h 132"/>
                <a:gd name="T56" fmla="*/ 22 w 151"/>
                <a:gd name="T57" fmla="*/ 33 h 132"/>
                <a:gd name="T58" fmla="*/ 17 w 151"/>
                <a:gd name="T59" fmla="*/ 41 h 132"/>
                <a:gd name="T60" fmla="*/ 10 w 151"/>
                <a:gd name="T61" fmla="*/ 69 h 132"/>
                <a:gd name="T62" fmla="*/ 53 w 151"/>
                <a:gd name="T63" fmla="*/ 118 h 132"/>
                <a:gd name="T64" fmla="*/ 53 w 151"/>
                <a:gd name="T65" fmla="*/ 118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" h="132">
                  <a:moveTo>
                    <a:pt x="79" y="132"/>
                  </a:moveTo>
                  <a:cubicBezTo>
                    <a:pt x="62" y="132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12" y="113"/>
                    <a:pt x="0" y="8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44"/>
                    <a:pt x="15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33" y="10"/>
                    <a:pt x="48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1" y="6"/>
                    <a:pt x="63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5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7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40" y="21"/>
                    <a:pt x="151" y="46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88"/>
                    <a:pt x="140" y="105"/>
                    <a:pt x="140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9" y="106"/>
                    <a:pt x="139" y="106"/>
                    <a:pt x="139" y="106"/>
                  </a:cubicBezTo>
                  <a:cubicBezTo>
                    <a:pt x="120" y="127"/>
                    <a:pt x="97" y="132"/>
                    <a:pt x="79" y="132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79" y="132"/>
                    <a:pt x="79" y="132"/>
                  </a:cubicBezTo>
                  <a:close/>
                  <a:moveTo>
                    <a:pt x="55" y="118"/>
                  </a:moveTo>
                  <a:cubicBezTo>
                    <a:pt x="56" y="119"/>
                    <a:pt x="58" y="119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5" y="121"/>
                    <a:pt x="72" y="122"/>
                    <a:pt x="79" y="12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95" y="122"/>
                    <a:pt x="114" y="117"/>
                    <a:pt x="132" y="100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99"/>
                    <a:pt x="132" y="99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4" y="96"/>
                    <a:pt x="135" y="94"/>
                    <a:pt x="136" y="90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9" y="84"/>
                    <a:pt x="141" y="76"/>
                    <a:pt x="141" y="66"/>
                  </a:cubicBezTo>
                  <a:cubicBezTo>
                    <a:pt x="141" y="66"/>
                    <a:pt x="141" y="66"/>
                    <a:pt x="141" y="66"/>
                  </a:cubicBezTo>
                  <a:cubicBezTo>
                    <a:pt x="141" y="49"/>
                    <a:pt x="134" y="29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6" y="13"/>
                    <a:pt x="86" y="16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1"/>
                    <a:pt x="80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6" y="19"/>
                    <a:pt x="75" y="19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0" y="17"/>
                    <a:pt x="65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0" y="16"/>
                    <a:pt x="38" y="19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2" y="31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0" y="35"/>
                    <a:pt x="18" y="38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3" y="49"/>
                    <a:pt x="10" y="58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85"/>
                    <a:pt x="18" y="104"/>
                    <a:pt x="53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8"/>
                    <a:pt x="54" y="118"/>
                    <a:pt x="55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68"/>
            <p:cNvSpPr/>
            <p:nvPr/>
          </p:nvSpPr>
          <p:spPr bwMode="auto">
            <a:xfrm>
              <a:off x="7030131" y="2176689"/>
              <a:ext cx="134938" cy="85725"/>
            </a:xfrm>
            <a:custGeom>
              <a:gdLst>
                <a:gd name="T0" fmla="*/ 3 w 36"/>
                <a:gd name="T1" fmla="*/ 23 h 23"/>
                <a:gd name="T2" fmla="*/ 1 w 36"/>
                <a:gd name="T3" fmla="*/ 16 h 23"/>
                <a:gd name="T4" fmla="*/ 1 w 36"/>
                <a:gd name="T5" fmla="*/ 16 h 23"/>
                <a:gd name="T6" fmla="*/ 7 w 36"/>
                <a:gd name="T7" fmla="*/ 8 h 23"/>
                <a:gd name="T8" fmla="*/ 7 w 36"/>
                <a:gd name="T9" fmla="*/ 8 h 23"/>
                <a:gd name="T10" fmla="*/ 23 w 36"/>
                <a:gd name="T11" fmla="*/ 0 h 23"/>
                <a:gd name="T12" fmla="*/ 23 w 36"/>
                <a:gd name="T13" fmla="*/ 0 h 23"/>
                <a:gd name="T14" fmla="*/ 33 w 36"/>
                <a:gd name="T15" fmla="*/ 4 h 23"/>
                <a:gd name="T16" fmla="*/ 33 w 36"/>
                <a:gd name="T17" fmla="*/ 4 h 23"/>
                <a:gd name="T18" fmla="*/ 35 w 36"/>
                <a:gd name="T19" fmla="*/ 11 h 23"/>
                <a:gd name="T20" fmla="*/ 35 w 36"/>
                <a:gd name="T21" fmla="*/ 11 h 23"/>
                <a:gd name="T22" fmla="*/ 28 w 36"/>
                <a:gd name="T23" fmla="*/ 12 h 23"/>
                <a:gd name="T24" fmla="*/ 28 w 36"/>
                <a:gd name="T25" fmla="*/ 12 h 23"/>
                <a:gd name="T26" fmla="*/ 23 w 36"/>
                <a:gd name="T27" fmla="*/ 10 h 23"/>
                <a:gd name="T28" fmla="*/ 23 w 36"/>
                <a:gd name="T29" fmla="*/ 10 h 23"/>
                <a:gd name="T30" fmla="*/ 11 w 36"/>
                <a:gd name="T31" fmla="*/ 19 h 23"/>
                <a:gd name="T32" fmla="*/ 11 w 36"/>
                <a:gd name="T33" fmla="*/ 19 h 23"/>
                <a:gd name="T34" fmla="*/ 10 w 36"/>
                <a:gd name="T35" fmla="*/ 21 h 23"/>
                <a:gd name="T36" fmla="*/ 10 w 36"/>
                <a:gd name="T37" fmla="*/ 21 h 23"/>
                <a:gd name="T38" fmla="*/ 10 w 36"/>
                <a:gd name="T39" fmla="*/ 21 h 23"/>
                <a:gd name="T40" fmla="*/ 5 w 36"/>
                <a:gd name="T41" fmla="*/ 23 h 23"/>
                <a:gd name="T42" fmla="*/ 5 w 36"/>
                <a:gd name="T43" fmla="*/ 23 h 23"/>
                <a:gd name="T44" fmla="*/ 3 w 36"/>
                <a:gd name="T45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3">
                  <a:moveTo>
                    <a:pt x="3" y="23"/>
                  </a:moveTo>
                  <a:cubicBezTo>
                    <a:pt x="1" y="21"/>
                    <a:pt x="0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5"/>
                    <a:pt x="15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30" y="1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6" y="5"/>
                    <a:pt x="36" y="9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3"/>
                    <a:pt x="30" y="14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1"/>
                    <a:pt x="24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0"/>
                    <a:pt x="13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69"/>
            <p:cNvSpPr/>
            <p:nvPr/>
          </p:nvSpPr>
          <p:spPr bwMode="auto">
            <a:xfrm>
              <a:off x="6972981" y="2083027"/>
              <a:ext cx="131763" cy="192088"/>
            </a:xfrm>
            <a:custGeom>
              <a:gdLst>
                <a:gd name="T0" fmla="*/ 12 w 35"/>
                <a:gd name="T1" fmla="*/ 49 h 51"/>
                <a:gd name="T2" fmla="*/ 0 w 35"/>
                <a:gd name="T3" fmla="*/ 21 h 51"/>
                <a:gd name="T4" fmla="*/ 0 w 35"/>
                <a:gd name="T5" fmla="*/ 21 h 51"/>
                <a:gd name="T6" fmla="*/ 13 w 35"/>
                <a:gd name="T7" fmla="*/ 3 h 51"/>
                <a:gd name="T8" fmla="*/ 13 w 35"/>
                <a:gd name="T9" fmla="*/ 3 h 51"/>
                <a:gd name="T10" fmla="*/ 13 w 35"/>
                <a:gd name="T11" fmla="*/ 3 h 51"/>
                <a:gd name="T12" fmla="*/ 25 w 35"/>
                <a:gd name="T13" fmla="*/ 0 h 51"/>
                <a:gd name="T14" fmla="*/ 25 w 35"/>
                <a:gd name="T15" fmla="*/ 0 h 51"/>
                <a:gd name="T16" fmla="*/ 31 w 35"/>
                <a:gd name="T17" fmla="*/ 2 h 51"/>
                <a:gd name="T18" fmla="*/ 31 w 35"/>
                <a:gd name="T19" fmla="*/ 2 h 51"/>
                <a:gd name="T20" fmla="*/ 35 w 35"/>
                <a:gd name="T21" fmla="*/ 9 h 51"/>
                <a:gd name="T22" fmla="*/ 35 w 35"/>
                <a:gd name="T23" fmla="*/ 9 h 51"/>
                <a:gd name="T24" fmla="*/ 33 w 35"/>
                <a:gd name="T25" fmla="*/ 17 h 51"/>
                <a:gd name="T26" fmla="*/ 33 w 35"/>
                <a:gd name="T27" fmla="*/ 17 h 51"/>
                <a:gd name="T28" fmla="*/ 26 w 35"/>
                <a:gd name="T29" fmla="*/ 20 h 51"/>
                <a:gd name="T30" fmla="*/ 26 w 35"/>
                <a:gd name="T31" fmla="*/ 20 h 51"/>
                <a:gd name="T32" fmla="*/ 23 w 35"/>
                <a:gd name="T33" fmla="*/ 14 h 51"/>
                <a:gd name="T34" fmla="*/ 23 w 35"/>
                <a:gd name="T35" fmla="*/ 14 h 51"/>
                <a:gd name="T36" fmla="*/ 25 w 35"/>
                <a:gd name="T37" fmla="*/ 10 h 51"/>
                <a:gd name="T38" fmla="*/ 25 w 35"/>
                <a:gd name="T39" fmla="*/ 10 h 51"/>
                <a:gd name="T40" fmla="*/ 20 w 35"/>
                <a:gd name="T41" fmla="*/ 11 h 51"/>
                <a:gd name="T42" fmla="*/ 20 w 35"/>
                <a:gd name="T43" fmla="*/ 11 h 51"/>
                <a:gd name="T44" fmla="*/ 17 w 35"/>
                <a:gd name="T45" fmla="*/ 12 h 51"/>
                <a:gd name="T46" fmla="*/ 17 w 35"/>
                <a:gd name="T47" fmla="*/ 12 h 51"/>
                <a:gd name="T48" fmla="*/ 17 w 35"/>
                <a:gd name="T49" fmla="*/ 12 h 51"/>
                <a:gd name="T50" fmla="*/ 17 w 35"/>
                <a:gd name="T51" fmla="*/ 12 h 51"/>
                <a:gd name="T52" fmla="*/ 10 w 35"/>
                <a:gd name="T53" fmla="*/ 21 h 51"/>
                <a:gd name="T54" fmla="*/ 10 w 35"/>
                <a:gd name="T55" fmla="*/ 21 h 51"/>
                <a:gd name="T56" fmla="*/ 19 w 35"/>
                <a:gd name="T57" fmla="*/ 41 h 51"/>
                <a:gd name="T58" fmla="*/ 19 w 35"/>
                <a:gd name="T59" fmla="*/ 41 h 51"/>
                <a:gd name="T60" fmla="*/ 20 w 35"/>
                <a:gd name="T61" fmla="*/ 43 h 51"/>
                <a:gd name="T62" fmla="*/ 20 w 35"/>
                <a:gd name="T63" fmla="*/ 43 h 51"/>
                <a:gd name="T64" fmla="*/ 19 w 35"/>
                <a:gd name="T65" fmla="*/ 50 h 51"/>
                <a:gd name="T66" fmla="*/ 19 w 35"/>
                <a:gd name="T67" fmla="*/ 50 h 51"/>
                <a:gd name="T68" fmla="*/ 16 w 35"/>
                <a:gd name="T69" fmla="*/ 51 h 51"/>
                <a:gd name="T70" fmla="*/ 16 w 35"/>
                <a:gd name="T71" fmla="*/ 51 h 51"/>
                <a:gd name="T72" fmla="*/ 12 w 35"/>
                <a:gd name="T73" fmla="*/ 49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" h="51">
                  <a:moveTo>
                    <a:pt x="12" y="49"/>
                  </a:moveTo>
                  <a:cubicBezTo>
                    <a:pt x="12" y="49"/>
                    <a:pt x="0" y="3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4" y="6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9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4" y="3"/>
                    <a:pt x="35" y="6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2"/>
                    <a:pt x="34" y="14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20"/>
                    <a:pt x="29" y="2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19"/>
                    <a:pt x="22" y="16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2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1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8" y="11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1" y="14"/>
                    <a:pt x="10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7"/>
                    <a:pt x="16" y="37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0" y="42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2" y="45"/>
                    <a:pt x="22" y="48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1"/>
                    <a:pt x="17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0"/>
                    <a:pt x="1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99182" y="4029426"/>
            <a:ext cx="586936" cy="879304"/>
            <a:chOff x="6752318" y="3354614"/>
            <a:chExt cx="423863" cy="635000"/>
          </a:xfrm>
          <a:solidFill>
            <a:srgbClr val="1F4E79"/>
          </a:solidFill>
        </p:grpSpPr>
        <p:sp>
          <p:nvSpPr>
            <p:cNvPr id="26" name="Freeform 370"/>
            <p:cNvSpPr/>
            <p:nvPr/>
          </p:nvSpPr>
          <p:spPr bwMode="auto">
            <a:xfrm>
              <a:off x="6845981" y="3354614"/>
              <a:ext cx="330200" cy="585788"/>
            </a:xfrm>
            <a:custGeom>
              <a:gdLst>
                <a:gd name="T0" fmla="*/ 4 w 88"/>
                <a:gd name="T1" fmla="*/ 151 h 156"/>
                <a:gd name="T2" fmla="*/ 2 w 88"/>
                <a:gd name="T3" fmla="*/ 144 h 156"/>
                <a:gd name="T4" fmla="*/ 2 w 88"/>
                <a:gd name="T5" fmla="*/ 144 h 156"/>
                <a:gd name="T6" fmla="*/ 9 w 88"/>
                <a:gd name="T7" fmla="*/ 142 h 156"/>
                <a:gd name="T8" fmla="*/ 9 w 88"/>
                <a:gd name="T9" fmla="*/ 142 h 156"/>
                <a:gd name="T10" fmla="*/ 19 w 88"/>
                <a:gd name="T11" fmla="*/ 146 h 156"/>
                <a:gd name="T12" fmla="*/ 19 w 88"/>
                <a:gd name="T13" fmla="*/ 146 h 156"/>
                <a:gd name="T14" fmla="*/ 38 w 88"/>
                <a:gd name="T15" fmla="*/ 134 h 156"/>
                <a:gd name="T16" fmla="*/ 38 w 88"/>
                <a:gd name="T17" fmla="*/ 134 h 156"/>
                <a:gd name="T18" fmla="*/ 54 w 88"/>
                <a:gd name="T19" fmla="*/ 103 h 156"/>
                <a:gd name="T20" fmla="*/ 54 w 88"/>
                <a:gd name="T21" fmla="*/ 103 h 156"/>
                <a:gd name="T22" fmla="*/ 74 w 88"/>
                <a:gd name="T23" fmla="*/ 28 h 156"/>
                <a:gd name="T24" fmla="*/ 74 w 88"/>
                <a:gd name="T25" fmla="*/ 28 h 156"/>
                <a:gd name="T26" fmla="*/ 78 w 88"/>
                <a:gd name="T27" fmla="*/ 5 h 156"/>
                <a:gd name="T28" fmla="*/ 78 w 88"/>
                <a:gd name="T29" fmla="*/ 5 h 156"/>
                <a:gd name="T30" fmla="*/ 78 w 88"/>
                <a:gd name="T31" fmla="*/ 5 h 156"/>
                <a:gd name="T32" fmla="*/ 83 w 88"/>
                <a:gd name="T33" fmla="*/ 1 h 156"/>
                <a:gd name="T34" fmla="*/ 83 w 88"/>
                <a:gd name="T35" fmla="*/ 1 h 156"/>
                <a:gd name="T36" fmla="*/ 88 w 88"/>
                <a:gd name="T37" fmla="*/ 6 h 156"/>
                <a:gd name="T38" fmla="*/ 88 w 88"/>
                <a:gd name="T39" fmla="*/ 6 h 156"/>
                <a:gd name="T40" fmla="*/ 52 w 88"/>
                <a:gd name="T41" fmla="*/ 131 h 156"/>
                <a:gd name="T42" fmla="*/ 52 w 88"/>
                <a:gd name="T43" fmla="*/ 131 h 156"/>
                <a:gd name="T44" fmla="*/ 19 w 88"/>
                <a:gd name="T45" fmla="*/ 156 h 156"/>
                <a:gd name="T46" fmla="*/ 19 w 88"/>
                <a:gd name="T47" fmla="*/ 156 h 156"/>
                <a:gd name="T48" fmla="*/ 19 w 88"/>
                <a:gd name="T49" fmla="*/ 156 h 156"/>
                <a:gd name="T50" fmla="*/ 19 w 88"/>
                <a:gd name="T51" fmla="*/ 156 h 156"/>
                <a:gd name="T52" fmla="*/ 4 w 88"/>
                <a:gd name="T53" fmla="*/ 151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56">
                  <a:moveTo>
                    <a:pt x="4" y="151"/>
                  </a:moveTo>
                  <a:cubicBezTo>
                    <a:pt x="1" y="150"/>
                    <a:pt x="0" y="147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3" y="142"/>
                    <a:pt x="6" y="141"/>
                    <a:pt x="9" y="142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13" y="145"/>
                    <a:pt x="16" y="146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26" y="146"/>
                    <a:pt x="32" y="142"/>
                    <a:pt x="38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4" y="127"/>
                    <a:pt x="50" y="116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64" y="78"/>
                    <a:pt x="71" y="4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7" y="14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2"/>
                    <a:pt x="80" y="0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6" y="1"/>
                    <a:pt x="88" y="4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7"/>
                    <a:pt x="77" y="88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44" y="145"/>
                    <a:pt x="34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4" y="156"/>
                    <a:pt x="9" y="154"/>
                    <a:pt x="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1"/>
            <p:cNvSpPr/>
            <p:nvPr/>
          </p:nvSpPr>
          <p:spPr bwMode="auto">
            <a:xfrm>
              <a:off x="6752318" y="3821339"/>
              <a:ext cx="104775" cy="168275"/>
            </a:xfrm>
            <a:custGeom>
              <a:gdLst>
                <a:gd name="T0" fmla="*/ 21 w 28"/>
                <a:gd name="T1" fmla="*/ 45 h 45"/>
                <a:gd name="T2" fmla="*/ 8 w 28"/>
                <a:gd name="T3" fmla="*/ 43 h 45"/>
                <a:gd name="T4" fmla="*/ 7 w 28"/>
                <a:gd name="T5" fmla="*/ 43 h 45"/>
                <a:gd name="T6" fmla="*/ 0 w 28"/>
                <a:gd name="T7" fmla="*/ 31 h 45"/>
                <a:gd name="T8" fmla="*/ 0 w 28"/>
                <a:gd name="T9" fmla="*/ 31 h 45"/>
                <a:gd name="T10" fmla="*/ 10 w 28"/>
                <a:gd name="T11" fmla="*/ 10 h 45"/>
                <a:gd name="T12" fmla="*/ 10 w 28"/>
                <a:gd name="T13" fmla="*/ 10 h 45"/>
                <a:gd name="T14" fmla="*/ 20 w 28"/>
                <a:gd name="T15" fmla="*/ 1 h 45"/>
                <a:gd name="T16" fmla="*/ 20 w 28"/>
                <a:gd name="T17" fmla="*/ 1 h 45"/>
                <a:gd name="T18" fmla="*/ 20 w 28"/>
                <a:gd name="T19" fmla="*/ 1 h 45"/>
                <a:gd name="T20" fmla="*/ 27 w 28"/>
                <a:gd name="T21" fmla="*/ 2 h 45"/>
                <a:gd name="T22" fmla="*/ 27 w 28"/>
                <a:gd name="T23" fmla="*/ 2 h 45"/>
                <a:gd name="T24" fmla="*/ 26 w 28"/>
                <a:gd name="T25" fmla="*/ 9 h 45"/>
                <a:gd name="T26" fmla="*/ 26 w 28"/>
                <a:gd name="T27" fmla="*/ 9 h 45"/>
                <a:gd name="T28" fmla="*/ 23 w 28"/>
                <a:gd name="T29" fmla="*/ 11 h 45"/>
                <a:gd name="T30" fmla="*/ 23 w 28"/>
                <a:gd name="T31" fmla="*/ 11 h 45"/>
                <a:gd name="T32" fmla="*/ 17 w 28"/>
                <a:gd name="T33" fmla="*/ 17 h 45"/>
                <a:gd name="T34" fmla="*/ 17 w 28"/>
                <a:gd name="T35" fmla="*/ 17 h 45"/>
                <a:gd name="T36" fmla="*/ 10 w 28"/>
                <a:gd name="T37" fmla="*/ 31 h 45"/>
                <a:gd name="T38" fmla="*/ 10 w 28"/>
                <a:gd name="T39" fmla="*/ 31 h 45"/>
                <a:gd name="T40" fmla="*/ 12 w 28"/>
                <a:gd name="T41" fmla="*/ 34 h 45"/>
                <a:gd name="T42" fmla="*/ 12 w 28"/>
                <a:gd name="T43" fmla="*/ 34 h 45"/>
                <a:gd name="T44" fmla="*/ 22 w 28"/>
                <a:gd name="T45" fmla="*/ 35 h 45"/>
                <a:gd name="T46" fmla="*/ 26 w 28"/>
                <a:gd name="T47" fmla="*/ 41 h 45"/>
                <a:gd name="T48" fmla="*/ 26 w 28"/>
                <a:gd name="T49" fmla="*/ 41 h 45"/>
                <a:gd name="T50" fmla="*/ 21 w 28"/>
                <a:gd name="T51" fmla="*/ 45 h 45"/>
                <a:gd name="T52" fmla="*/ 21 w 28"/>
                <a:gd name="T53" fmla="*/ 45 h 45"/>
                <a:gd name="T54" fmla="*/ 21 w 28"/>
                <a:gd name="T55" fmla="*/ 4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45">
                  <a:moveTo>
                    <a:pt x="21" y="45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" y="40"/>
                    <a:pt x="0" y="35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2"/>
                    <a:pt x="5" y="16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5" y="5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4"/>
                    <a:pt x="28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10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3"/>
                    <a:pt x="20" y="15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3" y="22"/>
                    <a:pt x="10" y="28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3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6"/>
                    <a:pt x="27" y="38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3"/>
                    <a:pt x="24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 rot="21369112">
            <a:off x="4870455" y="3990441"/>
            <a:ext cx="737620" cy="900647"/>
            <a:chOff x="5038952" y="3259502"/>
            <a:chExt cx="737620" cy="900647"/>
          </a:xfrm>
          <a:solidFill>
            <a:srgbClr val="1F4E79"/>
          </a:solidFill>
        </p:grpSpPr>
        <p:sp>
          <p:nvSpPr>
            <p:cNvPr id="28" name="Freeform 372"/>
            <p:cNvSpPr/>
            <p:nvPr/>
          </p:nvSpPr>
          <p:spPr bwMode="auto">
            <a:xfrm>
              <a:off x="5038952" y="3259502"/>
              <a:ext cx="237218" cy="190223"/>
            </a:xfrm>
            <a:custGeom>
              <a:gdLst>
                <a:gd name="T0" fmla="*/ 34 w 45"/>
                <a:gd name="T1" fmla="*/ 31 h 36"/>
                <a:gd name="T2" fmla="*/ 29 w 45"/>
                <a:gd name="T3" fmla="*/ 13 h 36"/>
                <a:gd name="T4" fmla="*/ 29 w 45"/>
                <a:gd name="T5" fmla="*/ 13 h 36"/>
                <a:gd name="T6" fmla="*/ 24 w 45"/>
                <a:gd name="T7" fmla="*/ 10 h 36"/>
                <a:gd name="T8" fmla="*/ 24 w 45"/>
                <a:gd name="T9" fmla="*/ 10 h 36"/>
                <a:gd name="T10" fmla="*/ 11 w 45"/>
                <a:gd name="T11" fmla="*/ 19 h 36"/>
                <a:gd name="T12" fmla="*/ 11 w 45"/>
                <a:gd name="T13" fmla="*/ 19 h 36"/>
                <a:gd name="T14" fmla="*/ 9 w 45"/>
                <a:gd name="T15" fmla="*/ 20 h 36"/>
                <a:gd name="T16" fmla="*/ 9 w 45"/>
                <a:gd name="T17" fmla="*/ 20 h 36"/>
                <a:gd name="T18" fmla="*/ 9 w 45"/>
                <a:gd name="T19" fmla="*/ 20 h 36"/>
                <a:gd name="T20" fmla="*/ 2 w 45"/>
                <a:gd name="T21" fmla="*/ 21 h 36"/>
                <a:gd name="T22" fmla="*/ 2 w 45"/>
                <a:gd name="T23" fmla="*/ 21 h 36"/>
                <a:gd name="T24" fmla="*/ 1 w 45"/>
                <a:gd name="T25" fmla="*/ 14 h 36"/>
                <a:gd name="T26" fmla="*/ 1 w 45"/>
                <a:gd name="T27" fmla="*/ 14 h 36"/>
                <a:gd name="T28" fmla="*/ 8 w 45"/>
                <a:gd name="T29" fmla="*/ 7 h 36"/>
                <a:gd name="T30" fmla="*/ 8 w 45"/>
                <a:gd name="T31" fmla="*/ 7 h 36"/>
                <a:gd name="T32" fmla="*/ 24 w 45"/>
                <a:gd name="T33" fmla="*/ 0 h 36"/>
                <a:gd name="T34" fmla="*/ 24 w 45"/>
                <a:gd name="T35" fmla="*/ 0 h 36"/>
                <a:gd name="T36" fmla="*/ 37 w 45"/>
                <a:gd name="T37" fmla="*/ 8 h 36"/>
                <a:gd name="T38" fmla="*/ 37 w 45"/>
                <a:gd name="T39" fmla="*/ 8 h 36"/>
                <a:gd name="T40" fmla="*/ 44 w 45"/>
                <a:gd name="T41" fmla="*/ 30 h 36"/>
                <a:gd name="T42" fmla="*/ 44 w 45"/>
                <a:gd name="T43" fmla="*/ 30 h 36"/>
                <a:gd name="T44" fmla="*/ 40 w 45"/>
                <a:gd name="T45" fmla="*/ 36 h 36"/>
                <a:gd name="T46" fmla="*/ 40 w 45"/>
                <a:gd name="T47" fmla="*/ 36 h 36"/>
                <a:gd name="T48" fmla="*/ 39 w 45"/>
                <a:gd name="T49" fmla="*/ 36 h 36"/>
                <a:gd name="T50" fmla="*/ 39 w 45"/>
                <a:gd name="T51" fmla="*/ 36 h 36"/>
                <a:gd name="T52" fmla="*/ 34 w 45"/>
                <a:gd name="T53" fmla="*/ 31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36">
                  <a:moveTo>
                    <a:pt x="34" y="31"/>
                  </a:moveTo>
                  <a:cubicBezTo>
                    <a:pt x="33" y="22"/>
                    <a:pt x="31" y="16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7" y="10"/>
                    <a:pt x="26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0" y="10"/>
                    <a:pt x="13" y="15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2"/>
                    <a:pt x="4" y="23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4" y="10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2" y="4"/>
                    <a:pt x="17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4" y="3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1" y="13"/>
                    <a:pt x="43" y="2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33"/>
                    <a:pt x="43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7" y="36"/>
                    <a:pt x="35" y="34"/>
                    <a:pt x="3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3"/>
            <p:cNvSpPr/>
            <p:nvPr/>
          </p:nvSpPr>
          <p:spPr bwMode="auto">
            <a:xfrm>
              <a:off x="5105285" y="3323778"/>
              <a:ext cx="671287" cy="836371"/>
            </a:xfrm>
            <a:custGeom>
              <a:gdLst>
                <a:gd name="T0" fmla="*/ 17 w 111"/>
                <a:gd name="T1" fmla="*/ 113 h 155"/>
                <a:gd name="T2" fmla="*/ 0 w 111"/>
                <a:gd name="T3" fmla="*/ 39 h 155"/>
                <a:gd name="T4" fmla="*/ 0 w 111"/>
                <a:gd name="T5" fmla="*/ 39 h 155"/>
                <a:gd name="T6" fmla="*/ 2 w 111"/>
                <a:gd name="T7" fmla="*/ 4 h 155"/>
                <a:gd name="T8" fmla="*/ 2 w 111"/>
                <a:gd name="T9" fmla="*/ 4 h 155"/>
                <a:gd name="T10" fmla="*/ 2 w 111"/>
                <a:gd name="T11" fmla="*/ 4 h 155"/>
                <a:gd name="T12" fmla="*/ 8 w 111"/>
                <a:gd name="T13" fmla="*/ 0 h 155"/>
                <a:gd name="T14" fmla="*/ 8 w 111"/>
                <a:gd name="T15" fmla="*/ 0 h 155"/>
                <a:gd name="T16" fmla="*/ 12 w 111"/>
                <a:gd name="T17" fmla="*/ 6 h 155"/>
                <a:gd name="T18" fmla="*/ 12 w 111"/>
                <a:gd name="T19" fmla="*/ 6 h 155"/>
                <a:gd name="T20" fmla="*/ 11 w 111"/>
                <a:gd name="T21" fmla="*/ 15 h 155"/>
                <a:gd name="T22" fmla="*/ 11 w 111"/>
                <a:gd name="T23" fmla="*/ 15 h 155"/>
                <a:gd name="T24" fmla="*/ 10 w 111"/>
                <a:gd name="T25" fmla="*/ 39 h 155"/>
                <a:gd name="T26" fmla="*/ 10 w 111"/>
                <a:gd name="T27" fmla="*/ 39 h 155"/>
                <a:gd name="T28" fmla="*/ 26 w 111"/>
                <a:gd name="T29" fmla="*/ 108 h 155"/>
                <a:gd name="T30" fmla="*/ 26 w 111"/>
                <a:gd name="T31" fmla="*/ 108 h 155"/>
                <a:gd name="T32" fmla="*/ 101 w 111"/>
                <a:gd name="T33" fmla="*/ 145 h 155"/>
                <a:gd name="T34" fmla="*/ 101 w 111"/>
                <a:gd name="T35" fmla="*/ 145 h 155"/>
                <a:gd name="T36" fmla="*/ 106 w 111"/>
                <a:gd name="T37" fmla="*/ 145 h 155"/>
                <a:gd name="T38" fmla="*/ 106 w 111"/>
                <a:gd name="T39" fmla="*/ 145 h 155"/>
                <a:gd name="T40" fmla="*/ 111 w 111"/>
                <a:gd name="T41" fmla="*/ 150 h 155"/>
                <a:gd name="T42" fmla="*/ 111 w 111"/>
                <a:gd name="T43" fmla="*/ 150 h 155"/>
                <a:gd name="T44" fmla="*/ 106 w 111"/>
                <a:gd name="T45" fmla="*/ 155 h 155"/>
                <a:gd name="T46" fmla="*/ 106 w 111"/>
                <a:gd name="T47" fmla="*/ 155 h 155"/>
                <a:gd name="T48" fmla="*/ 101 w 111"/>
                <a:gd name="T49" fmla="*/ 155 h 155"/>
                <a:gd name="T50" fmla="*/ 101 w 111"/>
                <a:gd name="T51" fmla="*/ 155 h 155"/>
                <a:gd name="T52" fmla="*/ 100 w 111"/>
                <a:gd name="T53" fmla="*/ 155 h 155"/>
                <a:gd name="T54" fmla="*/ 100 w 111"/>
                <a:gd name="T55" fmla="*/ 155 h 155"/>
                <a:gd name="T56" fmla="*/ 17 w 111"/>
                <a:gd name="T57" fmla="*/ 113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55">
                  <a:moveTo>
                    <a:pt x="17" y="113"/>
                  </a:moveTo>
                  <a:cubicBezTo>
                    <a:pt x="3" y="89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9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1"/>
                    <a:pt x="13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9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21"/>
                    <a:pt x="10" y="2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59"/>
                    <a:pt x="13" y="86"/>
                    <a:pt x="26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9" y="129"/>
                    <a:pt x="61" y="145"/>
                    <a:pt x="101" y="145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2" y="145"/>
                    <a:pt x="104" y="145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8" y="145"/>
                    <a:pt x="111" y="147"/>
                    <a:pt x="111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53"/>
                    <a:pt x="109" y="155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4" y="155"/>
                    <a:pt x="103" y="155"/>
                    <a:pt x="101" y="155"/>
                  </a:cubicBezTo>
                  <a:cubicBezTo>
                    <a:pt x="101" y="155"/>
                    <a:pt x="101" y="155"/>
                    <a:pt x="101" y="155"/>
                  </a:cubicBezTo>
                  <a:cubicBezTo>
                    <a:pt x="101" y="155"/>
                    <a:pt x="101" y="155"/>
                    <a:pt x="100" y="155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58" y="155"/>
                    <a:pt x="31" y="137"/>
                    <a:pt x="1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754650" y="4000287"/>
            <a:ext cx="705184" cy="1222992"/>
            <a:chOff x="6028418" y="3502252"/>
            <a:chExt cx="555625" cy="963613"/>
          </a:xfrm>
          <a:solidFill>
            <a:srgbClr val="1F4E79"/>
          </a:solidFill>
        </p:grpSpPr>
        <p:sp>
          <p:nvSpPr>
            <p:cNvPr id="12" name="Freeform 356"/>
            <p:cNvSpPr>
              <a:spLocks noEditPoints="1"/>
            </p:cNvSpPr>
            <p:nvPr/>
          </p:nvSpPr>
          <p:spPr bwMode="auto">
            <a:xfrm>
              <a:off x="6210981" y="3632427"/>
              <a:ext cx="49213" cy="49213"/>
            </a:xfrm>
            <a:custGeom>
              <a:gdLst>
                <a:gd name="T0" fmla="*/ 0 w 13"/>
                <a:gd name="T1" fmla="*/ 6 h 13"/>
                <a:gd name="T2" fmla="*/ 7 w 13"/>
                <a:gd name="T3" fmla="*/ 0 h 13"/>
                <a:gd name="T4" fmla="*/ 7 w 13"/>
                <a:gd name="T5" fmla="*/ 0 h 13"/>
                <a:gd name="T6" fmla="*/ 13 w 13"/>
                <a:gd name="T7" fmla="*/ 6 h 13"/>
                <a:gd name="T8" fmla="*/ 13 w 13"/>
                <a:gd name="T9" fmla="*/ 6 h 13"/>
                <a:gd name="T10" fmla="*/ 7 w 13"/>
                <a:gd name="T11" fmla="*/ 13 h 13"/>
                <a:gd name="T12" fmla="*/ 7 w 13"/>
                <a:gd name="T13" fmla="*/ 13 h 13"/>
                <a:gd name="T14" fmla="*/ 0 w 13"/>
                <a:gd name="T15" fmla="*/ 6 h 13"/>
                <a:gd name="T16" fmla="*/ 7 w 13"/>
                <a:gd name="T17" fmla="*/ 6 h 13"/>
                <a:gd name="T18" fmla="*/ 7 w 13"/>
                <a:gd name="T19" fmla="*/ 3 h 13"/>
                <a:gd name="T20" fmla="*/ 7 w 13"/>
                <a:gd name="T21" fmla="*/ 6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lose/>
                  <a:moveTo>
                    <a:pt x="7" y="6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57"/>
            <p:cNvSpPr>
              <a:spLocks noEditPoints="1"/>
            </p:cNvSpPr>
            <p:nvPr/>
          </p:nvSpPr>
          <p:spPr bwMode="auto">
            <a:xfrm>
              <a:off x="6353856" y="3637189"/>
              <a:ext cx="52388" cy="49213"/>
            </a:xfrm>
            <a:custGeom>
              <a:gdLst>
                <a:gd name="T0" fmla="*/ 0 w 14"/>
                <a:gd name="T1" fmla="*/ 6 h 13"/>
                <a:gd name="T2" fmla="*/ 7 w 14"/>
                <a:gd name="T3" fmla="*/ 0 h 13"/>
                <a:gd name="T4" fmla="*/ 7 w 14"/>
                <a:gd name="T5" fmla="*/ 0 h 13"/>
                <a:gd name="T6" fmla="*/ 14 w 14"/>
                <a:gd name="T7" fmla="*/ 6 h 13"/>
                <a:gd name="T8" fmla="*/ 14 w 14"/>
                <a:gd name="T9" fmla="*/ 6 h 13"/>
                <a:gd name="T10" fmla="*/ 7 w 14"/>
                <a:gd name="T11" fmla="*/ 13 h 13"/>
                <a:gd name="T12" fmla="*/ 7 w 14"/>
                <a:gd name="T13" fmla="*/ 13 h 13"/>
                <a:gd name="T14" fmla="*/ 0 w 14"/>
                <a:gd name="T15" fmla="*/ 6 h 13"/>
                <a:gd name="T16" fmla="*/ 9 w 14"/>
                <a:gd name="T17" fmla="*/ 6 h 13"/>
                <a:gd name="T18" fmla="*/ 10 w 14"/>
                <a:gd name="T19" fmla="*/ 6 h 13"/>
                <a:gd name="T20" fmla="*/ 7 w 14"/>
                <a:gd name="T21" fmla="*/ 6 h 13"/>
                <a:gd name="T22" fmla="*/ 7 w 14"/>
                <a:gd name="T23" fmla="*/ 3 h 13"/>
                <a:gd name="T24" fmla="*/ 7 w 14"/>
                <a:gd name="T25" fmla="*/ 6 h 13"/>
                <a:gd name="T26" fmla="*/ 7 w 14"/>
                <a:gd name="T27" fmla="*/ 6 h 13"/>
                <a:gd name="T28" fmla="*/ 7 w 14"/>
                <a:gd name="T29" fmla="*/ 6 h 13"/>
                <a:gd name="T30" fmla="*/ 9 w 14"/>
                <a:gd name="T31" fmla="*/ 6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3">
                  <a:moveTo>
                    <a:pt x="0" y="6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10"/>
                    <a:pt x="11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lose/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4"/>
            <p:cNvSpPr>
              <a:spLocks noEditPoints="1"/>
            </p:cNvSpPr>
            <p:nvPr/>
          </p:nvSpPr>
          <p:spPr bwMode="auto">
            <a:xfrm>
              <a:off x="6028418" y="3502252"/>
              <a:ext cx="555625" cy="506413"/>
            </a:xfrm>
            <a:custGeom>
              <a:gdLst>
                <a:gd name="T0" fmla="*/ 70 w 148"/>
                <a:gd name="T1" fmla="*/ 133 h 135"/>
                <a:gd name="T2" fmla="*/ 36 w 148"/>
                <a:gd name="T3" fmla="*/ 125 h 135"/>
                <a:gd name="T4" fmla="*/ 36 w 148"/>
                <a:gd name="T5" fmla="*/ 125 h 135"/>
                <a:gd name="T6" fmla="*/ 1 w 148"/>
                <a:gd name="T7" fmla="*/ 71 h 135"/>
                <a:gd name="T8" fmla="*/ 1 w 148"/>
                <a:gd name="T9" fmla="*/ 71 h 135"/>
                <a:gd name="T10" fmla="*/ 4 w 148"/>
                <a:gd name="T11" fmla="*/ 47 h 135"/>
                <a:gd name="T12" fmla="*/ 4 w 148"/>
                <a:gd name="T13" fmla="*/ 47 h 135"/>
                <a:gd name="T14" fmla="*/ 4 w 148"/>
                <a:gd name="T15" fmla="*/ 46 h 135"/>
                <a:gd name="T16" fmla="*/ 16 w 148"/>
                <a:gd name="T17" fmla="*/ 25 h 135"/>
                <a:gd name="T18" fmla="*/ 16 w 148"/>
                <a:gd name="T19" fmla="*/ 25 h 135"/>
                <a:gd name="T20" fmla="*/ 16 w 148"/>
                <a:gd name="T21" fmla="*/ 25 h 135"/>
                <a:gd name="T22" fmla="*/ 67 w 148"/>
                <a:gd name="T23" fmla="*/ 0 h 135"/>
                <a:gd name="T24" fmla="*/ 67 w 148"/>
                <a:gd name="T25" fmla="*/ 0 h 135"/>
                <a:gd name="T26" fmla="*/ 118 w 148"/>
                <a:gd name="T27" fmla="*/ 15 h 135"/>
                <a:gd name="T28" fmla="*/ 118 w 148"/>
                <a:gd name="T29" fmla="*/ 15 h 135"/>
                <a:gd name="T30" fmla="*/ 118 w 148"/>
                <a:gd name="T31" fmla="*/ 15 h 135"/>
                <a:gd name="T32" fmla="*/ 118 w 148"/>
                <a:gd name="T33" fmla="*/ 15 h 135"/>
                <a:gd name="T34" fmla="*/ 148 w 148"/>
                <a:gd name="T35" fmla="*/ 73 h 135"/>
                <a:gd name="T36" fmla="*/ 148 w 148"/>
                <a:gd name="T37" fmla="*/ 73 h 135"/>
                <a:gd name="T38" fmla="*/ 146 w 148"/>
                <a:gd name="T39" fmla="*/ 87 h 135"/>
                <a:gd name="T40" fmla="*/ 146 w 148"/>
                <a:gd name="T41" fmla="*/ 87 h 135"/>
                <a:gd name="T42" fmla="*/ 146 w 148"/>
                <a:gd name="T43" fmla="*/ 88 h 135"/>
                <a:gd name="T44" fmla="*/ 146 w 148"/>
                <a:gd name="T45" fmla="*/ 88 h 135"/>
                <a:gd name="T46" fmla="*/ 132 w 148"/>
                <a:gd name="T47" fmla="*/ 112 h 135"/>
                <a:gd name="T48" fmla="*/ 132 w 148"/>
                <a:gd name="T49" fmla="*/ 112 h 135"/>
                <a:gd name="T50" fmla="*/ 86 w 148"/>
                <a:gd name="T51" fmla="*/ 135 h 135"/>
                <a:gd name="T52" fmla="*/ 86 w 148"/>
                <a:gd name="T53" fmla="*/ 135 h 135"/>
                <a:gd name="T54" fmla="*/ 86 w 148"/>
                <a:gd name="T55" fmla="*/ 135 h 135"/>
                <a:gd name="T56" fmla="*/ 86 w 148"/>
                <a:gd name="T57" fmla="*/ 135 h 135"/>
                <a:gd name="T58" fmla="*/ 70 w 148"/>
                <a:gd name="T59" fmla="*/ 133 h 135"/>
                <a:gd name="T60" fmla="*/ 11 w 148"/>
                <a:gd name="T61" fmla="*/ 71 h 135"/>
                <a:gd name="T62" fmla="*/ 29 w 148"/>
                <a:gd name="T63" fmla="*/ 110 h 135"/>
                <a:gd name="T64" fmla="*/ 29 w 148"/>
                <a:gd name="T65" fmla="*/ 110 h 135"/>
                <a:gd name="T66" fmla="*/ 62 w 148"/>
                <a:gd name="T67" fmla="*/ 122 h 135"/>
                <a:gd name="T68" fmla="*/ 62 w 148"/>
                <a:gd name="T69" fmla="*/ 122 h 135"/>
                <a:gd name="T70" fmla="*/ 71 w 148"/>
                <a:gd name="T71" fmla="*/ 123 h 135"/>
                <a:gd name="T72" fmla="*/ 71 w 148"/>
                <a:gd name="T73" fmla="*/ 123 h 135"/>
                <a:gd name="T74" fmla="*/ 72 w 148"/>
                <a:gd name="T75" fmla="*/ 123 h 135"/>
                <a:gd name="T76" fmla="*/ 72 w 148"/>
                <a:gd name="T77" fmla="*/ 123 h 135"/>
                <a:gd name="T78" fmla="*/ 86 w 148"/>
                <a:gd name="T79" fmla="*/ 125 h 135"/>
                <a:gd name="T80" fmla="*/ 86 w 148"/>
                <a:gd name="T81" fmla="*/ 125 h 135"/>
                <a:gd name="T82" fmla="*/ 134 w 148"/>
                <a:gd name="T83" fmla="*/ 91 h 135"/>
                <a:gd name="T84" fmla="*/ 134 w 148"/>
                <a:gd name="T85" fmla="*/ 91 h 135"/>
                <a:gd name="T86" fmla="*/ 137 w 148"/>
                <a:gd name="T87" fmla="*/ 85 h 135"/>
                <a:gd name="T88" fmla="*/ 137 w 148"/>
                <a:gd name="T89" fmla="*/ 85 h 135"/>
                <a:gd name="T90" fmla="*/ 138 w 148"/>
                <a:gd name="T91" fmla="*/ 73 h 135"/>
                <a:gd name="T92" fmla="*/ 138 w 148"/>
                <a:gd name="T93" fmla="*/ 73 h 135"/>
                <a:gd name="T94" fmla="*/ 114 w 148"/>
                <a:gd name="T95" fmla="*/ 24 h 135"/>
                <a:gd name="T96" fmla="*/ 114 w 148"/>
                <a:gd name="T97" fmla="*/ 24 h 135"/>
                <a:gd name="T98" fmla="*/ 113 w 148"/>
                <a:gd name="T99" fmla="*/ 23 h 135"/>
                <a:gd name="T100" fmla="*/ 113 w 148"/>
                <a:gd name="T101" fmla="*/ 23 h 135"/>
                <a:gd name="T102" fmla="*/ 67 w 148"/>
                <a:gd name="T103" fmla="*/ 10 h 135"/>
                <a:gd name="T104" fmla="*/ 67 w 148"/>
                <a:gd name="T105" fmla="*/ 10 h 135"/>
                <a:gd name="T106" fmla="*/ 25 w 148"/>
                <a:gd name="T107" fmla="*/ 29 h 135"/>
                <a:gd name="T108" fmla="*/ 25 w 148"/>
                <a:gd name="T109" fmla="*/ 29 h 135"/>
                <a:gd name="T110" fmla="*/ 24 w 148"/>
                <a:gd name="T111" fmla="*/ 30 h 135"/>
                <a:gd name="T112" fmla="*/ 24 w 148"/>
                <a:gd name="T113" fmla="*/ 30 h 135"/>
                <a:gd name="T114" fmla="*/ 14 w 148"/>
                <a:gd name="T115" fmla="*/ 50 h 135"/>
                <a:gd name="T116" fmla="*/ 11 w 148"/>
                <a:gd name="T117" fmla="*/ 71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135">
                  <a:moveTo>
                    <a:pt x="70" y="133"/>
                  </a:moveTo>
                  <a:cubicBezTo>
                    <a:pt x="67" y="133"/>
                    <a:pt x="52" y="132"/>
                    <a:pt x="36" y="125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19" y="118"/>
                    <a:pt x="0" y="102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64"/>
                    <a:pt x="2" y="5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33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2" y="0"/>
                    <a:pt x="98" y="4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9" y="15"/>
                    <a:pt x="148" y="34"/>
                    <a:pt x="148" y="73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48" y="77"/>
                    <a:pt x="147" y="82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6" y="89"/>
                    <a:pt x="142" y="100"/>
                    <a:pt x="132" y="112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23" y="123"/>
                    <a:pt x="107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1" y="135"/>
                    <a:pt x="76" y="135"/>
                    <a:pt x="70" y="133"/>
                  </a:cubicBezTo>
                  <a:close/>
                  <a:moveTo>
                    <a:pt x="11" y="71"/>
                  </a:moveTo>
                  <a:cubicBezTo>
                    <a:pt x="11" y="91"/>
                    <a:pt x="19" y="102"/>
                    <a:pt x="29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40" y="118"/>
                    <a:pt x="53" y="121"/>
                    <a:pt x="6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7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7" y="125"/>
                    <a:pt x="82" y="125"/>
                    <a:pt x="86" y="125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112" y="125"/>
                    <a:pt x="128" y="103"/>
                    <a:pt x="134" y="91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5" y="88"/>
                    <a:pt x="136" y="86"/>
                    <a:pt x="137" y="85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37" y="81"/>
                    <a:pt x="138" y="77"/>
                    <a:pt x="138" y="73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38" y="44"/>
                    <a:pt x="119" y="27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95" y="13"/>
                    <a:pt x="80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41" y="10"/>
                    <a:pt x="28" y="26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1" y="58"/>
                    <a:pt x="11" y="65"/>
                    <a:pt x="1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5"/>
            <p:cNvSpPr/>
            <p:nvPr/>
          </p:nvSpPr>
          <p:spPr bwMode="auto">
            <a:xfrm>
              <a:off x="6034768" y="3519714"/>
              <a:ext cx="409575" cy="230188"/>
            </a:xfrm>
            <a:custGeom>
              <a:gdLst>
                <a:gd name="T0" fmla="*/ 2 w 109"/>
                <a:gd name="T1" fmla="*/ 59 h 61"/>
                <a:gd name="T2" fmla="*/ 3 w 109"/>
                <a:gd name="T3" fmla="*/ 52 h 61"/>
                <a:gd name="T4" fmla="*/ 3 w 109"/>
                <a:gd name="T5" fmla="*/ 52 h 61"/>
                <a:gd name="T6" fmla="*/ 16 w 109"/>
                <a:gd name="T7" fmla="*/ 41 h 61"/>
                <a:gd name="T8" fmla="*/ 16 w 109"/>
                <a:gd name="T9" fmla="*/ 41 h 61"/>
                <a:gd name="T10" fmla="*/ 37 w 109"/>
                <a:gd name="T11" fmla="*/ 19 h 61"/>
                <a:gd name="T12" fmla="*/ 37 w 109"/>
                <a:gd name="T13" fmla="*/ 19 h 61"/>
                <a:gd name="T14" fmla="*/ 44 w 109"/>
                <a:gd name="T15" fmla="*/ 8 h 61"/>
                <a:gd name="T16" fmla="*/ 44 w 109"/>
                <a:gd name="T17" fmla="*/ 8 h 61"/>
                <a:gd name="T18" fmla="*/ 44 w 109"/>
                <a:gd name="T19" fmla="*/ 0 h 61"/>
                <a:gd name="T20" fmla="*/ 51 w 109"/>
                <a:gd name="T21" fmla="*/ 4 h 61"/>
                <a:gd name="T22" fmla="*/ 68 w 109"/>
                <a:gd name="T23" fmla="*/ 11 h 61"/>
                <a:gd name="T24" fmla="*/ 68 w 109"/>
                <a:gd name="T25" fmla="*/ 11 h 61"/>
                <a:gd name="T26" fmla="*/ 94 w 109"/>
                <a:gd name="T27" fmla="*/ 19 h 61"/>
                <a:gd name="T28" fmla="*/ 94 w 109"/>
                <a:gd name="T29" fmla="*/ 19 h 61"/>
                <a:gd name="T30" fmla="*/ 95 w 109"/>
                <a:gd name="T31" fmla="*/ 19 h 61"/>
                <a:gd name="T32" fmla="*/ 95 w 109"/>
                <a:gd name="T33" fmla="*/ 19 h 61"/>
                <a:gd name="T34" fmla="*/ 96 w 109"/>
                <a:gd name="T35" fmla="*/ 18 h 61"/>
                <a:gd name="T36" fmla="*/ 97 w 109"/>
                <a:gd name="T37" fmla="*/ 18 h 61"/>
                <a:gd name="T38" fmla="*/ 97 w 109"/>
                <a:gd name="T39" fmla="*/ 18 h 61"/>
                <a:gd name="T40" fmla="*/ 97 w 109"/>
                <a:gd name="T41" fmla="*/ 18 h 61"/>
                <a:gd name="T42" fmla="*/ 99 w 109"/>
                <a:gd name="T43" fmla="*/ 9 h 61"/>
                <a:gd name="T44" fmla="*/ 99 w 109"/>
                <a:gd name="T45" fmla="*/ 9 h 61"/>
                <a:gd name="T46" fmla="*/ 104 w 109"/>
                <a:gd name="T47" fmla="*/ 4 h 61"/>
                <a:gd name="T48" fmla="*/ 104 w 109"/>
                <a:gd name="T49" fmla="*/ 4 h 61"/>
                <a:gd name="T50" fmla="*/ 109 w 109"/>
                <a:gd name="T51" fmla="*/ 9 h 61"/>
                <a:gd name="T52" fmla="*/ 109 w 109"/>
                <a:gd name="T53" fmla="*/ 9 h 61"/>
                <a:gd name="T54" fmla="*/ 105 w 109"/>
                <a:gd name="T55" fmla="*/ 24 h 61"/>
                <a:gd name="T56" fmla="*/ 105 w 109"/>
                <a:gd name="T57" fmla="*/ 24 h 61"/>
                <a:gd name="T58" fmla="*/ 100 w 109"/>
                <a:gd name="T59" fmla="*/ 28 h 61"/>
                <a:gd name="T60" fmla="*/ 100 w 109"/>
                <a:gd name="T61" fmla="*/ 28 h 61"/>
                <a:gd name="T62" fmla="*/ 94 w 109"/>
                <a:gd name="T63" fmla="*/ 29 h 61"/>
                <a:gd name="T64" fmla="*/ 94 w 109"/>
                <a:gd name="T65" fmla="*/ 29 h 61"/>
                <a:gd name="T66" fmla="*/ 65 w 109"/>
                <a:gd name="T67" fmla="*/ 21 h 61"/>
                <a:gd name="T68" fmla="*/ 65 w 109"/>
                <a:gd name="T69" fmla="*/ 21 h 61"/>
                <a:gd name="T70" fmla="*/ 52 w 109"/>
                <a:gd name="T71" fmla="*/ 15 h 61"/>
                <a:gd name="T72" fmla="*/ 52 w 109"/>
                <a:gd name="T73" fmla="*/ 15 h 61"/>
                <a:gd name="T74" fmla="*/ 45 w 109"/>
                <a:gd name="T75" fmla="*/ 26 h 61"/>
                <a:gd name="T76" fmla="*/ 45 w 109"/>
                <a:gd name="T77" fmla="*/ 26 h 61"/>
                <a:gd name="T78" fmla="*/ 30 w 109"/>
                <a:gd name="T79" fmla="*/ 42 h 61"/>
                <a:gd name="T80" fmla="*/ 30 w 109"/>
                <a:gd name="T81" fmla="*/ 42 h 61"/>
                <a:gd name="T82" fmla="*/ 9 w 109"/>
                <a:gd name="T83" fmla="*/ 60 h 61"/>
                <a:gd name="T84" fmla="*/ 9 w 109"/>
                <a:gd name="T85" fmla="*/ 60 h 61"/>
                <a:gd name="T86" fmla="*/ 9 w 109"/>
                <a:gd name="T87" fmla="*/ 60 h 61"/>
                <a:gd name="T88" fmla="*/ 6 w 109"/>
                <a:gd name="T89" fmla="*/ 61 h 61"/>
                <a:gd name="T90" fmla="*/ 6 w 109"/>
                <a:gd name="T91" fmla="*/ 61 h 61"/>
                <a:gd name="T92" fmla="*/ 2 w 109"/>
                <a:gd name="T93" fmla="*/ 59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61">
                  <a:moveTo>
                    <a:pt x="2" y="59"/>
                  </a:moveTo>
                  <a:cubicBezTo>
                    <a:pt x="0" y="57"/>
                    <a:pt x="1" y="53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9" y="48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3" y="35"/>
                    <a:pt x="32" y="27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41" y="15"/>
                    <a:pt x="43" y="10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9" y="7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8" y="15"/>
                    <a:pt x="89" y="19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7"/>
                    <a:pt x="99" y="15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6"/>
                    <a:pt x="101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7" y="4"/>
                    <a:pt x="109" y="6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16"/>
                    <a:pt x="107" y="21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6"/>
                    <a:pt x="101" y="27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8" y="29"/>
                    <a:pt x="96" y="29"/>
                    <a:pt x="94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6" y="29"/>
                    <a:pt x="75" y="25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0" y="19"/>
                    <a:pt x="55" y="17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0" y="19"/>
                    <a:pt x="48" y="22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1" y="31"/>
                    <a:pt x="36" y="37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0" y="52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7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1"/>
                    <a:pt x="3" y="60"/>
                    <a:pt x="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6"/>
            <p:cNvSpPr/>
            <p:nvPr/>
          </p:nvSpPr>
          <p:spPr bwMode="auto">
            <a:xfrm>
              <a:off x="6158593" y="3741964"/>
              <a:ext cx="304800" cy="168275"/>
            </a:xfrm>
            <a:custGeom>
              <a:gdLst>
                <a:gd name="T0" fmla="*/ 10 w 81"/>
                <a:gd name="T1" fmla="*/ 25 h 45"/>
                <a:gd name="T2" fmla="*/ 1 w 81"/>
                <a:gd name="T3" fmla="*/ 7 h 45"/>
                <a:gd name="T4" fmla="*/ 1 w 81"/>
                <a:gd name="T5" fmla="*/ 7 h 45"/>
                <a:gd name="T6" fmla="*/ 1 w 81"/>
                <a:gd name="T7" fmla="*/ 7 h 45"/>
                <a:gd name="T8" fmla="*/ 4 w 81"/>
                <a:gd name="T9" fmla="*/ 0 h 45"/>
                <a:gd name="T10" fmla="*/ 4 w 81"/>
                <a:gd name="T11" fmla="*/ 0 h 45"/>
                <a:gd name="T12" fmla="*/ 10 w 81"/>
                <a:gd name="T13" fmla="*/ 4 h 45"/>
                <a:gd name="T14" fmla="*/ 10 w 81"/>
                <a:gd name="T15" fmla="*/ 4 h 45"/>
                <a:gd name="T16" fmla="*/ 12 w 81"/>
                <a:gd name="T17" fmla="*/ 9 h 45"/>
                <a:gd name="T18" fmla="*/ 12 w 81"/>
                <a:gd name="T19" fmla="*/ 9 h 45"/>
                <a:gd name="T20" fmla="*/ 18 w 81"/>
                <a:gd name="T21" fmla="*/ 20 h 45"/>
                <a:gd name="T22" fmla="*/ 18 w 81"/>
                <a:gd name="T23" fmla="*/ 20 h 45"/>
                <a:gd name="T24" fmla="*/ 41 w 81"/>
                <a:gd name="T25" fmla="*/ 35 h 45"/>
                <a:gd name="T26" fmla="*/ 41 w 81"/>
                <a:gd name="T27" fmla="*/ 35 h 45"/>
                <a:gd name="T28" fmla="*/ 65 w 81"/>
                <a:gd name="T29" fmla="*/ 24 h 45"/>
                <a:gd name="T30" fmla="*/ 65 w 81"/>
                <a:gd name="T31" fmla="*/ 24 h 45"/>
                <a:gd name="T32" fmla="*/ 68 w 81"/>
                <a:gd name="T33" fmla="*/ 20 h 45"/>
                <a:gd name="T34" fmla="*/ 68 w 81"/>
                <a:gd name="T35" fmla="*/ 20 h 45"/>
                <a:gd name="T36" fmla="*/ 71 w 81"/>
                <a:gd name="T37" fmla="*/ 12 h 45"/>
                <a:gd name="T38" fmla="*/ 71 w 81"/>
                <a:gd name="T39" fmla="*/ 12 h 45"/>
                <a:gd name="T40" fmla="*/ 71 w 81"/>
                <a:gd name="T41" fmla="*/ 12 h 45"/>
                <a:gd name="T42" fmla="*/ 71 w 81"/>
                <a:gd name="T43" fmla="*/ 12 h 45"/>
                <a:gd name="T44" fmla="*/ 71 w 81"/>
                <a:gd name="T45" fmla="*/ 12 h 45"/>
                <a:gd name="T46" fmla="*/ 71 w 81"/>
                <a:gd name="T47" fmla="*/ 12 h 45"/>
                <a:gd name="T48" fmla="*/ 69 w 81"/>
                <a:gd name="T49" fmla="*/ 12 h 45"/>
                <a:gd name="T50" fmla="*/ 69 w 81"/>
                <a:gd name="T51" fmla="*/ 12 h 45"/>
                <a:gd name="T52" fmla="*/ 65 w 81"/>
                <a:gd name="T53" fmla="*/ 12 h 45"/>
                <a:gd name="T54" fmla="*/ 65 w 81"/>
                <a:gd name="T55" fmla="*/ 12 h 45"/>
                <a:gd name="T56" fmla="*/ 60 w 81"/>
                <a:gd name="T57" fmla="*/ 8 h 45"/>
                <a:gd name="T58" fmla="*/ 60 w 81"/>
                <a:gd name="T59" fmla="*/ 8 h 45"/>
                <a:gd name="T60" fmla="*/ 64 w 81"/>
                <a:gd name="T61" fmla="*/ 2 h 45"/>
                <a:gd name="T62" fmla="*/ 64 w 81"/>
                <a:gd name="T63" fmla="*/ 2 h 45"/>
                <a:gd name="T64" fmla="*/ 69 w 81"/>
                <a:gd name="T65" fmla="*/ 2 h 45"/>
                <a:gd name="T66" fmla="*/ 69 w 81"/>
                <a:gd name="T67" fmla="*/ 2 h 45"/>
                <a:gd name="T68" fmla="*/ 78 w 81"/>
                <a:gd name="T69" fmla="*/ 5 h 45"/>
                <a:gd name="T70" fmla="*/ 78 w 81"/>
                <a:gd name="T71" fmla="*/ 5 h 45"/>
                <a:gd name="T72" fmla="*/ 81 w 81"/>
                <a:gd name="T73" fmla="*/ 12 h 45"/>
                <a:gd name="T74" fmla="*/ 81 w 81"/>
                <a:gd name="T75" fmla="*/ 12 h 45"/>
                <a:gd name="T76" fmla="*/ 77 w 81"/>
                <a:gd name="T77" fmla="*/ 25 h 45"/>
                <a:gd name="T78" fmla="*/ 77 w 81"/>
                <a:gd name="T79" fmla="*/ 25 h 45"/>
                <a:gd name="T80" fmla="*/ 72 w 81"/>
                <a:gd name="T81" fmla="*/ 31 h 45"/>
                <a:gd name="T82" fmla="*/ 72 w 81"/>
                <a:gd name="T83" fmla="*/ 31 h 45"/>
                <a:gd name="T84" fmla="*/ 72 w 81"/>
                <a:gd name="T85" fmla="*/ 31 h 45"/>
                <a:gd name="T86" fmla="*/ 72 w 81"/>
                <a:gd name="T87" fmla="*/ 32 h 45"/>
                <a:gd name="T88" fmla="*/ 41 w 81"/>
                <a:gd name="T89" fmla="*/ 45 h 45"/>
                <a:gd name="T90" fmla="*/ 41 w 81"/>
                <a:gd name="T91" fmla="*/ 45 h 45"/>
                <a:gd name="T92" fmla="*/ 10 w 81"/>
                <a:gd name="T93" fmla="*/ 25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45">
                  <a:moveTo>
                    <a:pt x="10" y="25"/>
                  </a:moveTo>
                  <a:cubicBezTo>
                    <a:pt x="4" y="1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2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10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6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12"/>
                    <a:pt x="16" y="16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8"/>
                    <a:pt x="3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7" y="35"/>
                    <a:pt x="55" y="3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7" y="22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0" y="17"/>
                    <a:pt x="71" y="14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2"/>
                    <a:pt x="70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7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3"/>
                    <a:pt x="60" y="11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5"/>
                    <a:pt x="61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6" y="2"/>
                    <a:pt x="67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2" y="2"/>
                    <a:pt x="75" y="3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80" y="7"/>
                    <a:pt x="81" y="10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8"/>
                    <a:pt x="79" y="22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5" y="28"/>
                    <a:pt x="73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61" y="41"/>
                    <a:pt x="50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26" y="45"/>
                    <a:pt x="16" y="35"/>
                    <a:pt x="1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7"/>
            <p:cNvSpPr>
              <a:spLocks noEditPoints="1"/>
            </p:cNvSpPr>
            <p:nvPr/>
          </p:nvSpPr>
          <p:spPr bwMode="auto">
            <a:xfrm>
              <a:off x="6045881" y="3978502"/>
              <a:ext cx="488950" cy="487363"/>
            </a:xfrm>
            <a:custGeom>
              <a:gdLst>
                <a:gd name="T0" fmla="*/ 103 w 130"/>
                <a:gd name="T1" fmla="*/ 129 h 130"/>
                <a:gd name="T2" fmla="*/ 37 w 130"/>
                <a:gd name="T3" fmla="*/ 129 h 130"/>
                <a:gd name="T4" fmla="*/ 22 w 130"/>
                <a:gd name="T5" fmla="*/ 130 h 130"/>
                <a:gd name="T6" fmla="*/ 6 w 130"/>
                <a:gd name="T7" fmla="*/ 127 h 130"/>
                <a:gd name="T8" fmla="*/ 0 w 130"/>
                <a:gd name="T9" fmla="*/ 119 h 130"/>
                <a:gd name="T10" fmla="*/ 1 w 130"/>
                <a:gd name="T11" fmla="*/ 116 h 130"/>
                <a:gd name="T12" fmla="*/ 1 w 130"/>
                <a:gd name="T13" fmla="*/ 89 h 130"/>
                <a:gd name="T14" fmla="*/ 26 w 130"/>
                <a:gd name="T15" fmla="*/ 19 h 130"/>
                <a:gd name="T16" fmla="*/ 51 w 130"/>
                <a:gd name="T17" fmla="*/ 3 h 130"/>
                <a:gd name="T18" fmla="*/ 68 w 130"/>
                <a:gd name="T19" fmla="*/ 0 h 130"/>
                <a:gd name="T20" fmla="*/ 118 w 130"/>
                <a:gd name="T21" fmla="*/ 35 h 130"/>
                <a:gd name="T22" fmla="*/ 130 w 130"/>
                <a:gd name="T23" fmla="*/ 69 h 130"/>
                <a:gd name="T24" fmla="*/ 125 w 130"/>
                <a:gd name="T25" fmla="*/ 70 h 130"/>
                <a:gd name="T26" fmla="*/ 130 w 130"/>
                <a:gd name="T27" fmla="*/ 70 h 130"/>
                <a:gd name="T28" fmla="*/ 129 w 130"/>
                <a:gd name="T29" fmla="*/ 113 h 130"/>
                <a:gd name="T30" fmla="*/ 122 w 130"/>
                <a:gd name="T31" fmla="*/ 127 h 130"/>
                <a:gd name="T32" fmla="*/ 111 w 130"/>
                <a:gd name="T33" fmla="*/ 130 h 130"/>
                <a:gd name="T34" fmla="*/ 107 w 130"/>
                <a:gd name="T35" fmla="*/ 120 h 130"/>
                <a:gd name="T36" fmla="*/ 110 w 130"/>
                <a:gd name="T37" fmla="*/ 120 h 130"/>
                <a:gd name="T38" fmla="*/ 115 w 130"/>
                <a:gd name="T39" fmla="*/ 119 h 130"/>
                <a:gd name="T40" fmla="*/ 119 w 130"/>
                <a:gd name="T41" fmla="*/ 111 h 130"/>
                <a:gd name="T42" fmla="*/ 118 w 130"/>
                <a:gd name="T43" fmla="*/ 61 h 130"/>
                <a:gd name="T44" fmla="*/ 109 w 130"/>
                <a:gd name="T45" fmla="*/ 40 h 130"/>
                <a:gd name="T46" fmla="*/ 68 w 130"/>
                <a:gd name="T47" fmla="*/ 10 h 130"/>
                <a:gd name="T48" fmla="*/ 54 w 130"/>
                <a:gd name="T49" fmla="*/ 13 h 130"/>
                <a:gd name="T50" fmla="*/ 54 w 130"/>
                <a:gd name="T51" fmla="*/ 13 h 130"/>
                <a:gd name="T52" fmla="*/ 52 w 130"/>
                <a:gd name="T53" fmla="*/ 13 h 130"/>
                <a:gd name="T54" fmla="*/ 47 w 130"/>
                <a:gd name="T55" fmla="*/ 15 h 130"/>
                <a:gd name="T56" fmla="*/ 33 w 130"/>
                <a:gd name="T57" fmla="*/ 26 h 130"/>
                <a:gd name="T58" fmla="*/ 11 w 130"/>
                <a:gd name="T59" fmla="*/ 89 h 130"/>
                <a:gd name="T60" fmla="*/ 11 w 130"/>
                <a:gd name="T61" fmla="*/ 94 h 130"/>
                <a:gd name="T62" fmla="*/ 11 w 130"/>
                <a:gd name="T63" fmla="*/ 119 h 130"/>
                <a:gd name="T64" fmla="*/ 22 w 130"/>
                <a:gd name="T65" fmla="*/ 120 h 130"/>
                <a:gd name="T66" fmla="*/ 36 w 130"/>
                <a:gd name="T67" fmla="*/ 119 h 130"/>
                <a:gd name="T68" fmla="*/ 105 w 130"/>
                <a:gd name="T69" fmla="*/ 119 h 130"/>
                <a:gd name="T70" fmla="*/ 106 w 130"/>
                <a:gd name="T71" fmla="*/ 119 h 130"/>
                <a:gd name="T72" fmla="*/ 107 w 130"/>
                <a:gd name="T73" fmla="*/ 12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110" y="130"/>
                  </a:moveTo>
                  <a:cubicBezTo>
                    <a:pt x="107" y="130"/>
                    <a:pt x="104" y="129"/>
                    <a:pt x="103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1" y="129"/>
                    <a:pt x="26" y="130"/>
                    <a:pt x="22" y="130"/>
                  </a:cubicBezTo>
                  <a:cubicBezTo>
                    <a:pt x="22" y="130"/>
                    <a:pt x="22" y="130"/>
                    <a:pt x="22" y="130"/>
                  </a:cubicBezTo>
                  <a:cubicBezTo>
                    <a:pt x="15" y="130"/>
                    <a:pt x="10" y="129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3" y="126"/>
                    <a:pt x="0" y="122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8"/>
                    <a:pt x="1" y="117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3"/>
                    <a:pt x="1" y="91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53"/>
                    <a:pt x="13" y="31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8" y="7"/>
                    <a:pt x="49" y="4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7" y="1"/>
                    <a:pt x="6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3" y="0"/>
                    <a:pt x="109" y="19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7" y="52"/>
                    <a:pt x="130" y="69"/>
                    <a:pt x="130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9"/>
                    <a:pt x="125" y="124"/>
                    <a:pt x="122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18" y="129"/>
                    <a:pt x="114" y="130"/>
                    <a:pt x="111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30"/>
                    <a:pt x="110" y="130"/>
                  </a:cubicBezTo>
                  <a:close/>
                  <a:moveTo>
                    <a:pt x="107" y="120"/>
                  </a:moveTo>
                  <a:cubicBezTo>
                    <a:pt x="108" y="120"/>
                    <a:pt x="109" y="120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2" y="120"/>
                    <a:pt x="114" y="120"/>
                    <a:pt x="115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7" y="118"/>
                    <a:pt x="118" y="116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69"/>
                    <a:pt x="119" y="66"/>
                    <a:pt x="118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6" y="56"/>
                    <a:pt x="113" y="48"/>
                    <a:pt x="109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0" y="24"/>
                    <a:pt x="8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4" y="10"/>
                    <a:pt x="59" y="11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3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49" y="14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3" y="17"/>
                    <a:pt x="38" y="21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2" y="37"/>
                    <a:pt x="11" y="56"/>
                    <a:pt x="11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1"/>
                    <a:pt x="11" y="93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3" y="119"/>
                    <a:pt x="16" y="120"/>
                    <a:pt x="22" y="120"/>
                  </a:cubicBezTo>
                  <a:cubicBezTo>
                    <a:pt x="22" y="120"/>
                    <a:pt x="22" y="120"/>
                    <a:pt x="22" y="120"/>
                  </a:cubicBezTo>
                  <a:cubicBezTo>
                    <a:pt x="26" y="120"/>
                    <a:pt x="30" y="120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6" y="119"/>
                    <a:pt x="106" y="119"/>
                    <a:pt x="107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>
            <a:spLocks noEditPoints="1"/>
          </p:cNvSpPr>
          <p:nvPr/>
        </p:nvSpPr>
        <p:spPr bwMode="auto">
          <a:xfrm rot="1556340" flipH="1">
            <a:off x="1715806" y="2661913"/>
            <a:ext cx="362495" cy="413551"/>
          </a:xfrm>
          <a:custGeom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8"/>
          <p:cNvSpPr>
            <a:spLocks noEditPoints="1"/>
          </p:cNvSpPr>
          <p:nvPr/>
        </p:nvSpPr>
        <p:spPr bwMode="auto">
          <a:xfrm rot="1556340" flipH="1">
            <a:off x="8063920" y="2590004"/>
            <a:ext cx="362495" cy="413551"/>
          </a:xfrm>
          <a:custGeom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8"/>
          <p:cNvSpPr>
            <a:spLocks noEditPoints="1"/>
          </p:cNvSpPr>
          <p:nvPr/>
        </p:nvSpPr>
        <p:spPr bwMode="auto">
          <a:xfrm rot="1556340" flipH="1">
            <a:off x="7318909" y="4323122"/>
            <a:ext cx="362495" cy="413551"/>
          </a:xfrm>
          <a:custGeom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1643618" y="3224750"/>
            <a:ext cx="2434896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248229" y="2675818"/>
            <a:ext cx="18789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杨澜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8031011" y="3144794"/>
            <a:ext cx="2434896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8635622" y="2595862"/>
            <a:ext cx="18789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撒贝宁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7387121" y="4863529"/>
            <a:ext cx="2434896" cy="0"/>
          </a:xfrm>
          <a:prstGeom prst="line">
            <a:avLst/>
          </a:prstGeom>
          <a:ln w="28575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7991732" y="4314597"/>
            <a:ext cx="18789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李咏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531829" y="3365393"/>
            <a:ext cx="2619473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/>
              <a:t>国内著名资深电视节目主持人，中国首届主持人</a:t>
            </a:r>
            <a:r>
              <a:rPr lang="en-US" altLang="zh-CN"/>
              <a:t>“</a:t>
            </a:r>
            <a:r>
              <a:rPr lang="zh-CN" altLang="en-US"/>
              <a:t>金话筒奖</a:t>
            </a:r>
            <a:r>
              <a:rPr lang="en-US" altLang="zh-CN"/>
              <a:t>“</a:t>
            </a:r>
            <a:r>
              <a:rPr lang="zh-CN" altLang="en-US"/>
              <a:t>获得者，毕业于北京外国语大学英语系。</a:t>
            </a:r>
            <a:endParaRPr lang="en-US" altLang="zh-CN"/>
          </a:p>
        </p:txBody>
      </p:sp>
      <p:sp>
        <p:nvSpPr>
          <p:cNvPr id="51" name="文本框 50"/>
          <p:cNvSpPr txBox="1"/>
          <p:nvPr/>
        </p:nvSpPr>
        <p:spPr>
          <a:xfrm>
            <a:off x="7892261" y="3298310"/>
            <a:ext cx="261947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/>
              <a:t>中央电视台著名主持人，毕业于北京大学法律系。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305885" y="5012977"/>
            <a:ext cx="261947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/>
              <a:t>央视大型栏目主持人，毕业于北京广播学院播音与主持专业。</a:t>
            </a:r>
          </a:p>
        </p:txBody>
      </p:sp>
      <p:grpSp>
        <p:nvGrpSpPr>
          <p:cNvPr id="126" name="组合 125"/>
          <p:cNvGrpSpPr/>
          <p:nvPr/>
        </p:nvGrpSpPr>
        <p:grpSpPr>
          <a:xfrm>
            <a:off x="1417876" y="4924027"/>
            <a:ext cx="1104375" cy="959895"/>
            <a:chOff x="1370122" y="4693931"/>
            <a:chExt cx="1471443" cy="1278941"/>
          </a:xfrm>
        </p:grpSpPr>
        <p:sp>
          <p:nvSpPr>
            <p:cNvPr id="53" name="任意多边形 52"/>
            <p:cNvSpPr/>
            <p:nvPr/>
          </p:nvSpPr>
          <p:spPr>
            <a:xfrm flipH="1">
              <a:off x="1370122" y="5307158"/>
              <a:ext cx="1158552" cy="50539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blipFill dpi="0" rotWithShape="1">
              <a:blip r:embed="rId2"/>
              <a:tile tx="0" ty="0" sx="75000" sy="80000" flip="none" algn="ctr"/>
            </a:blip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944199" y="4693931"/>
              <a:ext cx="897366" cy="1278941"/>
              <a:chOff x="1609523" y="1700462"/>
              <a:chExt cx="2532253" cy="3609007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1609523" y="1700462"/>
                <a:ext cx="2532253" cy="3609007"/>
                <a:chOff x="5700260" y="545431"/>
                <a:chExt cx="3443982" cy="4908418"/>
              </a:xfrm>
            </p:grpSpPr>
            <p:sp>
              <p:nvSpPr>
                <p:cNvPr id="115" name="任意多边形 114"/>
                <p:cNvSpPr/>
                <p:nvPr/>
              </p:nvSpPr>
              <p:spPr>
                <a:xfrm>
                  <a:off x="5700260" y="545431"/>
                  <a:ext cx="3443982" cy="3930315"/>
                </a:xfrm>
                <a:custGeom>
                  <a:gdLst>
                    <a:gd name="connsiteX0" fmla="*/ 1718596 w 4355818"/>
                    <a:gd name="connsiteY0" fmla="*/ 4909115 h 4957241"/>
                    <a:gd name="connsiteX1" fmla="*/ 2090 w 4355818"/>
                    <a:gd name="connsiteY1" fmla="*/ 2262168 h 4957241"/>
                    <a:gd name="connsiteX2" fmla="*/ 2023396 w 4355818"/>
                    <a:gd name="connsiteY2" fmla="*/ 231 h 4957241"/>
                    <a:gd name="connsiteX3" fmla="*/ 4349501 w 4355818"/>
                    <a:gd name="connsiteY3" fmla="*/ 2390505 h 4957241"/>
                    <a:gd name="connsiteX4" fmla="*/ 2681122 w 4355818"/>
                    <a:gd name="connsiteY4" fmla="*/ 4957241 h 4957241"/>
                    <a:gd name="connsiteX5" fmla="*/ 1702554 w 4355818"/>
                    <a:gd name="connsiteY5" fmla="*/ 4957241 h 4957241"/>
                    <a:gd name="connsiteX6" fmla="*/ 1718596 w 4355818"/>
                    <a:gd name="connsiteY6" fmla="*/ 4909115 h 4957241"/>
                    <a:gd name="connsiteX0-1" fmla="*/ 1718596 w 4355818"/>
                    <a:gd name="connsiteY0-2" fmla="*/ 4909721 h 4957847"/>
                    <a:gd name="connsiteX1-3" fmla="*/ 2090 w 4355818"/>
                    <a:gd name="connsiteY1-4" fmla="*/ 2262774 h 4957847"/>
                    <a:gd name="connsiteX2-5" fmla="*/ 2023396 w 4355818"/>
                    <a:gd name="connsiteY2-6" fmla="*/ 837 h 4957847"/>
                    <a:gd name="connsiteX3-7" fmla="*/ 4349501 w 4355818"/>
                    <a:gd name="connsiteY3-8" fmla="*/ 2391111 h 4957847"/>
                    <a:gd name="connsiteX4-9" fmla="*/ 2681122 w 4355818"/>
                    <a:gd name="connsiteY4-10" fmla="*/ 4957847 h 4957847"/>
                    <a:gd name="connsiteX5-11" fmla="*/ 1702554 w 4355818"/>
                    <a:gd name="connsiteY5-12" fmla="*/ 4957847 h 4957847"/>
                    <a:gd name="connsiteX6-13" fmla="*/ 1718596 w 4355818"/>
                    <a:gd name="connsiteY6-14" fmla="*/ 4909721 h 4957847"/>
                    <a:gd name="connsiteX0-15" fmla="*/ 1718596 w 4355818"/>
                    <a:gd name="connsiteY0-16" fmla="*/ 4910440 h 4958566"/>
                    <a:gd name="connsiteX1-17" fmla="*/ 2090 w 4355818"/>
                    <a:gd name="connsiteY1-18" fmla="*/ 2263493 h 4958566"/>
                    <a:gd name="connsiteX2-19" fmla="*/ 2023396 w 4355818"/>
                    <a:gd name="connsiteY2-20" fmla="*/ 1556 h 4958566"/>
                    <a:gd name="connsiteX3-21" fmla="*/ 4349501 w 4355818"/>
                    <a:gd name="connsiteY3-22" fmla="*/ 2391830 h 4958566"/>
                    <a:gd name="connsiteX4-23" fmla="*/ 2681122 w 4355818"/>
                    <a:gd name="connsiteY4-24" fmla="*/ 4958566 h 4958566"/>
                    <a:gd name="connsiteX5-25" fmla="*/ 1702554 w 4355818"/>
                    <a:gd name="connsiteY5-26" fmla="*/ 4958566 h 4958566"/>
                    <a:gd name="connsiteX6-27" fmla="*/ 1718596 w 4355818"/>
                    <a:gd name="connsiteY6-28" fmla="*/ 4910440 h 4958566"/>
                    <a:gd name="connsiteX0-29" fmla="*/ 1721741 w 4355933"/>
                    <a:gd name="connsiteY0-30" fmla="*/ 4926470 h 4974596"/>
                    <a:gd name="connsiteX1-31" fmla="*/ 5235 w 4355933"/>
                    <a:gd name="connsiteY1-32" fmla="*/ 2279523 h 4974596"/>
                    <a:gd name="connsiteX2-33" fmla="*/ 2219046 w 4355933"/>
                    <a:gd name="connsiteY2-34" fmla="*/ 1544 h 4974596"/>
                    <a:gd name="connsiteX3-35" fmla="*/ 4352646 w 4355933"/>
                    <a:gd name="connsiteY3-36" fmla="*/ 2407860 h 4974596"/>
                    <a:gd name="connsiteX4-37" fmla="*/ 2684267 w 4355933"/>
                    <a:gd name="connsiteY4-38" fmla="*/ 4974596 h 4974596"/>
                    <a:gd name="connsiteX5-39" fmla="*/ 1705699 w 4355933"/>
                    <a:gd name="connsiteY5-40" fmla="*/ 4974596 h 4974596"/>
                    <a:gd name="connsiteX6-41" fmla="*/ 1721741 w 4355933"/>
                    <a:gd name="connsiteY6-42" fmla="*/ 4926470 h 4974596"/>
                    <a:gd name="connsiteX0-43" fmla="*/ 1720842 w 4355710"/>
                    <a:gd name="connsiteY0-44" fmla="*/ 4926470 h 4974596"/>
                    <a:gd name="connsiteX1-45" fmla="*/ 4336 w 4355710"/>
                    <a:gd name="connsiteY1-46" fmla="*/ 2279523 h 4974596"/>
                    <a:gd name="connsiteX2-47" fmla="*/ 2170021 w 4355710"/>
                    <a:gd name="connsiteY2-48" fmla="*/ 1544 h 4974596"/>
                    <a:gd name="connsiteX3-49" fmla="*/ 4351747 w 4355710"/>
                    <a:gd name="connsiteY3-50" fmla="*/ 2407860 h 4974596"/>
                    <a:gd name="connsiteX4-51" fmla="*/ 2683368 w 4355710"/>
                    <a:gd name="connsiteY4-52" fmla="*/ 4974596 h 4974596"/>
                    <a:gd name="connsiteX5-53" fmla="*/ 1704800 w 4355710"/>
                    <a:gd name="connsiteY5-54" fmla="*/ 4974596 h 4974596"/>
                    <a:gd name="connsiteX6-55" fmla="*/ 1720842 w 4355710"/>
                    <a:gd name="connsiteY6-56" fmla="*/ 4926470 h 4974596"/>
                    <a:gd name="connsiteX0-57" fmla="*/ 1720842 w 4352664"/>
                    <a:gd name="connsiteY0-58" fmla="*/ 4926484 h 4974610"/>
                    <a:gd name="connsiteX1-59" fmla="*/ 4336 w 4352664"/>
                    <a:gd name="connsiteY1-60" fmla="*/ 2279537 h 4974610"/>
                    <a:gd name="connsiteX2-61" fmla="*/ 2170021 w 4352664"/>
                    <a:gd name="connsiteY2-62" fmla="*/ 1558 h 4974610"/>
                    <a:gd name="connsiteX3-63" fmla="*/ 4351747 w 4352664"/>
                    <a:gd name="connsiteY3-64" fmla="*/ 2407874 h 4974610"/>
                    <a:gd name="connsiteX4-65" fmla="*/ 2683368 w 4352664"/>
                    <a:gd name="connsiteY4-66" fmla="*/ 4974610 h 4974610"/>
                    <a:gd name="connsiteX5-67" fmla="*/ 1704800 w 4352664"/>
                    <a:gd name="connsiteY5-68" fmla="*/ 4974610 h 4974610"/>
                    <a:gd name="connsiteX6-69" fmla="*/ 1720842 w 4352664"/>
                    <a:gd name="connsiteY6-70" fmla="*/ 4926484 h 4974610"/>
                    <a:gd name="connsiteX0-71" fmla="*/ 1727235 w 4359057"/>
                    <a:gd name="connsiteY0-72" fmla="*/ 4926484 h 4974610"/>
                    <a:gd name="connsiteX1-73" fmla="*/ 10729 w 4359057"/>
                    <a:gd name="connsiteY1-74" fmla="*/ 2279537 h 4974610"/>
                    <a:gd name="connsiteX2-75" fmla="*/ 2176414 w 4359057"/>
                    <a:gd name="connsiteY2-76" fmla="*/ 1558 h 4974610"/>
                    <a:gd name="connsiteX3-77" fmla="*/ 4358140 w 4359057"/>
                    <a:gd name="connsiteY3-78" fmla="*/ 2407874 h 4974610"/>
                    <a:gd name="connsiteX4-79" fmla="*/ 2689761 w 4359057"/>
                    <a:gd name="connsiteY4-80" fmla="*/ 4974610 h 4974610"/>
                    <a:gd name="connsiteX5-81" fmla="*/ 1711193 w 4359057"/>
                    <a:gd name="connsiteY5-82" fmla="*/ 4974610 h 4974610"/>
                    <a:gd name="connsiteX6-83" fmla="*/ 1727235 w 4359057"/>
                    <a:gd name="connsiteY6-84" fmla="*/ 4926484 h 4974610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4359057" h="4974610">
                      <a:moveTo>
                        <a:pt x="1727235" y="4926484"/>
                      </a:moveTo>
                      <a:cubicBezTo>
                        <a:pt x="843582" y="4012084"/>
                        <a:pt x="112329" y="3148484"/>
                        <a:pt x="10729" y="2279537"/>
                      </a:cubicBezTo>
                      <a:cubicBezTo>
                        <a:pt x="-90871" y="1410590"/>
                        <a:pt x="521403" y="60380"/>
                        <a:pt x="2176414" y="1558"/>
                      </a:cubicBezTo>
                      <a:cubicBezTo>
                        <a:pt x="3831425" y="-57264"/>
                        <a:pt x="4384876" y="1562990"/>
                        <a:pt x="4358140" y="2407874"/>
                      </a:cubicBezTo>
                      <a:cubicBezTo>
                        <a:pt x="4331404" y="3252758"/>
                        <a:pt x="3120224" y="4536126"/>
                        <a:pt x="2689761" y="4974610"/>
                      </a:cubicBezTo>
                      <a:lnTo>
                        <a:pt x="1711193" y="4974610"/>
                      </a:lnTo>
                      <a:lnTo>
                        <a:pt x="1727235" y="49264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6" name="组合 115"/>
                <p:cNvGrpSpPr/>
                <p:nvPr/>
              </p:nvGrpSpPr>
              <p:grpSpPr>
                <a:xfrm>
                  <a:off x="7010895" y="4475746"/>
                  <a:ext cx="913905" cy="978103"/>
                  <a:chOff x="5869765" y="4949067"/>
                  <a:chExt cx="1450294" cy="1552171"/>
                </a:xfrm>
              </p:grpSpPr>
              <p:sp>
                <p:nvSpPr>
                  <p:cNvPr id="120" name="椭圆 31"/>
                  <p:cNvSpPr/>
                  <p:nvPr/>
                </p:nvSpPr>
                <p:spPr>
                  <a:xfrm>
                    <a:off x="5869765" y="5582113"/>
                    <a:ext cx="1450294" cy="919125"/>
                  </a:xfrm>
                  <a:custGeom>
                    <a:gdLst>
                      <a:gd name="connsiteX0" fmla="*/ 0 w 656493"/>
                      <a:gd name="connsiteY0" fmla="*/ 316523 h 633046"/>
                      <a:gd name="connsiteX1" fmla="*/ 328247 w 656493"/>
                      <a:gd name="connsiteY1" fmla="*/ 0 h 633046"/>
                      <a:gd name="connsiteX2" fmla="*/ 656494 w 656493"/>
                      <a:gd name="connsiteY2" fmla="*/ 316523 h 633046"/>
                      <a:gd name="connsiteX3" fmla="*/ 328247 w 656493"/>
                      <a:gd name="connsiteY3" fmla="*/ 633046 h 633046"/>
                      <a:gd name="connsiteX4" fmla="*/ 0 w 656493"/>
                      <a:gd name="connsiteY4" fmla="*/ 316523 h 633046"/>
                      <a:gd name="connsiteX0-1" fmla="*/ 328247 w 656494"/>
                      <a:gd name="connsiteY0-2" fmla="*/ 0 h 633046"/>
                      <a:gd name="connsiteX1-3" fmla="*/ 656494 w 656494"/>
                      <a:gd name="connsiteY1-4" fmla="*/ 316523 h 633046"/>
                      <a:gd name="connsiteX2-5" fmla="*/ 328247 w 656494"/>
                      <a:gd name="connsiteY2-6" fmla="*/ 633046 h 633046"/>
                      <a:gd name="connsiteX3-7" fmla="*/ 0 w 656494"/>
                      <a:gd name="connsiteY3-8" fmla="*/ 316523 h 633046"/>
                      <a:gd name="connsiteX4-9" fmla="*/ 419687 w 656494"/>
                      <a:gd name="connsiteY4-10" fmla="*/ 91440 h 633046"/>
                      <a:gd name="connsiteX0-11" fmla="*/ 402964 w 731211"/>
                      <a:gd name="connsiteY0-12" fmla="*/ 0 h 633046"/>
                      <a:gd name="connsiteX1-13" fmla="*/ 731211 w 731211"/>
                      <a:gd name="connsiteY1-14" fmla="*/ 316523 h 633046"/>
                      <a:gd name="connsiteX2-15" fmla="*/ 402964 w 731211"/>
                      <a:gd name="connsiteY2-16" fmla="*/ 633046 h 633046"/>
                      <a:gd name="connsiteX3-17" fmla="*/ 74717 w 731211"/>
                      <a:gd name="connsiteY3-18" fmla="*/ 316523 h 633046"/>
                      <a:gd name="connsiteX4-19" fmla="*/ 161895 w 731211"/>
                      <a:gd name="connsiteY4-20" fmla="*/ 152400 h 633046"/>
                      <a:gd name="connsiteX0-21" fmla="*/ 353700 w 681947"/>
                      <a:gd name="connsiteY0-22" fmla="*/ 0 h 633046"/>
                      <a:gd name="connsiteX1-23" fmla="*/ 681947 w 681947"/>
                      <a:gd name="connsiteY1-24" fmla="*/ 316523 h 633046"/>
                      <a:gd name="connsiteX2-25" fmla="*/ 353700 w 681947"/>
                      <a:gd name="connsiteY2-26" fmla="*/ 633046 h 633046"/>
                      <a:gd name="connsiteX3-27" fmla="*/ 25453 w 681947"/>
                      <a:gd name="connsiteY3-28" fmla="*/ 316523 h 633046"/>
                      <a:gd name="connsiteX4-29" fmla="*/ 112631 w 681947"/>
                      <a:gd name="connsiteY4-30" fmla="*/ 152400 h 633046"/>
                      <a:gd name="connsiteX0-31" fmla="*/ 341249 w 669496"/>
                      <a:gd name="connsiteY0-32" fmla="*/ 0 h 633046"/>
                      <a:gd name="connsiteX1-33" fmla="*/ 669496 w 669496"/>
                      <a:gd name="connsiteY1-34" fmla="*/ 316523 h 633046"/>
                      <a:gd name="connsiteX2-35" fmla="*/ 341249 w 669496"/>
                      <a:gd name="connsiteY2-36" fmla="*/ 633046 h 633046"/>
                      <a:gd name="connsiteX3-37" fmla="*/ 13002 w 669496"/>
                      <a:gd name="connsiteY3-38" fmla="*/ 316523 h 633046"/>
                      <a:gd name="connsiteX4-39" fmla="*/ 100180 w 669496"/>
                      <a:gd name="connsiteY4-40" fmla="*/ 152400 h 633046"/>
                      <a:gd name="connsiteX0-41" fmla="*/ 347951 w 676198"/>
                      <a:gd name="connsiteY0-42" fmla="*/ 0 h 633046"/>
                      <a:gd name="connsiteX1-43" fmla="*/ 676198 w 676198"/>
                      <a:gd name="connsiteY1-44" fmla="*/ 316523 h 633046"/>
                      <a:gd name="connsiteX2-45" fmla="*/ 347951 w 676198"/>
                      <a:gd name="connsiteY2-46" fmla="*/ 633046 h 633046"/>
                      <a:gd name="connsiteX3-47" fmla="*/ 19704 w 676198"/>
                      <a:gd name="connsiteY3-48" fmla="*/ 316523 h 633046"/>
                      <a:gd name="connsiteX4-49" fmla="*/ 79173 w 676198"/>
                      <a:gd name="connsiteY4-50" fmla="*/ 113607 h 633046"/>
                      <a:gd name="connsiteX0-51" fmla="*/ 333371 w 661618"/>
                      <a:gd name="connsiteY0-52" fmla="*/ 0 h 633046"/>
                      <a:gd name="connsiteX1-53" fmla="*/ 661618 w 661618"/>
                      <a:gd name="connsiteY1-54" fmla="*/ 316523 h 633046"/>
                      <a:gd name="connsiteX2-55" fmla="*/ 333371 w 661618"/>
                      <a:gd name="connsiteY2-56" fmla="*/ 633046 h 633046"/>
                      <a:gd name="connsiteX3-57" fmla="*/ 5124 w 661618"/>
                      <a:gd name="connsiteY3-58" fmla="*/ 316523 h 633046"/>
                      <a:gd name="connsiteX4-59" fmla="*/ 64593 w 661618"/>
                      <a:gd name="connsiteY4-60" fmla="*/ 113607 h 633046"/>
                      <a:gd name="connsiteX0-61" fmla="*/ 178200 w 661618"/>
                      <a:gd name="connsiteY0-62" fmla="*/ 0 h 583170"/>
                      <a:gd name="connsiteX1-63" fmla="*/ 661618 w 661618"/>
                      <a:gd name="connsiteY1-64" fmla="*/ 266647 h 583170"/>
                      <a:gd name="connsiteX2-65" fmla="*/ 333371 w 661618"/>
                      <a:gd name="connsiteY2-66" fmla="*/ 583170 h 583170"/>
                      <a:gd name="connsiteX3-67" fmla="*/ 5124 w 661618"/>
                      <a:gd name="connsiteY3-68" fmla="*/ 266647 h 583170"/>
                      <a:gd name="connsiteX4-69" fmla="*/ 64593 w 661618"/>
                      <a:gd name="connsiteY4-70" fmla="*/ 63731 h 583170"/>
                      <a:gd name="connsiteX0-71" fmla="*/ 178200 w 662133"/>
                      <a:gd name="connsiteY0-72" fmla="*/ 66578 h 649748"/>
                      <a:gd name="connsiteX1-73" fmla="*/ 412660 w 662133"/>
                      <a:gd name="connsiteY1-74" fmla="*/ 10947 h 649748"/>
                      <a:gd name="connsiteX2-75" fmla="*/ 661618 w 662133"/>
                      <a:gd name="connsiteY2-76" fmla="*/ 333225 h 649748"/>
                      <a:gd name="connsiteX3-77" fmla="*/ 333371 w 662133"/>
                      <a:gd name="connsiteY3-78" fmla="*/ 649748 h 649748"/>
                      <a:gd name="connsiteX4-79" fmla="*/ 5124 w 662133"/>
                      <a:gd name="connsiteY4-80" fmla="*/ 333225 h 649748"/>
                      <a:gd name="connsiteX5" fmla="*/ 64593 w 662133"/>
                      <a:gd name="connsiteY5" fmla="*/ 130309 h 649748"/>
                      <a:gd name="connsiteX0-81" fmla="*/ 178200 w 662148"/>
                      <a:gd name="connsiteY0-82" fmla="*/ 66578 h 649748"/>
                      <a:gd name="connsiteX1-83" fmla="*/ 412660 w 662148"/>
                      <a:gd name="connsiteY1-84" fmla="*/ 10947 h 649748"/>
                      <a:gd name="connsiteX2-85" fmla="*/ 661618 w 662148"/>
                      <a:gd name="connsiteY2-86" fmla="*/ 333225 h 649748"/>
                      <a:gd name="connsiteX3-87" fmla="*/ 333371 w 662148"/>
                      <a:gd name="connsiteY3-88" fmla="*/ 649748 h 649748"/>
                      <a:gd name="connsiteX4-89" fmla="*/ 5124 w 662148"/>
                      <a:gd name="connsiteY4-90" fmla="*/ 333225 h 649748"/>
                      <a:gd name="connsiteX5-91" fmla="*/ 64593 w 662148"/>
                      <a:gd name="connsiteY5-92" fmla="*/ 130309 h 649748"/>
                      <a:gd name="connsiteX0-93" fmla="*/ 178200 w 662148"/>
                      <a:gd name="connsiteY0-94" fmla="*/ 61032 h 644202"/>
                      <a:gd name="connsiteX1-95" fmla="*/ 412660 w 662148"/>
                      <a:gd name="connsiteY1-96" fmla="*/ 5401 h 644202"/>
                      <a:gd name="connsiteX2-97" fmla="*/ 661618 w 662148"/>
                      <a:gd name="connsiteY2-98" fmla="*/ 327679 h 644202"/>
                      <a:gd name="connsiteX3-99" fmla="*/ 333371 w 662148"/>
                      <a:gd name="connsiteY3-100" fmla="*/ 644202 h 644202"/>
                      <a:gd name="connsiteX4-101" fmla="*/ 5124 w 662148"/>
                      <a:gd name="connsiteY4-102" fmla="*/ 327679 h 644202"/>
                      <a:gd name="connsiteX5-103" fmla="*/ 64593 w 662148"/>
                      <a:gd name="connsiteY5-104" fmla="*/ 124763 h 644202"/>
                      <a:gd name="connsiteX0-105" fmla="*/ 178200 w 662148"/>
                      <a:gd name="connsiteY0-106" fmla="*/ 75865 h 659035"/>
                      <a:gd name="connsiteX1-107" fmla="*/ 168819 w 662148"/>
                      <a:gd name="connsiteY1-108" fmla="*/ 31317 h 659035"/>
                      <a:gd name="connsiteX2-109" fmla="*/ 412660 w 662148"/>
                      <a:gd name="connsiteY2-110" fmla="*/ 20234 h 659035"/>
                      <a:gd name="connsiteX3-111" fmla="*/ 661618 w 662148"/>
                      <a:gd name="connsiteY3-112" fmla="*/ 342512 h 659035"/>
                      <a:gd name="connsiteX4-113" fmla="*/ 333371 w 662148"/>
                      <a:gd name="connsiteY4-114" fmla="*/ 659035 h 659035"/>
                      <a:gd name="connsiteX5-115" fmla="*/ 5124 w 662148"/>
                      <a:gd name="connsiteY5-116" fmla="*/ 342512 h 659035"/>
                      <a:gd name="connsiteX6" fmla="*/ 64593 w 662148"/>
                      <a:gd name="connsiteY6" fmla="*/ 139596 h 659035"/>
                      <a:gd name="connsiteX0-117" fmla="*/ 178200 w 662148"/>
                      <a:gd name="connsiteY0-118" fmla="*/ 68901 h 652071"/>
                      <a:gd name="connsiteX1-119" fmla="*/ 130026 w 662148"/>
                      <a:gd name="connsiteY1-120" fmla="*/ 68688 h 652071"/>
                      <a:gd name="connsiteX2-121" fmla="*/ 412660 w 662148"/>
                      <a:gd name="connsiteY2-122" fmla="*/ 13270 h 652071"/>
                      <a:gd name="connsiteX3-123" fmla="*/ 661618 w 662148"/>
                      <a:gd name="connsiteY3-124" fmla="*/ 335548 h 652071"/>
                      <a:gd name="connsiteX4-125" fmla="*/ 333371 w 662148"/>
                      <a:gd name="connsiteY4-126" fmla="*/ 652071 h 652071"/>
                      <a:gd name="connsiteX5-127" fmla="*/ 5124 w 662148"/>
                      <a:gd name="connsiteY5-128" fmla="*/ 335548 h 652071"/>
                      <a:gd name="connsiteX6-129" fmla="*/ 64593 w 662148"/>
                      <a:gd name="connsiteY6-130" fmla="*/ 132632 h 652071"/>
                      <a:gd name="connsiteX0-131" fmla="*/ 178200 w 662220"/>
                      <a:gd name="connsiteY0-132" fmla="*/ 68901 h 652071"/>
                      <a:gd name="connsiteX1-133" fmla="*/ 130026 w 662220"/>
                      <a:gd name="connsiteY1-134" fmla="*/ 68688 h 652071"/>
                      <a:gd name="connsiteX2-135" fmla="*/ 412660 w 662220"/>
                      <a:gd name="connsiteY2-136" fmla="*/ 13270 h 652071"/>
                      <a:gd name="connsiteX3-137" fmla="*/ 661618 w 662220"/>
                      <a:gd name="connsiteY3-138" fmla="*/ 335548 h 652071"/>
                      <a:gd name="connsiteX4-139" fmla="*/ 333371 w 662220"/>
                      <a:gd name="connsiteY4-140" fmla="*/ 652071 h 652071"/>
                      <a:gd name="connsiteX5-141" fmla="*/ 5124 w 662220"/>
                      <a:gd name="connsiteY5-142" fmla="*/ 335548 h 652071"/>
                      <a:gd name="connsiteX6-143" fmla="*/ 64593 w 662220"/>
                      <a:gd name="connsiteY6-144" fmla="*/ 132632 h 652071"/>
                      <a:gd name="connsiteX0-145" fmla="*/ 178200 w 662220"/>
                      <a:gd name="connsiteY0-146" fmla="*/ 58449 h 641619"/>
                      <a:gd name="connsiteX1-147" fmla="*/ 130026 w 662220"/>
                      <a:gd name="connsiteY1-148" fmla="*/ 58236 h 641619"/>
                      <a:gd name="connsiteX2-149" fmla="*/ 412660 w 662220"/>
                      <a:gd name="connsiteY2-150" fmla="*/ 2818 h 641619"/>
                      <a:gd name="connsiteX3-151" fmla="*/ 661618 w 662220"/>
                      <a:gd name="connsiteY3-152" fmla="*/ 325096 h 641619"/>
                      <a:gd name="connsiteX4-153" fmla="*/ 333371 w 662220"/>
                      <a:gd name="connsiteY4-154" fmla="*/ 641619 h 641619"/>
                      <a:gd name="connsiteX5-155" fmla="*/ 5124 w 662220"/>
                      <a:gd name="connsiteY5-156" fmla="*/ 325096 h 641619"/>
                      <a:gd name="connsiteX6-157" fmla="*/ 64593 w 662220"/>
                      <a:gd name="connsiteY6-158" fmla="*/ 122180 h 641619"/>
                      <a:gd name="connsiteX0-159" fmla="*/ 178200 w 662220"/>
                      <a:gd name="connsiteY0-160" fmla="*/ 58449 h 641619"/>
                      <a:gd name="connsiteX1-161" fmla="*/ 130026 w 662220"/>
                      <a:gd name="connsiteY1-162" fmla="*/ 58236 h 641619"/>
                      <a:gd name="connsiteX2-163" fmla="*/ 412660 w 662220"/>
                      <a:gd name="connsiteY2-164" fmla="*/ 2818 h 641619"/>
                      <a:gd name="connsiteX3-165" fmla="*/ 661618 w 662220"/>
                      <a:gd name="connsiteY3-166" fmla="*/ 325096 h 641619"/>
                      <a:gd name="connsiteX4-167" fmla="*/ 333371 w 662220"/>
                      <a:gd name="connsiteY4-168" fmla="*/ 641619 h 641619"/>
                      <a:gd name="connsiteX5-169" fmla="*/ 5124 w 662220"/>
                      <a:gd name="connsiteY5-170" fmla="*/ 325096 h 641619"/>
                      <a:gd name="connsiteX6-171" fmla="*/ 64593 w 662220"/>
                      <a:gd name="connsiteY6-172" fmla="*/ 122180 h 641619"/>
                      <a:gd name="connsiteX0-173" fmla="*/ 178200 w 662220"/>
                      <a:gd name="connsiteY0-174" fmla="*/ 58449 h 641619"/>
                      <a:gd name="connsiteX1-175" fmla="*/ 130026 w 662220"/>
                      <a:gd name="connsiteY1-176" fmla="*/ 58236 h 641619"/>
                      <a:gd name="connsiteX2-177" fmla="*/ 412660 w 662220"/>
                      <a:gd name="connsiteY2-178" fmla="*/ 2818 h 641619"/>
                      <a:gd name="connsiteX3-179" fmla="*/ 661618 w 662220"/>
                      <a:gd name="connsiteY3-180" fmla="*/ 325096 h 641619"/>
                      <a:gd name="connsiteX4-181" fmla="*/ 333371 w 662220"/>
                      <a:gd name="connsiteY4-182" fmla="*/ 641619 h 641619"/>
                      <a:gd name="connsiteX5-183" fmla="*/ 5124 w 662220"/>
                      <a:gd name="connsiteY5-184" fmla="*/ 325096 h 641619"/>
                      <a:gd name="connsiteX6-185" fmla="*/ 64593 w 662220"/>
                      <a:gd name="connsiteY6-186" fmla="*/ 122180 h 641619"/>
                      <a:gd name="connsiteX0-187" fmla="*/ 178200 w 662220"/>
                      <a:gd name="connsiteY0-188" fmla="*/ 58449 h 641619"/>
                      <a:gd name="connsiteX1-189" fmla="*/ 130026 w 662220"/>
                      <a:gd name="connsiteY1-190" fmla="*/ 58236 h 641619"/>
                      <a:gd name="connsiteX2-191" fmla="*/ 412660 w 662220"/>
                      <a:gd name="connsiteY2-192" fmla="*/ 2818 h 641619"/>
                      <a:gd name="connsiteX3-193" fmla="*/ 661618 w 662220"/>
                      <a:gd name="connsiteY3-194" fmla="*/ 325096 h 641619"/>
                      <a:gd name="connsiteX4-195" fmla="*/ 333371 w 662220"/>
                      <a:gd name="connsiteY4-196" fmla="*/ 641619 h 641619"/>
                      <a:gd name="connsiteX5-197" fmla="*/ 5124 w 662220"/>
                      <a:gd name="connsiteY5-198" fmla="*/ 325096 h 641619"/>
                      <a:gd name="connsiteX6-199" fmla="*/ 64593 w 662220"/>
                      <a:gd name="connsiteY6-200" fmla="*/ 122180 h 641619"/>
                      <a:gd name="connsiteX0-201" fmla="*/ 178200 w 662220"/>
                      <a:gd name="connsiteY0-202" fmla="*/ 58449 h 641619"/>
                      <a:gd name="connsiteX1-203" fmla="*/ 130026 w 662220"/>
                      <a:gd name="connsiteY1-204" fmla="*/ 58236 h 641619"/>
                      <a:gd name="connsiteX2-205" fmla="*/ 412660 w 662220"/>
                      <a:gd name="connsiteY2-206" fmla="*/ 2818 h 641619"/>
                      <a:gd name="connsiteX3-207" fmla="*/ 661618 w 662220"/>
                      <a:gd name="connsiteY3-208" fmla="*/ 325096 h 641619"/>
                      <a:gd name="connsiteX4-209" fmla="*/ 333371 w 662220"/>
                      <a:gd name="connsiteY4-210" fmla="*/ 641619 h 641619"/>
                      <a:gd name="connsiteX5-211" fmla="*/ 5124 w 662220"/>
                      <a:gd name="connsiteY5-212" fmla="*/ 325096 h 641619"/>
                      <a:gd name="connsiteX6-213" fmla="*/ 64593 w 662220"/>
                      <a:gd name="connsiteY6-214" fmla="*/ 122180 h 641619"/>
                      <a:gd name="connsiteX0-215" fmla="*/ 176252 w 660272"/>
                      <a:gd name="connsiteY0-216" fmla="*/ 58449 h 641619"/>
                      <a:gd name="connsiteX1-217" fmla="*/ 128078 w 660272"/>
                      <a:gd name="connsiteY1-218" fmla="*/ 58236 h 641619"/>
                      <a:gd name="connsiteX2-219" fmla="*/ 410712 w 660272"/>
                      <a:gd name="connsiteY2-220" fmla="*/ 2818 h 641619"/>
                      <a:gd name="connsiteX3-221" fmla="*/ 659670 w 660272"/>
                      <a:gd name="connsiteY3-222" fmla="*/ 325096 h 641619"/>
                      <a:gd name="connsiteX4-223" fmla="*/ 331423 w 660272"/>
                      <a:gd name="connsiteY4-224" fmla="*/ 641619 h 641619"/>
                      <a:gd name="connsiteX5-225" fmla="*/ 3176 w 660272"/>
                      <a:gd name="connsiteY5-226" fmla="*/ 325096 h 641619"/>
                      <a:gd name="connsiteX6-227" fmla="*/ 62645 w 660272"/>
                      <a:gd name="connsiteY6-228" fmla="*/ 122180 h 641619"/>
                      <a:gd name="connsiteX0-229" fmla="*/ 253837 w 660272"/>
                      <a:gd name="connsiteY0-230" fmla="*/ 30740 h 641619"/>
                      <a:gd name="connsiteX1-231" fmla="*/ 128078 w 660272"/>
                      <a:gd name="connsiteY1-232" fmla="*/ 58236 h 641619"/>
                      <a:gd name="connsiteX2-233" fmla="*/ 410712 w 660272"/>
                      <a:gd name="connsiteY2-234" fmla="*/ 2818 h 641619"/>
                      <a:gd name="connsiteX3-235" fmla="*/ 659670 w 660272"/>
                      <a:gd name="connsiteY3-236" fmla="*/ 325096 h 641619"/>
                      <a:gd name="connsiteX4-237" fmla="*/ 331423 w 660272"/>
                      <a:gd name="connsiteY4-238" fmla="*/ 641619 h 641619"/>
                      <a:gd name="connsiteX5-239" fmla="*/ 3176 w 660272"/>
                      <a:gd name="connsiteY5-240" fmla="*/ 325096 h 641619"/>
                      <a:gd name="connsiteX6-241" fmla="*/ 62645 w 660272"/>
                      <a:gd name="connsiteY6-242" fmla="*/ 122180 h 641619"/>
                      <a:gd name="connsiteX0-243" fmla="*/ 253837 w 660191"/>
                      <a:gd name="connsiteY0-244" fmla="*/ 41069 h 651948"/>
                      <a:gd name="connsiteX1-245" fmla="*/ 161329 w 660191"/>
                      <a:gd name="connsiteY1-246" fmla="*/ 63023 h 651948"/>
                      <a:gd name="connsiteX2-247" fmla="*/ 410712 w 660191"/>
                      <a:gd name="connsiteY2-248" fmla="*/ 13147 h 651948"/>
                      <a:gd name="connsiteX3-249" fmla="*/ 659670 w 660191"/>
                      <a:gd name="connsiteY3-250" fmla="*/ 335425 h 651948"/>
                      <a:gd name="connsiteX4-251" fmla="*/ 331423 w 660191"/>
                      <a:gd name="connsiteY4-252" fmla="*/ 651948 h 651948"/>
                      <a:gd name="connsiteX5-253" fmla="*/ 3176 w 660191"/>
                      <a:gd name="connsiteY5-254" fmla="*/ 335425 h 651948"/>
                      <a:gd name="connsiteX6-255" fmla="*/ 62645 w 660191"/>
                      <a:gd name="connsiteY6-256" fmla="*/ 132509 h 651948"/>
                      <a:gd name="connsiteX0-257" fmla="*/ 253837 w 660897"/>
                      <a:gd name="connsiteY0-258" fmla="*/ 45475 h 656354"/>
                      <a:gd name="connsiteX1-259" fmla="*/ 161329 w 660897"/>
                      <a:gd name="connsiteY1-260" fmla="*/ 67429 h 656354"/>
                      <a:gd name="connsiteX2-261" fmla="*/ 410712 w 660897"/>
                      <a:gd name="connsiteY2-262" fmla="*/ 17553 h 656354"/>
                      <a:gd name="connsiteX3-263" fmla="*/ 659670 w 660897"/>
                      <a:gd name="connsiteY3-264" fmla="*/ 339831 h 656354"/>
                      <a:gd name="connsiteX4-265" fmla="*/ 331423 w 660897"/>
                      <a:gd name="connsiteY4-266" fmla="*/ 656354 h 656354"/>
                      <a:gd name="connsiteX5-267" fmla="*/ 3176 w 660897"/>
                      <a:gd name="connsiteY5-268" fmla="*/ 339831 h 656354"/>
                      <a:gd name="connsiteX6-269" fmla="*/ 62645 w 660897"/>
                      <a:gd name="connsiteY6-270" fmla="*/ 136915 h 656354"/>
                      <a:gd name="connsiteX0-271" fmla="*/ 253837 w 660406"/>
                      <a:gd name="connsiteY0-272" fmla="*/ 41070 h 651949"/>
                      <a:gd name="connsiteX1-273" fmla="*/ 161329 w 660406"/>
                      <a:gd name="connsiteY1-274" fmla="*/ 63024 h 651949"/>
                      <a:gd name="connsiteX2-275" fmla="*/ 410712 w 660406"/>
                      <a:gd name="connsiteY2-276" fmla="*/ 13148 h 651949"/>
                      <a:gd name="connsiteX3-277" fmla="*/ 659670 w 660406"/>
                      <a:gd name="connsiteY3-278" fmla="*/ 335426 h 651949"/>
                      <a:gd name="connsiteX4-279" fmla="*/ 331423 w 660406"/>
                      <a:gd name="connsiteY4-280" fmla="*/ 651949 h 651949"/>
                      <a:gd name="connsiteX5-281" fmla="*/ 3176 w 660406"/>
                      <a:gd name="connsiteY5-282" fmla="*/ 335426 h 651949"/>
                      <a:gd name="connsiteX6-283" fmla="*/ 62645 w 660406"/>
                      <a:gd name="connsiteY6-284" fmla="*/ 132510 h 651949"/>
                      <a:gd name="connsiteX0-285" fmla="*/ 161329 w 660406"/>
                      <a:gd name="connsiteY0-286" fmla="*/ 63024 h 651949"/>
                      <a:gd name="connsiteX1-287" fmla="*/ 410712 w 660406"/>
                      <a:gd name="connsiteY1-288" fmla="*/ 13148 h 651949"/>
                      <a:gd name="connsiteX2-289" fmla="*/ 659670 w 660406"/>
                      <a:gd name="connsiteY2-290" fmla="*/ 335426 h 651949"/>
                      <a:gd name="connsiteX3-291" fmla="*/ 331423 w 660406"/>
                      <a:gd name="connsiteY3-292" fmla="*/ 651949 h 651949"/>
                      <a:gd name="connsiteX4-293" fmla="*/ 3176 w 660406"/>
                      <a:gd name="connsiteY4-294" fmla="*/ 335426 h 651949"/>
                      <a:gd name="connsiteX5-295" fmla="*/ 62645 w 660406"/>
                      <a:gd name="connsiteY5-296" fmla="*/ 132510 h 651949"/>
                      <a:gd name="connsiteX0-297" fmla="*/ 128078 w 660207"/>
                      <a:gd name="connsiteY0-298" fmla="*/ 63024 h 651949"/>
                      <a:gd name="connsiteX1-299" fmla="*/ 410712 w 660207"/>
                      <a:gd name="connsiteY1-300" fmla="*/ 13148 h 651949"/>
                      <a:gd name="connsiteX2-301" fmla="*/ 659670 w 660207"/>
                      <a:gd name="connsiteY2-302" fmla="*/ 335426 h 651949"/>
                      <a:gd name="connsiteX3-303" fmla="*/ 331423 w 660207"/>
                      <a:gd name="connsiteY3-304" fmla="*/ 651949 h 651949"/>
                      <a:gd name="connsiteX4-305" fmla="*/ 3176 w 660207"/>
                      <a:gd name="connsiteY4-306" fmla="*/ 335426 h 651949"/>
                      <a:gd name="connsiteX5-307" fmla="*/ 62645 w 660207"/>
                      <a:gd name="connsiteY5-308" fmla="*/ 132510 h 651949"/>
                      <a:gd name="connsiteX0-309" fmla="*/ 128078 w 660438"/>
                      <a:gd name="connsiteY0-310" fmla="*/ 60888 h 649813"/>
                      <a:gd name="connsiteX1-311" fmla="*/ 410712 w 660438"/>
                      <a:gd name="connsiteY1-312" fmla="*/ 11012 h 649813"/>
                      <a:gd name="connsiteX2-313" fmla="*/ 659670 w 660438"/>
                      <a:gd name="connsiteY2-314" fmla="*/ 333290 h 649813"/>
                      <a:gd name="connsiteX3-315" fmla="*/ 331423 w 660438"/>
                      <a:gd name="connsiteY3-316" fmla="*/ 649813 h 649813"/>
                      <a:gd name="connsiteX4-317" fmla="*/ 3176 w 660438"/>
                      <a:gd name="connsiteY4-318" fmla="*/ 333290 h 649813"/>
                      <a:gd name="connsiteX5-319" fmla="*/ 62645 w 660438"/>
                      <a:gd name="connsiteY5-320" fmla="*/ 130374 h 649813"/>
                      <a:gd name="connsiteX0-321" fmla="*/ 128078 w 660438"/>
                      <a:gd name="connsiteY0-322" fmla="*/ 64927 h 653852"/>
                      <a:gd name="connsiteX1-323" fmla="*/ 410712 w 660438"/>
                      <a:gd name="connsiteY1-324" fmla="*/ 15051 h 653852"/>
                      <a:gd name="connsiteX2-325" fmla="*/ 659670 w 660438"/>
                      <a:gd name="connsiteY2-326" fmla="*/ 337329 h 653852"/>
                      <a:gd name="connsiteX3-327" fmla="*/ 331423 w 660438"/>
                      <a:gd name="connsiteY3-328" fmla="*/ 653852 h 653852"/>
                      <a:gd name="connsiteX4-329" fmla="*/ 3176 w 660438"/>
                      <a:gd name="connsiteY4-330" fmla="*/ 337329 h 653852"/>
                      <a:gd name="connsiteX5-331" fmla="*/ 62645 w 660438"/>
                      <a:gd name="connsiteY5-332" fmla="*/ 134413 h 653852"/>
                      <a:gd name="connsiteX0-333" fmla="*/ 128078 w 660438"/>
                      <a:gd name="connsiteY0-334" fmla="*/ 64927 h 653852"/>
                      <a:gd name="connsiteX1-335" fmla="*/ 410712 w 660438"/>
                      <a:gd name="connsiteY1-336" fmla="*/ 15051 h 653852"/>
                      <a:gd name="connsiteX2-337" fmla="*/ 659670 w 660438"/>
                      <a:gd name="connsiteY2-338" fmla="*/ 337329 h 653852"/>
                      <a:gd name="connsiteX3-339" fmla="*/ 331423 w 660438"/>
                      <a:gd name="connsiteY3-340" fmla="*/ 653852 h 653852"/>
                      <a:gd name="connsiteX4-341" fmla="*/ 3176 w 660438"/>
                      <a:gd name="connsiteY4-342" fmla="*/ 337329 h 653852"/>
                      <a:gd name="connsiteX5-343" fmla="*/ 62645 w 660438"/>
                      <a:gd name="connsiteY5-344" fmla="*/ 134413 h 653852"/>
                      <a:gd name="connsiteX6-345" fmla="*/ 128078 w 660438"/>
                      <a:gd name="connsiteY6-346" fmla="*/ 64927 h 653852"/>
                      <a:gd name="connsiteX0-347" fmla="*/ 252136 w 660153"/>
                      <a:gd name="connsiteY0-348" fmla="*/ 22792 h 698557"/>
                      <a:gd name="connsiteX1-349" fmla="*/ 410712 w 660153"/>
                      <a:gd name="connsiteY1-350" fmla="*/ 59756 h 698557"/>
                      <a:gd name="connsiteX2-351" fmla="*/ 659670 w 660153"/>
                      <a:gd name="connsiteY2-352" fmla="*/ 382034 h 698557"/>
                      <a:gd name="connsiteX3-353" fmla="*/ 331423 w 660153"/>
                      <a:gd name="connsiteY3-354" fmla="*/ 698557 h 698557"/>
                      <a:gd name="connsiteX4-355" fmla="*/ 3176 w 660153"/>
                      <a:gd name="connsiteY4-356" fmla="*/ 382034 h 698557"/>
                      <a:gd name="connsiteX5-357" fmla="*/ 62645 w 660153"/>
                      <a:gd name="connsiteY5-358" fmla="*/ 179118 h 698557"/>
                      <a:gd name="connsiteX6-359" fmla="*/ 252136 w 660153"/>
                      <a:gd name="connsiteY6-360" fmla="*/ 22792 h 698557"/>
                      <a:gd name="connsiteX0-361" fmla="*/ 62645 w 660153"/>
                      <a:gd name="connsiteY0-362" fmla="*/ 119362 h 638801"/>
                      <a:gd name="connsiteX1-363" fmla="*/ 410712 w 660153"/>
                      <a:gd name="connsiteY1-364" fmla="*/ 0 h 638801"/>
                      <a:gd name="connsiteX2-365" fmla="*/ 659670 w 660153"/>
                      <a:gd name="connsiteY2-366" fmla="*/ 322278 h 638801"/>
                      <a:gd name="connsiteX3-367" fmla="*/ 331423 w 660153"/>
                      <a:gd name="connsiteY3-368" fmla="*/ 638801 h 638801"/>
                      <a:gd name="connsiteX4-369" fmla="*/ 3176 w 660153"/>
                      <a:gd name="connsiteY4-370" fmla="*/ 322278 h 638801"/>
                      <a:gd name="connsiteX5-371" fmla="*/ 62645 w 660153"/>
                      <a:gd name="connsiteY5-372" fmla="*/ 119362 h 638801"/>
                      <a:gd name="connsiteX0-373" fmla="*/ 62645 w 684431"/>
                      <a:gd name="connsiteY0-374" fmla="*/ 57333 h 576772"/>
                      <a:gd name="connsiteX1-375" fmla="*/ 615409 w 684431"/>
                      <a:gd name="connsiteY1-376" fmla="*/ 0 h 576772"/>
                      <a:gd name="connsiteX2-377" fmla="*/ 659670 w 684431"/>
                      <a:gd name="connsiteY2-378" fmla="*/ 260249 h 576772"/>
                      <a:gd name="connsiteX3-379" fmla="*/ 331423 w 684431"/>
                      <a:gd name="connsiteY3-380" fmla="*/ 576772 h 576772"/>
                      <a:gd name="connsiteX4-381" fmla="*/ 3176 w 684431"/>
                      <a:gd name="connsiteY4-382" fmla="*/ 260249 h 576772"/>
                      <a:gd name="connsiteX5-383" fmla="*/ 62645 w 684431"/>
                      <a:gd name="connsiteY5-384" fmla="*/ 57333 h 576772"/>
                      <a:gd name="connsiteX0-385" fmla="*/ 62645 w 697568"/>
                      <a:gd name="connsiteY0-386" fmla="*/ 80203 h 611576"/>
                      <a:gd name="connsiteX1-387" fmla="*/ 615409 w 697568"/>
                      <a:gd name="connsiteY1-388" fmla="*/ 22870 h 611576"/>
                      <a:gd name="connsiteX2-389" fmla="*/ 665873 w 697568"/>
                      <a:gd name="connsiteY2-390" fmla="*/ 494018 h 611576"/>
                      <a:gd name="connsiteX3-391" fmla="*/ 331423 w 697568"/>
                      <a:gd name="connsiteY3-392" fmla="*/ 599642 h 611576"/>
                      <a:gd name="connsiteX4-393" fmla="*/ 3176 w 697568"/>
                      <a:gd name="connsiteY4-394" fmla="*/ 283119 h 611576"/>
                      <a:gd name="connsiteX5-395" fmla="*/ 62645 w 697568"/>
                      <a:gd name="connsiteY5-396" fmla="*/ 80203 h 611576"/>
                      <a:gd name="connsiteX0-397" fmla="*/ 62645 w 721268"/>
                      <a:gd name="connsiteY0-398" fmla="*/ 80203 h 500519"/>
                      <a:gd name="connsiteX1-399" fmla="*/ 615409 w 721268"/>
                      <a:gd name="connsiteY1-400" fmla="*/ 22870 h 500519"/>
                      <a:gd name="connsiteX2-401" fmla="*/ 665873 w 721268"/>
                      <a:gd name="connsiteY2-402" fmla="*/ 494018 h 500519"/>
                      <a:gd name="connsiteX3-403" fmla="*/ 3176 w 721268"/>
                      <a:gd name="connsiteY3-404" fmla="*/ 283119 h 500519"/>
                      <a:gd name="connsiteX4-405" fmla="*/ 62645 w 721268"/>
                      <a:gd name="connsiteY4-406" fmla="*/ 80203 h 500519"/>
                      <a:gd name="connsiteX0-407" fmla="*/ 26672 w 681225"/>
                      <a:gd name="connsiteY0-408" fmla="*/ 80203 h 543014"/>
                      <a:gd name="connsiteX1-409" fmla="*/ 579436 w 681225"/>
                      <a:gd name="connsiteY1-410" fmla="*/ 22870 h 543014"/>
                      <a:gd name="connsiteX2-411" fmla="*/ 629900 w 681225"/>
                      <a:gd name="connsiteY2-412" fmla="*/ 494018 h 543014"/>
                      <a:gd name="connsiteX3-413" fmla="*/ 23029 w 681225"/>
                      <a:gd name="connsiteY3-414" fmla="*/ 481613 h 543014"/>
                      <a:gd name="connsiteX4-415" fmla="*/ 26672 w 681225"/>
                      <a:gd name="connsiteY4-416" fmla="*/ 80203 h 543014"/>
                      <a:gd name="connsiteX0-417" fmla="*/ 26672 w 681225"/>
                      <a:gd name="connsiteY0-418" fmla="*/ 89749 h 552560"/>
                      <a:gd name="connsiteX1-419" fmla="*/ 579436 w 681225"/>
                      <a:gd name="connsiteY1-420" fmla="*/ 32416 h 552560"/>
                      <a:gd name="connsiteX2-421" fmla="*/ 629900 w 681225"/>
                      <a:gd name="connsiteY2-422" fmla="*/ 503564 h 552560"/>
                      <a:gd name="connsiteX3-423" fmla="*/ 23029 w 681225"/>
                      <a:gd name="connsiteY3-424" fmla="*/ 491159 h 552560"/>
                      <a:gd name="connsiteX4-425" fmla="*/ 26672 w 681225"/>
                      <a:gd name="connsiteY4-426" fmla="*/ 89749 h 552560"/>
                      <a:gd name="connsiteX0-427" fmla="*/ 29374 w 683927"/>
                      <a:gd name="connsiteY0-428" fmla="*/ 94156 h 556967"/>
                      <a:gd name="connsiteX1-429" fmla="*/ 582138 w 683927"/>
                      <a:gd name="connsiteY1-430" fmla="*/ 36823 h 556967"/>
                      <a:gd name="connsiteX2-431" fmla="*/ 632602 w 683927"/>
                      <a:gd name="connsiteY2-432" fmla="*/ 507971 h 556967"/>
                      <a:gd name="connsiteX3-433" fmla="*/ 25731 w 683927"/>
                      <a:gd name="connsiteY3-434" fmla="*/ 495566 h 556967"/>
                      <a:gd name="connsiteX4-435" fmla="*/ 29374 w 683927"/>
                      <a:gd name="connsiteY4-436" fmla="*/ 94156 h 556967"/>
                      <a:gd name="connsiteX0-437" fmla="*/ 46803 w 712301"/>
                      <a:gd name="connsiteY0-438" fmla="*/ 71704 h 532822"/>
                      <a:gd name="connsiteX1-439" fmla="*/ 624379 w 712301"/>
                      <a:gd name="connsiteY1-440" fmla="*/ 39182 h 532822"/>
                      <a:gd name="connsiteX2-441" fmla="*/ 650031 w 712301"/>
                      <a:gd name="connsiteY2-442" fmla="*/ 485519 h 532822"/>
                      <a:gd name="connsiteX3-443" fmla="*/ 43160 w 712301"/>
                      <a:gd name="connsiteY3-444" fmla="*/ 473114 h 532822"/>
                      <a:gd name="connsiteX4-445" fmla="*/ 46803 w 712301"/>
                      <a:gd name="connsiteY4-446" fmla="*/ 71704 h 532822"/>
                      <a:gd name="connsiteX0-447" fmla="*/ 46803 w 697972"/>
                      <a:gd name="connsiteY0-448" fmla="*/ 58429 h 519547"/>
                      <a:gd name="connsiteX1-449" fmla="*/ 624379 w 697972"/>
                      <a:gd name="connsiteY1-450" fmla="*/ 25907 h 519547"/>
                      <a:gd name="connsiteX2-451" fmla="*/ 650031 w 697972"/>
                      <a:gd name="connsiteY2-452" fmla="*/ 472244 h 519547"/>
                      <a:gd name="connsiteX3-453" fmla="*/ 43160 w 697972"/>
                      <a:gd name="connsiteY3-454" fmla="*/ 459839 h 519547"/>
                      <a:gd name="connsiteX4-455" fmla="*/ 46803 w 697972"/>
                      <a:gd name="connsiteY4-456" fmla="*/ 58429 h 519547"/>
                      <a:gd name="connsiteX0-457" fmla="*/ 46803 w 697972"/>
                      <a:gd name="connsiteY0-458" fmla="*/ 58429 h 538344"/>
                      <a:gd name="connsiteX1-459" fmla="*/ 624379 w 697972"/>
                      <a:gd name="connsiteY1-460" fmla="*/ 25907 h 538344"/>
                      <a:gd name="connsiteX2-461" fmla="*/ 650031 w 697972"/>
                      <a:gd name="connsiteY2-462" fmla="*/ 472244 h 538344"/>
                      <a:gd name="connsiteX3-463" fmla="*/ 43160 w 697972"/>
                      <a:gd name="connsiteY3-464" fmla="*/ 459839 h 538344"/>
                      <a:gd name="connsiteX4-465" fmla="*/ 46803 w 697972"/>
                      <a:gd name="connsiteY4-466" fmla="*/ 58429 h 538344"/>
                      <a:gd name="connsiteX0-467" fmla="*/ 53628 w 704797"/>
                      <a:gd name="connsiteY0-468" fmla="*/ 58429 h 522084"/>
                      <a:gd name="connsiteX1-469" fmla="*/ 631204 w 704797"/>
                      <a:gd name="connsiteY1-470" fmla="*/ 25907 h 522084"/>
                      <a:gd name="connsiteX2-471" fmla="*/ 656856 w 704797"/>
                      <a:gd name="connsiteY2-472" fmla="*/ 472244 h 522084"/>
                      <a:gd name="connsiteX3-473" fmla="*/ 49985 w 704797"/>
                      <a:gd name="connsiteY3-474" fmla="*/ 459839 h 522084"/>
                      <a:gd name="connsiteX4-475" fmla="*/ 53628 w 704797"/>
                      <a:gd name="connsiteY4-476" fmla="*/ 58429 h 522084"/>
                      <a:gd name="connsiteX0-477" fmla="*/ 53628 w 695352"/>
                      <a:gd name="connsiteY0-478" fmla="*/ 44808 h 508463"/>
                      <a:gd name="connsiteX1-479" fmla="*/ 631204 w 695352"/>
                      <a:gd name="connsiteY1-480" fmla="*/ 12286 h 508463"/>
                      <a:gd name="connsiteX2-481" fmla="*/ 656856 w 695352"/>
                      <a:gd name="connsiteY2-482" fmla="*/ 458623 h 508463"/>
                      <a:gd name="connsiteX3-483" fmla="*/ 49985 w 695352"/>
                      <a:gd name="connsiteY3-484" fmla="*/ 446218 h 508463"/>
                      <a:gd name="connsiteX4-485" fmla="*/ 53628 w 695352"/>
                      <a:gd name="connsiteY4-486" fmla="*/ 44808 h 508463"/>
                      <a:gd name="connsiteX0-487" fmla="*/ 27233 w 668957"/>
                      <a:gd name="connsiteY0-488" fmla="*/ 33309 h 496964"/>
                      <a:gd name="connsiteX1-489" fmla="*/ 604809 w 668957"/>
                      <a:gd name="connsiteY1-490" fmla="*/ 787 h 496964"/>
                      <a:gd name="connsiteX2-491" fmla="*/ 630461 w 668957"/>
                      <a:gd name="connsiteY2-492" fmla="*/ 447124 h 496964"/>
                      <a:gd name="connsiteX3-493" fmla="*/ 23590 w 668957"/>
                      <a:gd name="connsiteY3-494" fmla="*/ 434719 h 496964"/>
                      <a:gd name="connsiteX4-495" fmla="*/ 27233 w 668957"/>
                      <a:gd name="connsiteY4-496" fmla="*/ 33309 h 496964"/>
                      <a:gd name="connsiteX0-497" fmla="*/ 56383 w 708074"/>
                      <a:gd name="connsiteY0-498" fmla="*/ 44807 h 508462"/>
                      <a:gd name="connsiteX1-499" fmla="*/ 672500 w 708074"/>
                      <a:gd name="connsiteY1-500" fmla="*/ 12285 h 508462"/>
                      <a:gd name="connsiteX2-501" fmla="*/ 659611 w 708074"/>
                      <a:gd name="connsiteY2-502" fmla="*/ 458622 h 508462"/>
                      <a:gd name="connsiteX3-503" fmla="*/ 52740 w 708074"/>
                      <a:gd name="connsiteY3-504" fmla="*/ 446217 h 508462"/>
                      <a:gd name="connsiteX4-505" fmla="*/ 56383 w 708074"/>
                      <a:gd name="connsiteY4-506" fmla="*/ 44807 h 508462"/>
                      <a:gd name="connsiteX0-507" fmla="*/ 29466 w 681157"/>
                      <a:gd name="connsiteY0-508" fmla="*/ 33309 h 496964"/>
                      <a:gd name="connsiteX1-509" fmla="*/ 645583 w 681157"/>
                      <a:gd name="connsiteY1-510" fmla="*/ 787 h 496964"/>
                      <a:gd name="connsiteX2-511" fmla="*/ 632694 w 681157"/>
                      <a:gd name="connsiteY2-512" fmla="*/ 447124 h 496964"/>
                      <a:gd name="connsiteX3-513" fmla="*/ 25823 w 681157"/>
                      <a:gd name="connsiteY3-514" fmla="*/ 434719 h 496964"/>
                      <a:gd name="connsiteX4-515" fmla="*/ 29466 w 681157"/>
                      <a:gd name="connsiteY4-516" fmla="*/ 33309 h 496964"/>
                    </a:gdLst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681157" h="496964">
                        <a:moveTo>
                          <a:pt x="29466" y="33309"/>
                        </a:moveTo>
                        <a:cubicBezTo>
                          <a:pt x="66687" y="6579"/>
                          <a:pt x="638715" y="-2974"/>
                          <a:pt x="645583" y="787"/>
                        </a:cubicBezTo>
                        <a:cubicBezTo>
                          <a:pt x="652451" y="4548"/>
                          <a:pt x="729564" y="374802"/>
                          <a:pt x="632694" y="447124"/>
                        </a:cubicBezTo>
                        <a:cubicBezTo>
                          <a:pt x="535824" y="519446"/>
                          <a:pt x="62180" y="511123"/>
                          <a:pt x="25823" y="434719"/>
                        </a:cubicBezTo>
                        <a:cubicBezTo>
                          <a:pt x="-10534" y="358315"/>
                          <a:pt x="-7755" y="60039"/>
                          <a:pt x="29466" y="33309"/>
                        </a:cubicBezTo>
                        <a:close/>
                      </a:path>
                    </a:pathLst>
                  </a:custGeom>
                  <a:noFill/>
                  <a:ln w="31750" cap="rnd">
                    <a:solidFill>
                      <a:schemeClr val="accent1">
                        <a:lumMod val="50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21" name="组合 120"/>
                  <p:cNvGrpSpPr/>
                  <p:nvPr/>
                </p:nvGrpSpPr>
                <p:grpSpPr>
                  <a:xfrm>
                    <a:off x="5869765" y="4949067"/>
                    <a:ext cx="1440000" cy="728759"/>
                    <a:chOff x="5869765" y="4949067"/>
                    <a:chExt cx="1440000" cy="728759"/>
                  </a:xfrm>
                </p:grpSpPr>
                <p:sp>
                  <p:nvSpPr>
                    <p:cNvPr id="122" name="任意多边形 121"/>
                    <p:cNvSpPr/>
                    <p:nvPr/>
                  </p:nvSpPr>
                  <p:spPr>
                    <a:xfrm>
                      <a:off x="5987407" y="4949067"/>
                      <a:ext cx="11723" cy="633046"/>
                    </a:xfrm>
                    <a:custGeom>
                      <a:gdLst>
                        <a:gd name="connsiteX0" fmla="*/ 0 w 11723"/>
                        <a:gd name="connsiteY0" fmla="*/ 633046 h 633046"/>
                        <a:gd name="connsiteX1" fmla="*/ 11723 w 11723"/>
                        <a:gd name="connsiteY1" fmla="*/ 246184 h 633046"/>
                        <a:gd name="connsiteX2" fmla="*/ 0 w 11723"/>
                        <a:gd name="connsiteY2" fmla="*/ 0 h 633046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723" h="633046">
                          <a:moveTo>
                            <a:pt x="0" y="633046"/>
                          </a:moveTo>
                          <a:cubicBezTo>
                            <a:pt x="5861" y="492369"/>
                            <a:pt x="11723" y="351692"/>
                            <a:pt x="11723" y="246184"/>
                          </a:cubicBezTo>
                          <a:cubicBezTo>
                            <a:pt x="11723" y="140676"/>
                            <a:pt x="5861" y="70338"/>
                            <a:pt x="0" y="0"/>
                          </a:cubicBezTo>
                        </a:path>
                      </a:pathLst>
                    </a:custGeom>
                    <a:noFill/>
                    <a:ln w="31750" cap="rnd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3" name="任意多边形 122"/>
                    <p:cNvSpPr/>
                    <p:nvPr/>
                  </p:nvSpPr>
                  <p:spPr>
                    <a:xfrm>
                      <a:off x="6511686" y="4949067"/>
                      <a:ext cx="11723" cy="633046"/>
                    </a:xfrm>
                    <a:custGeom>
                      <a:gdLst>
                        <a:gd name="connsiteX0" fmla="*/ 0 w 11723"/>
                        <a:gd name="connsiteY0" fmla="*/ 633046 h 633046"/>
                        <a:gd name="connsiteX1" fmla="*/ 11723 w 11723"/>
                        <a:gd name="connsiteY1" fmla="*/ 246184 h 633046"/>
                        <a:gd name="connsiteX2" fmla="*/ 0 w 11723"/>
                        <a:gd name="connsiteY2" fmla="*/ 0 h 633046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723" h="633046">
                          <a:moveTo>
                            <a:pt x="0" y="633046"/>
                          </a:moveTo>
                          <a:cubicBezTo>
                            <a:pt x="5861" y="492369"/>
                            <a:pt x="11723" y="351692"/>
                            <a:pt x="11723" y="246184"/>
                          </a:cubicBezTo>
                          <a:cubicBezTo>
                            <a:pt x="11723" y="140676"/>
                            <a:pt x="5861" y="70338"/>
                            <a:pt x="0" y="0"/>
                          </a:cubicBezTo>
                        </a:path>
                      </a:pathLst>
                    </a:custGeom>
                    <a:noFill/>
                    <a:ln w="31750" cap="rnd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4" name="任意多边形 123"/>
                    <p:cNvSpPr/>
                    <p:nvPr/>
                  </p:nvSpPr>
                  <p:spPr>
                    <a:xfrm>
                      <a:off x="7189844" y="4949067"/>
                      <a:ext cx="11723" cy="633046"/>
                    </a:xfrm>
                    <a:custGeom>
                      <a:gdLst>
                        <a:gd name="connsiteX0" fmla="*/ 0 w 11723"/>
                        <a:gd name="connsiteY0" fmla="*/ 633046 h 633046"/>
                        <a:gd name="connsiteX1" fmla="*/ 11723 w 11723"/>
                        <a:gd name="connsiteY1" fmla="*/ 246184 h 633046"/>
                        <a:gd name="connsiteX2" fmla="*/ 0 w 11723"/>
                        <a:gd name="connsiteY2" fmla="*/ 0 h 633046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723" h="633046">
                          <a:moveTo>
                            <a:pt x="0" y="633046"/>
                          </a:moveTo>
                          <a:cubicBezTo>
                            <a:pt x="5861" y="492369"/>
                            <a:pt x="11723" y="351692"/>
                            <a:pt x="11723" y="246184"/>
                          </a:cubicBezTo>
                          <a:cubicBezTo>
                            <a:pt x="11723" y="140676"/>
                            <a:pt x="5861" y="70338"/>
                            <a:pt x="0" y="0"/>
                          </a:cubicBezTo>
                        </a:path>
                      </a:pathLst>
                    </a:custGeom>
                    <a:noFill/>
                    <a:ln w="31750" cap="rnd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5" name="椭圆 31"/>
                    <p:cNvSpPr/>
                    <p:nvPr/>
                  </p:nvSpPr>
                  <p:spPr>
                    <a:xfrm>
                      <a:off x="5869765" y="5486403"/>
                      <a:ext cx="1440000" cy="191423"/>
                    </a:xfrm>
                    <a:custGeom>
                      <a:gdLst>
                        <a:gd name="connsiteX0" fmla="*/ 0 w 656493"/>
                        <a:gd name="connsiteY0" fmla="*/ 316523 h 633046"/>
                        <a:gd name="connsiteX1" fmla="*/ 328247 w 656493"/>
                        <a:gd name="connsiteY1" fmla="*/ 0 h 633046"/>
                        <a:gd name="connsiteX2" fmla="*/ 656494 w 656493"/>
                        <a:gd name="connsiteY2" fmla="*/ 316523 h 633046"/>
                        <a:gd name="connsiteX3" fmla="*/ 328247 w 656493"/>
                        <a:gd name="connsiteY3" fmla="*/ 633046 h 633046"/>
                        <a:gd name="connsiteX4" fmla="*/ 0 w 656493"/>
                        <a:gd name="connsiteY4" fmla="*/ 316523 h 633046"/>
                        <a:gd name="connsiteX0-1" fmla="*/ 328247 w 656494"/>
                        <a:gd name="connsiteY0-2" fmla="*/ 0 h 633046"/>
                        <a:gd name="connsiteX1-3" fmla="*/ 656494 w 656494"/>
                        <a:gd name="connsiteY1-4" fmla="*/ 316523 h 633046"/>
                        <a:gd name="connsiteX2-5" fmla="*/ 328247 w 656494"/>
                        <a:gd name="connsiteY2-6" fmla="*/ 633046 h 633046"/>
                        <a:gd name="connsiteX3-7" fmla="*/ 0 w 656494"/>
                        <a:gd name="connsiteY3-8" fmla="*/ 316523 h 633046"/>
                        <a:gd name="connsiteX4-9" fmla="*/ 419687 w 656494"/>
                        <a:gd name="connsiteY4-10" fmla="*/ 91440 h 633046"/>
                        <a:gd name="connsiteX0-11" fmla="*/ 402964 w 731211"/>
                        <a:gd name="connsiteY0-12" fmla="*/ 0 h 633046"/>
                        <a:gd name="connsiteX1-13" fmla="*/ 731211 w 731211"/>
                        <a:gd name="connsiteY1-14" fmla="*/ 316523 h 633046"/>
                        <a:gd name="connsiteX2-15" fmla="*/ 402964 w 731211"/>
                        <a:gd name="connsiteY2-16" fmla="*/ 633046 h 633046"/>
                        <a:gd name="connsiteX3-17" fmla="*/ 74717 w 731211"/>
                        <a:gd name="connsiteY3-18" fmla="*/ 316523 h 633046"/>
                        <a:gd name="connsiteX4-19" fmla="*/ 161895 w 731211"/>
                        <a:gd name="connsiteY4-20" fmla="*/ 152400 h 633046"/>
                        <a:gd name="connsiteX0-21" fmla="*/ 353700 w 681947"/>
                        <a:gd name="connsiteY0-22" fmla="*/ 0 h 633046"/>
                        <a:gd name="connsiteX1-23" fmla="*/ 681947 w 681947"/>
                        <a:gd name="connsiteY1-24" fmla="*/ 316523 h 633046"/>
                        <a:gd name="connsiteX2-25" fmla="*/ 353700 w 681947"/>
                        <a:gd name="connsiteY2-26" fmla="*/ 633046 h 633046"/>
                        <a:gd name="connsiteX3-27" fmla="*/ 25453 w 681947"/>
                        <a:gd name="connsiteY3-28" fmla="*/ 316523 h 633046"/>
                        <a:gd name="connsiteX4-29" fmla="*/ 112631 w 681947"/>
                        <a:gd name="connsiteY4-30" fmla="*/ 152400 h 633046"/>
                        <a:gd name="connsiteX0-31" fmla="*/ 341249 w 669496"/>
                        <a:gd name="connsiteY0-32" fmla="*/ 0 h 633046"/>
                        <a:gd name="connsiteX1-33" fmla="*/ 669496 w 669496"/>
                        <a:gd name="connsiteY1-34" fmla="*/ 316523 h 633046"/>
                        <a:gd name="connsiteX2-35" fmla="*/ 341249 w 669496"/>
                        <a:gd name="connsiteY2-36" fmla="*/ 633046 h 633046"/>
                        <a:gd name="connsiteX3-37" fmla="*/ 13002 w 669496"/>
                        <a:gd name="connsiteY3-38" fmla="*/ 316523 h 633046"/>
                        <a:gd name="connsiteX4-39" fmla="*/ 100180 w 669496"/>
                        <a:gd name="connsiteY4-40" fmla="*/ 152400 h 633046"/>
                        <a:gd name="connsiteX0-41" fmla="*/ 347951 w 676198"/>
                        <a:gd name="connsiteY0-42" fmla="*/ 0 h 633046"/>
                        <a:gd name="connsiteX1-43" fmla="*/ 676198 w 676198"/>
                        <a:gd name="connsiteY1-44" fmla="*/ 316523 h 633046"/>
                        <a:gd name="connsiteX2-45" fmla="*/ 347951 w 676198"/>
                        <a:gd name="connsiteY2-46" fmla="*/ 633046 h 633046"/>
                        <a:gd name="connsiteX3-47" fmla="*/ 19704 w 676198"/>
                        <a:gd name="connsiteY3-48" fmla="*/ 316523 h 633046"/>
                        <a:gd name="connsiteX4-49" fmla="*/ 79173 w 676198"/>
                        <a:gd name="connsiteY4-50" fmla="*/ 113607 h 633046"/>
                        <a:gd name="connsiteX0-51" fmla="*/ 333371 w 661618"/>
                        <a:gd name="connsiteY0-52" fmla="*/ 0 h 633046"/>
                        <a:gd name="connsiteX1-53" fmla="*/ 661618 w 661618"/>
                        <a:gd name="connsiteY1-54" fmla="*/ 316523 h 633046"/>
                        <a:gd name="connsiteX2-55" fmla="*/ 333371 w 661618"/>
                        <a:gd name="connsiteY2-56" fmla="*/ 633046 h 633046"/>
                        <a:gd name="connsiteX3-57" fmla="*/ 5124 w 661618"/>
                        <a:gd name="connsiteY3-58" fmla="*/ 316523 h 633046"/>
                        <a:gd name="connsiteX4-59" fmla="*/ 64593 w 661618"/>
                        <a:gd name="connsiteY4-60" fmla="*/ 113607 h 633046"/>
                        <a:gd name="connsiteX0-61" fmla="*/ 178200 w 661618"/>
                        <a:gd name="connsiteY0-62" fmla="*/ 0 h 583170"/>
                        <a:gd name="connsiteX1-63" fmla="*/ 661618 w 661618"/>
                        <a:gd name="connsiteY1-64" fmla="*/ 266647 h 583170"/>
                        <a:gd name="connsiteX2-65" fmla="*/ 333371 w 661618"/>
                        <a:gd name="connsiteY2-66" fmla="*/ 583170 h 583170"/>
                        <a:gd name="connsiteX3-67" fmla="*/ 5124 w 661618"/>
                        <a:gd name="connsiteY3-68" fmla="*/ 266647 h 583170"/>
                        <a:gd name="connsiteX4-69" fmla="*/ 64593 w 661618"/>
                        <a:gd name="connsiteY4-70" fmla="*/ 63731 h 583170"/>
                        <a:gd name="connsiteX0-71" fmla="*/ 178200 w 662133"/>
                        <a:gd name="connsiteY0-72" fmla="*/ 66578 h 649748"/>
                        <a:gd name="connsiteX1-73" fmla="*/ 412660 w 662133"/>
                        <a:gd name="connsiteY1-74" fmla="*/ 10947 h 649748"/>
                        <a:gd name="connsiteX2-75" fmla="*/ 661618 w 662133"/>
                        <a:gd name="connsiteY2-76" fmla="*/ 333225 h 649748"/>
                        <a:gd name="connsiteX3-77" fmla="*/ 333371 w 662133"/>
                        <a:gd name="connsiteY3-78" fmla="*/ 649748 h 649748"/>
                        <a:gd name="connsiteX4-79" fmla="*/ 5124 w 662133"/>
                        <a:gd name="connsiteY4-80" fmla="*/ 333225 h 649748"/>
                        <a:gd name="connsiteX5" fmla="*/ 64593 w 662133"/>
                        <a:gd name="connsiteY5" fmla="*/ 130309 h 649748"/>
                        <a:gd name="connsiteX0-81" fmla="*/ 178200 w 662148"/>
                        <a:gd name="connsiteY0-82" fmla="*/ 66578 h 649748"/>
                        <a:gd name="connsiteX1-83" fmla="*/ 412660 w 662148"/>
                        <a:gd name="connsiteY1-84" fmla="*/ 10947 h 649748"/>
                        <a:gd name="connsiteX2-85" fmla="*/ 661618 w 662148"/>
                        <a:gd name="connsiteY2-86" fmla="*/ 333225 h 649748"/>
                        <a:gd name="connsiteX3-87" fmla="*/ 333371 w 662148"/>
                        <a:gd name="connsiteY3-88" fmla="*/ 649748 h 649748"/>
                        <a:gd name="connsiteX4-89" fmla="*/ 5124 w 662148"/>
                        <a:gd name="connsiteY4-90" fmla="*/ 333225 h 649748"/>
                        <a:gd name="connsiteX5-91" fmla="*/ 64593 w 662148"/>
                        <a:gd name="connsiteY5-92" fmla="*/ 130309 h 649748"/>
                        <a:gd name="connsiteX0-93" fmla="*/ 178200 w 662148"/>
                        <a:gd name="connsiteY0-94" fmla="*/ 61032 h 644202"/>
                        <a:gd name="connsiteX1-95" fmla="*/ 412660 w 662148"/>
                        <a:gd name="connsiteY1-96" fmla="*/ 5401 h 644202"/>
                        <a:gd name="connsiteX2-97" fmla="*/ 661618 w 662148"/>
                        <a:gd name="connsiteY2-98" fmla="*/ 327679 h 644202"/>
                        <a:gd name="connsiteX3-99" fmla="*/ 333371 w 662148"/>
                        <a:gd name="connsiteY3-100" fmla="*/ 644202 h 644202"/>
                        <a:gd name="connsiteX4-101" fmla="*/ 5124 w 662148"/>
                        <a:gd name="connsiteY4-102" fmla="*/ 327679 h 644202"/>
                        <a:gd name="connsiteX5-103" fmla="*/ 64593 w 662148"/>
                        <a:gd name="connsiteY5-104" fmla="*/ 124763 h 644202"/>
                        <a:gd name="connsiteX0-105" fmla="*/ 178200 w 662148"/>
                        <a:gd name="connsiteY0-106" fmla="*/ 75865 h 659035"/>
                        <a:gd name="connsiteX1-107" fmla="*/ 168819 w 662148"/>
                        <a:gd name="connsiteY1-108" fmla="*/ 31317 h 659035"/>
                        <a:gd name="connsiteX2-109" fmla="*/ 412660 w 662148"/>
                        <a:gd name="connsiteY2-110" fmla="*/ 20234 h 659035"/>
                        <a:gd name="connsiteX3-111" fmla="*/ 661618 w 662148"/>
                        <a:gd name="connsiteY3-112" fmla="*/ 342512 h 659035"/>
                        <a:gd name="connsiteX4-113" fmla="*/ 333371 w 662148"/>
                        <a:gd name="connsiteY4-114" fmla="*/ 659035 h 659035"/>
                        <a:gd name="connsiteX5-115" fmla="*/ 5124 w 662148"/>
                        <a:gd name="connsiteY5-116" fmla="*/ 342512 h 659035"/>
                        <a:gd name="connsiteX6" fmla="*/ 64593 w 662148"/>
                        <a:gd name="connsiteY6" fmla="*/ 139596 h 659035"/>
                        <a:gd name="connsiteX0-117" fmla="*/ 178200 w 662148"/>
                        <a:gd name="connsiteY0-118" fmla="*/ 68901 h 652071"/>
                        <a:gd name="connsiteX1-119" fmla="*/ 130026 w 662148"/>
                        <a:gd name="connsiteY1-120" fmla="*/ 68688 h 652071"/>
                        <a:gd name="connsiteX2-121" fmla="*/ 412660 w 662148"/>
                        <a:gd name="connsiteY2-122" fmla="*/ 13270 h 652071"/>
                        <a:gd name="connsiteX3-123" fmla="*/ 661618 w 662148"/>
                        <a:gd name="connsiteY3-124" fmla="*/ 335548 h 652071"/>
                        <a:gd name="connsiteX4-125" fmla="*/ 333371 w 662148"/>
                        <a:gd name="connsiteY4-126" fmla="*/ 652071 h 652071"/>
                        <a:gd name="connsiteX5-127" fmla="*/ 5124 w 662148"/>
                        <a:gd name="connsiteY5-128" fmla="*/ 335548 h 652071"/>
                        <a:gd name="connsiteX6-129" fmla="*/ 64593 w 662148"/>
                        <a:gd name="connsiteY6-130" fmla="*/ 132632 h 652071"/>
                        <a:gd name="connsiteX0-131" fmla="*/ 178200 w 662220"/>
                        <a:gd name="connsiteY0-132" fmla="*/ 68901 h 652071"/>
                        <a:gd name="connsiteX1-133" fmla="*/ 130026 w 662220"/>
                        <a:gd name="connsiteY1-134" fmla="*/ 68688 h 652071"/>
                        <a:gd name="connsiteX2-135" fmla="*/ 412660 w 662220"/>
                        <a:gd name="connsiteY2-136" fmla="*/ 13270 h 652071"/>
                        <a:gd name="connsiteX3-137" fmla="*/ 661618 w 662220"/>
                        <a:gd name="connsiteY3-138" fmla="*/ 335548 h 652071"/>
                        <a:gd name="connsiteX4-139" fmla="*/ 333371 w 662220"/>
                        <a:gd name="connsiteY4-140" fmla="*/ 652071 h 652071"/>
                        <a:gd name="connsiteX5-141" fmla="*/ 5124 w 662220"/>
                        <a:gd name="connsiteY5-142" fmla="*/ 335548 h 652071"/>
                        <a:gd name="connsiteX6-143" fmla="*/ 64593 w 662220"/>
                        <a:gd name="connsiteY6-144" fmla="*/ 132632 h 652071"/>
                        <a:gd name="connsiteX0-145" fmla="*/ 178200 w 662220"/>
                        <a:gd name="connsiteY0-146" fmla="*/ 58449 h 641619"/>
                        <a:gd name="connsiteX1-147" fmla="*/ 130026 w 662220"/>
                        <a:gd name="connsiteY1-148" fmla="*/ 58236 h 641619"/>
                        <a:gd name="connsiteX2-149" fmla="*/ 412660 w 662220"/>
                        <a:gd name="connsiteY2-150" fmla="*/ 2818 h 641619"/>
                        <a:gd name="connsiteX3-151" fmla="*/ 661618 w 662220"/>
                        <a:gd name="connsiteY3-152" fmla="*/ 325096 h 641619"/>
                        <a:gd name="connsiteX4-153" fmla="*/ 333371 w 662220"/>
                        <a:gd name="connsiteY4-154" fmla="*/ 641619 h 641619"/>
                        <a:gd name="connsiteX5-155" fmla="*/ 5124 w 662220"/>
                        <a:gd name="connsiteY5-156" fmla="*/ 325096 h 641619"/>
                        <a:gd name="connsiteX6-157" fmla="*/ 64593 w 662220"/>
                        <a:gd name="connsiteY6-158" fmla="*/ 122180 h 641619"/>
                        <a:gd name="connsiteX0-159" fmla="*/ 178200 w 662220"/>
                        <a:gd name="connsiteY0-160" fmla="*/ 58449 h 641619"/>
                        <a:gd name="connsiteX1-161" fmla="*/ 130026 w 662220"/>
                        <a:gd name="connsiteY1-162" fmla="*/ 58236 h 641619"/>
                        <a:gd name="connsiteX2-163" fmla="*/ 412660 w 662220"/>
                        <a:gd name="connsiteY2-164" fmla="*/ 2818 h 641619"/>
                        <a:gd name="connsiteX3-165" fmla="*/ 661618 w 662220"/>
                        <a:gd name="connsiteY3-166" fmla="*/ 325096 h 641619"/>
                        <a:gd name="connsiteX4-167" fmla="*/ 333371 w 662220"/>
                        <a:gd name="connsiteY4-168" fmla="*/ 641619 h 641619"/>
                        <a:gd name="connsiteX5-169" fmla="*/ 5124 w 662220"/>
                        <a:gd name="connsiteY5-170" fmla="*/ 325096 h 641619"/>
                        <a:gd name="connsiteX6-171" fmla="*/ 64593 w 662220"/>
                        <a:gd name="connsiteY6-172" fmla="*/ 122180 h 641619"/>
                        <a:gd name="connsiteX0-173" fmla="*/ 178200 w 662220"/>
                        <a:gd name="connsiteY0-174" fmla="*/ 58449 h 641619"/>
                        <a:gd name="connsiteX1-175" fmla="*/ 130026 w 662220"/>
                        <a:gd name="connsiteY1-176" fmla="*/ 58236 h 641619"/>
                        <a:gd name="connsiteX2-177" fmla="*/ 412660 w 662220"/>
                        <a:gd name="connsiteY2-178" fmla="*/ 2818 h 641619"/>
                        <a:gd name="connsiteX3-179" fmla="*/ 661618 w 662220"/>
                        <a:gd name="connsiteY3-180" fmla="*/ 325096 h 641619"/>
                        <a:gd name="connsiteX4-181" fmla="*/ 333371 w 662220"/>
                        <a:gd name="connsiteY4-182" fmla="*/ 641619 h 641619"/>
                        <a:gd name="connsiteX5-183" fmla="*/ 5124 w 662220"/>
                        <a:gd name="connsiteY5-184" fmla="*/ 325096 h 641619"/>
                        <a:gd name="connsiteX6-185" fmla="*/ 64593 w 662220"/>
                        <a:gd name="connsiteY6-186" fmla="*/ 122180 h 641619"/>
                        <a:gd name="connsiteX0-187" fmla="*/ 178200 w 662220"/>
                        <a:gd name="connsiteY0-188" fmla="*/ 58449 h 641619"/>
                        <a:gd name="connsiteX1-189" fmla="*/ 130026 w 662220"/>
                        <a:gd name="connsiteY1-190" fmla="*/ 58236 h 641619"/>
                        <a:gd name="connsiteX2-191" fmla="*/ 412660 w 662220"/>
                        <a:gd name="connsiteY2-192" fmla="*/ 2818 h 641619"/>
                        <a:gd name="connsiteX3-193" fmla="*/ 661618 w 662220"/>
                        <a:gd name="connsiteY3-194" fmla="*/ 325096 h 641619"/>
                        <a:gd name="connsiteX4-195" fmla="*/ 333371 w 662220"/>
                        <a:gd name="connsiteY4-196" fmla="*/ 641619 h 641619"/>
                        <a:gd name="connsiteX5-197" fmla="*/ 5124 w 662220"/>
                        <a:gd name="connsiteY5-198" fmla="*/ 325096 h 641619"/>
                        <a:gd name="connsiteX6-199" fmla="*/ 64593 w 662220"/>
                        <a:gd name="connsiteY6-200" fmla="*/ 122180 h 641619"/>
                        <a:gd name="connsiteX0-201" fmla="*/ 178200 w 662220"/>
                        <a:gd name="connsiteY0-202" fmla="*/ 58449 h 641619"/>
                        <a:gd name="connsiteX1-203" fmla="*/ 130026 w 662220"/>
                        <a:gd name="connsiteY1-204" fmla="*/ 58236 h 641619"/>
                        <a:gd name="connsiteX2-205" fmla="*/ 412660 w 662220"/>
                        <a:gd name="connsiteY2-206" fmla="*/ 2818 h 641619"/>
                        <a:gd name="connsiteX3-207" fmla="*/ 661618 w 662220"/>
                        <a:gd name="connsiteY3-208" fmla="*/ 325096 h 641619"/>
                        <a:gd name="connsiteX4-209" fmla="*/ 333371 w 662220"/>
                        <a:gd name="connsiteY4-210" fmla="*/ 641619 h 641619"/>
                        <a:gd name="connsiteX5-211" fmla="*/ 5124 w 662220"/>
                        <a:gd name="connsiteY5-212" fmla="*/ 325096 h 641619"/>
                        <a:gd name="connsiteX6-213" fmla="*/ 64593 w 662220"/>
                        <a:gd name="connsiteY6-214" fmla="*/ 122180 h 641619"/>
                        <a:gd name="connsiteX0-215" fmla="*/ 176252 w 660272"/>
                        <a:gd name="connsiteY0-216" fmla="*/ 58449 h 641619"/>
                        <a:gd name="connsiteX1-217" fmla="*/ 128078 w 660272"/>
                        <a:gd name="connsiteY1-218" fmla="*/ 58236 h 641619"/>
                        <a:gd name="connsiteX2-219" fmla="*/ 410712 w 660272"/>
                        <a:gd name="connsiteY2-220" fmla="*/ 2818 h 641619"/>
                        <a:gd name="connsiteX3-221" fmla="*/ 659670 w 660272"/>
                        <a:gd name="connsiteY3-222" fmla="*/ 325096 h 641619"/>
                        <a:gd name="connsiteX4-223" fmla="*/ 331423 w 660272"/>
                        <a:gd name="connsiteY4-224" fmla="*/ 641619 h 641619"/>
                        <a:gd name="connsiteX5-225" fmla="*/ 3176 w 660272"/>
                        <a:gd name="connsiteY5-226" fmla="*/ 325096 h 641619"/>
                        <a:gd name="connsiteX6-227" fmla="*/ 62645 w 660272"/>
                        <a:gd name="connsiteY6-228" fmla="*/ 122180 h 641619"/>
                        <a:gd name="connsiteX0-229" fmla="*/ 253837 w 660272"/>
                        <a:gd name="connsiteY0-230" fmla="*/ 30740 h 641619"/>
                        <a:gd name="connsiteX1-231" fmla="*/ 128078 w 660272"/>
                        <a:gd name="connsiteY1-232" fmla="*/ 58236 h 641619"/>
                        <a:gd name="connsiteX2-233" fmla="*/ 410712 w 660272"/>
                        <a:gd name="connsiteY2-234" fmla="*/ 2818 h 641619"/>
                        <a:gd name="connsiteX3-235" fmla="*/ 659670 w 660272"/>
                        <a:gd name="connsiteY3-236" fmla="*/ 325096 h 641619"/>
                        <a:gd name="connsiteX4-237" fmla="*/ 331423 w 660272"/>
                        <a:gd name="connsiteY4-238" fmla="*/ 641619 h 641619"/>
                        <a:gd name="connsiteX5-239" fmla="*/ 3176 w 660272"/>
                        <a:gd name="connsiteY5-240" fmla="*/ 325096 h 641619"/>
                        <a:gd name="connsiteX6-241" fmla="*/ 62645 w 660272"/>
                        <a:gd name="connsiteY6-242" fmla="*/ 122180 h 641619"/>
                        <a:gd name="connsiteX0-243" fmla="*/ 253837 w 660191"/>
                        <a:gd name="connsiteY0-244" fmla="*/ 41069 h 651948"/>
                        <a:gd name="connsiteX1-245" fmla="*/ 161329 w 660191"/>
                        <a:gd name="connsiteY1-246" fmla="*/ 63023 h 651948"/>
                        <a:gd name="connsiteX2-247" fmla="*/ 410712 w 660191"/>
                        <a:gd name="connsiteY2-248" fmla="*/ 13147 h 651948"/>
                        <a:gd name="connsiteX3-249" fmla="*/ 659670 w 660191"/>
                        <a:gd name="connsiteY3-250" fmla="*/ 335425 h 651948"/>
                        <a:gd name="connsiteX4-251" fmla="*/ 331423 w 660191"/>
                        <a:gd name="connsiteY4-252" fmla="*/ 651948 h 651948"/>
                        <a:gd name="connsiteX5-253" fmla="*/ 3176 w 660191"/>
                        <a:gd name="connsiteY5-254" fmla="*/ 335425 h 651948"/>
                        <a:gd name="connsiteX6-255" fmla="*/ 62645 w 660191"/>
                        <a:gd name="connsiteY6-256" fmla="*/ 132509 h 651948"/>
                        <a:gd name="connsiteX0-257" fmla="*/ 253837 w 660897"/>
                        <a:gd name="connsiteY0-258" fmla="*/ 45475 h 656354"/>
                        <a:gd name="connsiteX1-259" fmla="*/ 161329 w 660897"/>
                        <a:gd name="connsiteY1-260" fmla="*/ 67429 h 656354"/>
                        <a:gd name="connsiteX2-261" fmla="*/ 410712 w 660897"/>
                        <a:gd name="connsiteY2-262" fmla="*/ 17553 h 656354"/>
                        <a:gd name="connsiteX3-263" fmla="*/ 659670 w 660897"/>
                        <a:gd name="connsiteY3-264" fmla="*/ 339831 h 656354"/>
                        <a:gd name="connsiteX4-265" fmla="*/ 331423 w 660897"/>
                        <a:gd name="connsiteY4-266" fmla="*/ 656354 h 656354"/>
                        <a:gd name="connsiteX5-267" fmla="*/ 3176 w 660897"/>
                        <a:gd name="connsiteY5-268" fmla="*/ 339831 h 656354"/>
                        <a:gd name="connsiteX6-269" fmla="*/ 62645 w 660897"/>
                        <a:gd name="connsiteY6-270" fmla="*/ 136915 h 656354"/>
                        <a:gd name="connsiteX0-271" fmla="*/ 253837 w 660406"/>
                        <a:gd name="connsiteY0-272" fmla="*/ 41070 h 651949"/>
                        <a:gd name="connsiteX1-273" fmla="*/ 161329 w 660406"/>
                        <a:gd name="connsiteY1-274" fmla="*/ 63024 h 651949"/>
                        <a:gd name="connsiteX2-275" fmla="*/ 410712 w 660406"/>
                        <a:gd name="connsiteY2-276" fmla="*/ 13148 h 651949"/>
                        <a:gd name="connsiteX3-277" fmla="*/ 659670 w 660406"/>
                        <a:gd name="connsiteY3-278" fmla="*/ 335426 h 651949"/>
                        <a:gd name="connsiteX4-279" fmla="*/ 331423 w 660406"/>
                        <a:gd name="connsiteY4-280" fmla="*/ 651949 h 651949"/>
                        <a:gd name="connsiteX5-281" fmla="*/ 3176 w 660406"/>
                        <a:gd name="connsiteY5-282" fmla="*/ 335426 h 651949"/>
                        <a:gd name="connsiteX6-283" fmla="*/ 62645 w 660406"/>
                        <a:gd name="connsiteY6-284" fmla="*/ 132510 h 651949"/>
                        <a:gd name="connsiteX0-285" fmla="*/ 161329 w 660406"/>
                        <a:gd name="connsiteY0-286" fmla="*/ 63024 h 651949"/>
                        <a:gd name="connsiteX1-287" fmla="*/ 410712 w 660406"/>
                        <a:gd name="connsiteY1-288" fmla="*/ 13148 h 651949"/>
                        <a:gd name="connsiteX2-289" fmla="*/ 659670 w 660406"/>
                        <a:gd name="connsiteY2-290" fmla="*/ 335426 h 651949"/>
                        <a:gd name="connsiteX3-291" fmla="*/ 331423 w 660406"/>
                        <a:gd name="connsiteY3-292" fmla="*/ 651949 h 651949"/>
                        <a:gd name="connsiteX4-293" fmla="*/ 3176 w 660406"/>
                        <a:gd name="connsiteY4-294" fmla="*/ 335426 h 651949"/>
                        <a:gd name="connsiteX5-295" fmla="*/ 62645 w 660406"/>
                        <a:gd name="connsiteY5-296" fmla="*/ 132510 h 651949"/>
                        <a:gd name="connsiteX0-297" fmla="*/ 128078 w 660207"/>
                        <a:gd name="connsiteY0-298" fmla="*/ 63024 h 651949"/>
                        <a:gd name="connsiteX1-299" fmla="*/ 410712 w 660207"/>
                        <a:gd name="connsiteY1-300" fmla="*/ 13148 h 651949"/>
                        <a:gd name="connsiteX2-301" fmla="*/ 659670 w 660207"/>
                        <a:gd name="connsiteY2-302" fmla="*/ 335426 h 651949"/>
                        <a:gd name="connsiteX3-303" fmla="*/ 331423 w 660207"/>
                        <a:gd name="connsiteY3-304" fmla="*/ 651949 h 651949"/>
                        <a:gd name="connsiteX4-305" fmla="*/ 3176 w 660207"/>
                        <a:gd name="connsiteY4-306" fmla="*/ 335426 h 651949"/>
                        <a:gd name="connsiteX5-307" fmla="*/ 62645 w 660207"/>
                        <a:gd name="connsiteY5-308" fmla="*/ 132510 h 651949"/>
                        <a:gd name="connsiteX0-309" fmla="*/ 128078 w 660438"/>
                        <a:gd name="connsiteY0-310" fmla="*/ 60888 h 649813"/>
                        <a:gd name="connsiteX1-311" fmla="*/ 410712 w 660438"/>
                        <a:gd name="connsiteY1-312" fmla="*/ 11012 h 649813"/>
                        <a:gd name="connsiteX2-313" fmla="*/ 659670 w 660438"/>
                        <a:gd name="connsiteY2-314" fmla="*/ 333290 h 649813"/>
                        <a:gd name="connsiteX3-315" fmla="*/ 331423 w 660438"/>
                        <a:gd name="connsiteY3-316" fmla="*/ 649813 h 649813"/>
                        <a:gd name="connsiteX4-317" fmla="*/ 3176 w 660438"/>
                        <a:gd name="connsiteY4-318" fmla="*/ 333290 h 649813"/>
                        <a:gd name="connsiteX5-319" fmla="*/ 62645 w 660438"/>
                        <a:gd name="connsiteY5-320" fmla="*/ 130374 h 649813"/>
                        <a:gd name="connsiteX0-321" fmla="*/ 128078 w 660438"/>
                        <a:gd name="connsiteY0-322" fmla="*/ 64927 h 653852"/>
                        <a:gd name="connsiteX1-323" fmla="*/ 410712 w 660438"/>
                        <a:gd name="connsiteY1-324" fmla="*/ 15051 h 653852"/>
                        <a:gd name="connsiteX2-325" fmla="*/ 659670 w 660438"/>
                        <a:gd name="connsiteY2-326" fmla="*/ 337329 h 653852"/>
                        <a:gd name="connsiteX3-327" fmla="*/ 331423 w 660438"/>
                        <a:gd name="connsiteY3-328" fmla="*/ 653852 h 653852"/>
                        <a:gd name="connsiteX4-329" fmla="*/ 3176 w 660438"/>
                        <a:gd name="connsiteY4-330" fmla="*/ 337329 h 653852"/>
                        <a:gd name="connsiteX5-331" fmla="*/ 62645 w 660438"/>
                        <a:gd name="connsiteY5-332" fmla="*/ 134413 h 653852"/>
                        <a:gd name="connsiteX0-333" fmla="*/ 128078 w 660438"/>
                        <a:gd name="connsiteY0-334" fmla="*/ 64927 h 653852"/>
                        <a:gd name="connsiteX1-335" fmla="*/ 410712 w 660438"/>
                        <a:gd name="connsiteY1-336" fmla="*/ 15051 h 653852"/>
                        <a:gd name="connsiteX2-337" fmla="*/ 659670 w 660438"/>
                        <a:gd name="connsiteY2-338" fmla="*/ 337329 h 653852"/>
                        <a:gd name="connsiteX3-339" fmla="*/ 331423 w 660438"/>
                        <a:gd name="connsiteY3-340" fmla="*/ 653852 h 653852"/>
                        <a:gd name="connsiteX4-341" fmla="*/ 3176 w 660438"/>
                        <a:gd name="connsiteY4-342" fmla="*/ 337329 h 653852"/>
                        <a:gd name="connsiteX5-343" fmla="*/ 62645 w 660438"/>
                        <a:gd name="connsiteY5-344" fmla="*/ 134413 h 653852"/>
                        <a:gd name="connsiteX6-345" fmla="*/ 128078 w 660438"/>
                        <a:gd name="connsiteY6-346" fmla="*/ 64927 h 653852"/>
                        <a:gd name="connsiteX0-347" fmla="*/ 252136 w 660153"/>
                        <a:gd name="connsiteY0-348" fmla="*/ 22792 h 698557"/>
                        <a:gd name="connsiteX1-349" fmla="*/ 410712 w 660153"/>
                        <a:gd name="connsiteY1-350" fmla="*/ 59756 h 698557"/>
                        <a:gd name="connsiteX2-351" fmla="*/ 659670 w 660153"/>
                        <a:gd name="connsiteY2-352" fmla="*/ 382034 h 698557"/>
                        <a:gd name="connsiteX3-353" fmla="*/ 331423 w 660153"/>
                        <a:gd name="connsiteY3-354" fmla="*/ 698557 h 698557"/>
                        <a:gd name="connsiteX4-355" fmla="*/ 3176 w 660153"/>
                        <a:gd name="connsiteY4-356" fmla="*/ 382034 h 698557"/>
                        <a:gd name="connsiteX5-357" fmla="*/ 62645 w 660153"/>
                        <a:gd name="connsiteY5-358" fmla="*/ 179118 h 698557"/>
                        <a:gd name="connsiteX6-359" fmla="*/ 252136 w 660153"/>
                        <a:gd name="connsiteY6-360" fmla="*/ 22792 h 698557"/>
                        <a:gd name="connsiteX0-361" fmla="*/ 62645 w 660153"/>
                        <a:gd name="connsiteY0-362" fmla="*/ 119362 h 638801"/>
                        <a:gd name="connsiteX1-363" fmla="*/ 410712 w 660153"/>
                        <a:gd name="connsiteY1-364" fmla="*/ 0 h 638801"/>
                        <a:gd name="connsiteX2-365" fmla="*/ 659670 w 660153"/>
                        <a:gd name="connsiteY2-366" fmla="*/ 322278 h 638801"/>
                        <a:gd name="connsiteX3-367" fmla="*/ 331423 w 660153"/>
                        <a:gd name="connsiteY3-368" fmla="*/ 638801 h 638801"/>
                        <a:gd name="connsiteX4-369" fmla="*/ 3176 w 660153"/>
                        <a:gd name="connsiteY4-370" fmla="*/ 322278 h 638801"/>
                        <a:gd name="connsiteX5-371" fmla="*/ 62645 w 660153"/>
                        <a:gd name="connsiteY5-372" fmla="*/ 119362 h 638801"/>
                        <a:gd name="connsiteX0-373" fmla="*/ 62645 w 684431"/>
                        <a:gd name="connsiteY0-374" fmla="*/ 57333 h 576772"/>
                        <a:gd name="connsiteX1-375" fmla="*/ 615409 w 684431"/>
                        <a:gd name="connsiteY1-376" fmla="*/ 0 h 576772"/>
                        <a:gd name="connsiteX2-377" fmla="*/ 659670 w 684431"/>
                        <a:gd name="connsiteY2-378" fmla="*/ 260249 h 576772"/>
                        <a:gd name="connsiteX3-379" fmla="*/ 331423 w 684431"/>
                        <a:gd name="connsiteY3-380" fmla="*/ 576772 h 576772"/>
                        <a:gd name="connsiteX4-381" fmla="*/ 3176 w 684431"/>
                        <a:gd name="connsiteY4-382" fmla="*/ 260249 h 576772"/>
                        <a:gd name="connsiteX5-383" fmla="*/ 62645 w 684431"/>
                        <a:gd name="connsiteY5-384" fmla="*/ 57333 h 576772"/>
                        <a:gd name="connsiteX0-385" fmla="*/ 62645 w 697568"/>
                        <a:gd name="connsiteY0-386" fmla="*/ 80203 h 611576"/>
                        <a:gd name="connsiteX1-387" fmla="*/ 615409 w 697568"/>
                        <a:gd name="connsiteY1-388" fmla="*/ 22870 h 611576"/>
                        <a:gd name="connsiteX2-389" fmla="*/ 665873 w 697568"/>
                        <a:gd name="connsiteY2-390" fmla="*/ 494018 h 611576"/>
                        <a:gd name="connsiteX3-391" fmla="*/ 331423 w 697568"/>
                        <a:gd name="connsiteY3-392" fmla="*/ 599642 h 611576"/>
                        <a:gd name="connsiteX4-393" fmla="*/ 3176 w 697568"/>
                        <a:gd name="connsiteY4-394" fmla="*/ 283119 h 611576"/>
                        <a:gd name="connsiteX5-395" fmla="*/ 62645 w 697568"/>
                        <a:gd name="connsiteY5-396" fmla="*/ 80203 h 611576"/>
                        <a:gd name="connsiteX0-397" fmla="*/ 62645 w 721268"/>
                        <a:gd name="connsiteY0-398" fmla="*/ 80203 h 500519"/>
                        <a:gd name="connsiteX1-399" fmla="*/ 615409 w 721268"/>
                        <a:gd name="connsiteY1-400" fmla="*/ 22870 h 500519"/>
                        <a:gd name="connsiteX2-401" fmla="*/ 665873 w 721268"/>
                        <a:gd name="connsiteY2-402" fmla="*/ 494018 h 500519"/>
                        <a:gd name="connsiteX3-403" fmla="*/ 3176 w 721268"/>
                        <a:gd name="connsiteY3-404" fmla="*/ 283119 h 500519"/>
                        <a:gd name="connsiteX4-405" fmla="*/ 62645 w 721268"/>
                        <a:gd name="connsiteY4-406" fmla="*/ 80203 h 500519"/>
                        <a:gd name="connsiteX0-407" fmla="*/ 26672 w 681225"/>
                        <a:gd name="connsiteY0-408" fmla="*/ 80203 h 543014"/>
                        <a:gd name="connsiteX1-409" fmla="*/ 579436 w 681225"/>
                        <a:gd name="connsiteY1-410" fmla="*/ 22870 h 543014"/>
                        <a:gd name="connsiteX2-411" fmla="*/ 629900 w 681225"/>
                        <a:gd name="connsiteY2-412" fmla="*/ 494018 h 543014"/>
                        <a:gd name="connsiteX3-413" fmla="*/ 23029 w 681225"/>
                        <a:gd name="connsiteY3-414" fmla="*/ 481613 h 543014"/>
                        <a:gd name="connsiteX4-415" fmla="*/ 26672 w 681225"/>
                        <a:gd name="connsiteY4-416" fmla="*/ 80203 h 543014"/>
                        <a:gd name="connsiteX0-417" fmla="*/ 26672 w 681225"/>
                        <a:gd name="connsiteY0-418" fmla="*/ 89749 h 552560"/>
                        <a:gd name="connsiteX1-419" fmla="*/ 579436 w 681225"/>
                        <a:gd name="connsiteY1-420" fmla="*/ 32416 h 552560"/>
                        <a:gd name="connsiteX2-421" fmla="*/ 629900 w 681225"/>
                        <a:gd name="connsiteY2-422" fmla="*/ 503564 h 552560"/>
                        <a:gd name="connsiteX3-423" fmla="*/ 23029 w 681225"/>
                        <a:gd name="connsiteY3-424" fmla="*/ 491159 h 552560"/>
                        <a:gd name="connsiteX4-425" fmla="*/ 26672 w 681225"/>
                        <a:gd name="connsiteY4-426" fmla="*/ 89749 h 552560"/>
                        <a:gd name="connsiteX0-427" fmla="*/ 29374 w 683927"/>
                        <a:gd name="connsiteY0-428" fmla="*/ 94156 h 556967"/>
                        <a:gd name="connsiteX1-429" fmla="*/ 582138 w 683927"/>
                        <a:gd name="connsiteY1-430" fmla="*/ 36823 h 556967"/>
                        <a:gd name="connsiteX2-431" fmla="*/ 632602 w 683927"/>
                        <a:gd name="connsiteY2-432" fmla="*/ 507971 h 556967"/>
                        <a:gd name="connsiteX3-433" fmla="*/ 25731 w 683927"/>
                        <a:gd name="connsiteY3-434" fmla="*/ 495566 h 556967"/>
                        <a:gd name="connsiteX4-435" fmla="*/ 29374 w 683927"/>
                        <a:gd name="connsiteY4-436" fmla="*/ 94156 h 556967"/>
                        <a:gd name="connsiteX0-437" fmla="*/ 46803 w 712301"/>
                        <a:gd name="connsiteY0-438" fmla="*/ 71704 h 532822"/>
                        <a:gd name="connsiteX1-439" fmla="*/ 624379 w 712301"/>
                        <a:gd name="connsiteY1-440" fmla="*/ 39182 h 532822"/>
                        <a:gd name="connsiteX2-441" fmla="*/ 650031 w 712301"/>
                        <a:gd name="connsiteY2-442" fmla="*/ 485519 h 532822"/>
                        <a:gd name="connsiteX3-443" fmla="*/ 43160 w 712301"/>
                        <a:gd name="connsiteY3-444" fmla="*/ 473114 h 532822"/>
                        <a:gd name="connsiteX4-445" fmla="*/ 46803 w 712301"/>
                        <a:gd name="connsiteY4-446" fmla="*/ 71704 h 532822"/>
                        <a:gd name="connsiteX0-447" fmla="*/ 46803 w 697972"/>
                        <a:gd name="connsiteY0-448" fmla="*/ 58429 h 519547"/>
                        <a:gd name="connsiteX1-449" fmla="*/ 624379 w 697972"/>
                        <a:gd name="connsiteY1-450" fmla="*/ 25907 h 519547"/>
                        <a:gd name="connsiteX2-451" fmla="*/ 650031 w 697972"/>
                        <a:gd name="connsiteY2-452" fmla="*/ 472244 h 519547"/>
                        <a:gd name="connsiteX3-453" fmla="*/ 43160 w 697972"/>
                        <a:gd name="connsiteY3-454" fmla="*/ 459839 h 519547"/>
                        <a:gd name="connsiteX4-455" fmla="*/ 46803 w 697972"/>
                        <a:gd name="connsiteY4-456" fmla="*/ 58429 h 519547"/>
                        <a:gd name="connsiteX0-457" fmla="*/ 46803 w 697972"/>
                        <a:gd name="connsiteY0-458" fmla="*/ 58429 h 538344"/>
                        <a:gd name="connsiteX1-459" fmla="*/ 624379 w 697972"/>
                        <a:gd name="connsiteY1-460" fmla="*/ 25907 h 538344"/>
                        <a:gd name="connsiteX2-461" fmla="*/ 650031 w 697972"/>
                        <a:gd name="connsiteY2-462" fmla="*/ 472244 h 538344"/>
                        <a:gd name="connsiteX3-463" fmla="*/ 43160 w 697972"/>
                        <a:gd name="connsiteY3-464" fmla="*/ 459839 h 538344"/>
                        <a:gd name="connsiteX4-465" fmla="*/ 46803 w 697972"/>
                        <a:gd name="connsiteY4-466" fmla="*/ 58429 h 538344"/>
                        <a:gd name="connsiteX0-467" fmla="*/ 53628 w 704797"/>
                        <a:gd name="connsiteY0-468" fmla="*/ 58429 h 522084"/>
                        <a:gd name="connsiteX1-469" fmla="*/ 631204 w 704797"/>
                        <a:gd name="connsiteY1-470" fmla="*/ 25907 h 522084"/>
                        <a:gd name="connsiteX2-471" fmla="*/ 656856 w 704797"/>
                        <a:gd name="connsiteY2-472" fmla="*/ 472244 h 522084"/>
                        <a:gd name="connsiteX3-473" fmla="*/ 49985 w 704797"/>
                        <a:gd name="connsiteY3-474" fmla="*/ 459839 h 522084"/>
                        <a:gd name="connsiteX4-475" fmla="*/ 53628 w 704797"/>
                        <a:gd name="connsiteY4-476" fmla="*/ 58429 h 522084"/>
                        <a:gd name="connsiteX0-477" fmla="*/ 95220 w 721339"/>
                        <a:gd name="connsiteY0-478" fmla="*/ 66938 h 536957"/>
                        <a:gd name="connsiteX1-479" fmla="*/ 635419 w 721339"/>
                        <a:gd name="connsiteY1-480" fmla="*/ 42846 h 536957"/>
                        <a:gd name="connsiteX2-481" fmla="*/ 661071 w 721339"/>
                        <a:gd name="connsiteY2-482" fmla="*/ 489183 h 536957"/>
                        <a:gd name="connsiteX3-483" fmla="*/ 54200 w 721339"/>
                        <a:gd name="connsiteY3-484" fmla="*/ 476778 h 536957"/>
                        <a:gd name="connsiteX4-485" fmla="*/ 95220 w 721339"/>
                        <a:gd name="connsiteY4-486" fmla="*/ 66938 h 536957"/>
                        <a:gd name="connsiteX0-487" fmla="*/ 97719 w 723838"/>
                        <a:gd name="connsiteY0-488" fmla="*/ 55834 h 525853"/>
                        <a:gd name="connsiteX1-489" fmla="*/ 637918 w 723838"/>
                        <a:gd name="connsiteY1-490" fmla="*/ 31742 h 525853"/>
                        <a:gd name="connsiteX2-491" fmla="*/ 663570 w 723838"/>
                        <a:gd name="connsiteY2-492" fmla="*/ 478079 h 525853"/>
                        <a:gd name="connsiteX3-493" fmla="*/ 56699 w 723838"/>
                        <a:gd name="connsiteY3-494" fmla="*/ 465674 h 525853"/>
                        <a:gd name="connsiteX4-495" fmla="*/ 97719 w 723838"/>
                        <a:gd name="connsiteY4-496" fmla="*/ 55834 h 525853"/>
                      </a:gdLst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</a:cxnLst>
                      <a:rect l="l" t="t" r="r" b="b"/>
                      <a:pathLst>
                        <a:path w="723838" h="525853">
                          <a:moveTo>
                            <a:pt x="97719" y="55834"/>
                          </a:moveTo>
                          <a:cubicBezTo>
                            <a:pt x="203084" y="25657"/>
                            <a:pt x="543610" y="-38632"/>
                            <a:pt x="637918" y="31742"/>
                          </a:cubicBezTo>
                          <a:cubicBezTo>
                            <a:pt x="732226" y="102116"/>
                            <a:pt x="760440" y="405757"/>
                            <a:pt x="663570" y="478079"/>
                          </a:cubicBezTo>
                          <a:cubicBezTo>
                            <a:pt x="566700" y="550401"/>
                            <a:pt x="151007" y="536048"/>
                            <a:pt x="56699" y="465674"/>
                          </a:cubicBezTo>
                          <a:cubicBezTo>
                            <a:pt x="-37609" y="395300"/>
                            <a:pt x="-7646" y="86011"/>
                            <a:pt x="97719" y="55834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31750" cap="rnd">
                      <a:solidFill>
                        <a:schemeClr val="accent1">
                          <a:lumMod val="50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17" name="任意多边形 116"/>
                <p:cNvSpPr/>
                <p:nvPr/>
              </p:nvSpPr>
              <p:spPr>
                <a:xfrm>
                  <a:off x="6543419" y="636428"/>
                  <a:ext cx="628025" cy="3839318"/>
                </a:xfrm>
                <a:custGeom>
                  <a:gdLst>
                    <a:gd name="connsiteX0" fmla="*/ 46893 w 46893"/>
                    <a:gd name="connsiteY0" fmla="*/ 3141785 h 3141785"/>
                    <a:gd name="connsiteX1" fmla="*/ 0 w 46893"/>
                    <a:gd name="connsiteY1" fmla="*/ 0 h 3141785"/>
                    <a:gd name="connsiteX0-1" fmla="*/ 281675 w 281675"/>
                    <a:gd name="connsiteY0-2" fmla="*/ 3141785 h 3141785"/>
                    <a:gd name="connsiteX1-3" fmla="*/ 234782 w 281675"/>
                    <a:gd name="connsiteY1-4" fmla="*/ 0 h 3141785"/>
                    <a:gd name="connsiteX0-5" fmla="*/ 445802 w 445802"/>
                    <a:gd name="connsiteY0-6" fmla="*/ 3141785 h 3141785"/>
                    <a:gd name="connsiteX1-7" fmla="*/ 398909 w 445802"/>
                    <a:gd name="connsiteY1-8" fmla="*/ 0 h 3141785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445802" h="3141785">
                      <a:moveTo>
                        <a:pt x="445802" y="3141785"/>
                      </a:moveTo>
                      <a:cubicBezTo>
                        <a:pt x="-132537" y="2094523"/>
                        <a:pt x="-148167" y="1234831"/>
                        <a:pt x="398909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任意多边形 117"/>
                <p:cNvSpPr/>
                <p:nvPr/>
              </p:nvSpPr>
              <p:spPr>
                <a:xfrm flipH="1">
                  <a:off x="7423457" y="593252"/>
                  <a:ext cx="169750" cy="3839318"/>
                </a:xfrm>
                <a:custGeom>
                  <a:gdLst>
                    <a:gd name="connsiteX0" fmla="*/ 46893 w 46893"/>
                    <a:gd name="connsiteY0" fmla="*/ 3141785 h 3141785"/>
                    <a:gd name="connsiteX1" fmla="*/ 0 w 46893"/>
                    <a:gd name="connsiteY1" fmla="*/ 0 h 3141785"/>
                    <a:gd name="connsiteX0-1" fmla="*/ 281675 w 281675"/>
                    <a:gd name="connsiteY0-2" fmla="*/ 3141785 h 3141785"/>
                    <a:gd name="connsiteX1-3" fmla="*/ 234782 w 281675"/>
                    <a:gd name="connsiteY1-4" fmla="*/ 0 h 3141785"/>
                    <a:gd name="connsiteX0-5" fmla="*/ 445802 w 445802"/>
                    <a:gd name="connsiteY0-6" fmla="*/ 3141785 h 3141785"/>
                    <a:gd name="connsiteX1-7" fmla="*/ 398909 w 445802"/>
                    <a:gd name="connsiteY1-8" fmla="*/ 0 h 3141785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445802" h="3141785">
                      <a:moveTo>
                        <a:pt x="445802" y="3141785"/>
                      </a:moveTo>
                      <a:cubicBezTo>
                        <a:pt x="-132537" y="2094523"/>
                        <a:pt x="-148167" y="1234831"/>
                        <a:pt x="398909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" name="任意多边形 118"/>
                <p:cNvSpPr/>
                <p:nvPr/>
              </p:nvSpPr>
              <p:spPr>
                <a:xfrm flipH="1">
                  <a:off x="7723941" y="636427"/>
                  <a:ext cx="661847" cy="3839318"/>
                </a:xfrm>
                <a:custGeom>
                  <a:gdLst>
                    <a:gd name="connsiteX0" fmla="*/ 46893 w 46893"/>
                    <a:gd name="connsiteY0" fmla="*/ 3141785 h 3141785"/>
                    <a:gd name="connsiteX1" fmla="*/ 0 w 46893"/>
                    <a:gd name="connsiteY1" fmla="*/ 0 h 3141785"/>
                    <a:gd name="connsiteX0-1" fmla="*/ 281675 w 281675"/>
                    <a:gd name="connsiteY0-2" fmla="*/ 3141785 h 3141785"/>
                    <a:gd name="connsiteX1-3" fmla="*/ 234782 w 281675"/>
                    <a:gd name="connsiteY1-4" fmla="*/ 0 h 3141785"/>
                    <a:gd name="connsiteX0-5" fmla="*/ 445802 w 445802"/>
                    <a:gd name="connsiteY0-6" fmla="*/ 3141785 h 3141785"/>
                    <a:gd name="connsiteX1-7" fmla="*/ 398909 w 445802"/>
                    <a:gd name="connsiteY1-8" fmla="*/ 0 h 3141785"/>
                    <a:gd name="connsiteX0-9" fmla="*/ 396664 w 450611"/>
                    <a:gd name="connsiteY0-10" fmla="*/ 3141785 h 3141785"/>
                    <a:gd name="connsiteX1-11" fmla="*/ 450611 w 450611"/>
                    <a:gd name="connsiteY1-12" fmla="*/ 0 h 3141785"/>
                    <a:gd name="connsiteX0-13" fmla="*/ 333668 w 387615"/>
                    <a:gd name="connsiteY0-14" fmla="*/ 3141785 h 3141785"/>
                    <a:gd name="connsiteX1-15" fmla="*/ 387615 w 387615"/>
                    <a:gd name="connsiteY1-16" fmla="*/ 0 h 3141785"/>
                    <a:gd name="connsiteX0-17" fmla="*/ 299672 w 353619"/>
                    <a:gd name="connsiteY0-18" fmla="*/ 3141785 h 3141785"/>
                    <a:gd name="connsiteX1-19" fmla="*/ 353619 w 353619"/>
                    <a:gd name="connsiteY1-20" fmla="*/ 0 h 3141785"/>
                    <a:gd name="connsiteX0-21" fmla="*/ 301871 w 355818"/>
                    <a:gd name="connsiteY0-22" fmla="*/ 3141785 h 3141785"/>
                    <a:gd name="connsiteX1-23" fmla="*/ 355818 w 355818"/>
                    <a:gd name="connsiteY1-24" fmla="*/ 0 h 3141785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355818" h="3141785">
                      <a:moveTo>
                        <a:pt x="301871" y="3141785"/>
                      </a:moveTo>
                      <a:cubicBezTo>
                        <a:pt x="-24369" y="2246924"/>
                        <a:pt x="-191258" y="1234831"/>
                        <a:pt x="355818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2952999" y="1877831"/>
                <a:ext cx="631109" cy="2697283"/>
                <a:chOff x="2952999" y="1877831"/>
                <a:chExt cx="631109" cy="2697283"/>
              </a:xfrm>
            </p:grpSpPr>
            <p:sp>
              <p:nvSpPr>
                <p:cNvPr id="103" name="任意多边形 102"/>
                <p:cNvSpPr/>
                <p:nvPr/>
              </p:nvSpPr>
              <p:spPr>
                <a:xfrm>
                  <a:off x="2975858" y="1990649"/>
                  <a:ext cx="246917" cy="185379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任意多边形 103"/>
                <p:cNvSpPr/>
                <p:nvPr/>
              </p:nvSpPr>
              <p:spPr>
                <a:xfrm>
                  <a:off x="3011921" y="2196768"/>
                  <a:ext cx="287989" cy="212487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" name="任意多边形 104"/>
                <p:cNvSpPr/>
                <p:nvPr/>
              </p:nvSpPr>
              <p:spPr>
                <a:xfrm>
                  <a:off x="3004487" y="2309429"/>
                  <a:ext cx="397136" cy="291984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任意多边形 105"/>
                <p:cNvSpPr/>
                <p:nvPr/>
              </p:nvSpPr>
              <p:spPr>
                <a:xfrm>
                  <a:off x="3020919" y="2543011"/>
                  <a:ext cx="397136" cy="291984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" name="任意多边形 106"/>
                <p:cNvSpPr/>
                <p:nvPr/>
              </p:nvSpPr>
              <p:spPr>
                <a:xfrm>
                  <a:off x="3066116" y="2785097"/>
                  <a:ext cx="397136" cy="291984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任意多边形 107"/>
                <p:cNvSpPr/>
                <p:nvPr/>
              </p:nvSpPr>
              <p:spPr>
                <a:xfrm>
                  <a:off x="3001348" y="2990770"/>
                  <a:ext cx="539322" cy="377182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" name="任意多边形 108"/>
                <p:cNvSpPr/>
                <p:nvPr/>
              </p:nvSpPr>
              <p:spPr>
                <a:xfrm>
                  <a:off x="3011921" y="3226766"/>
                  <a:ext cx="572187" cy="389363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任意多边形 109"/>
                <p:cNvSpPr/>
                <p:nvPr/>
              </p:nvSpPr>
              <p:spPr>
                <a:xfrm>
                  <a:off x="3011922" y="3633136"/>
                  <a:ext cx="397136" cy="291984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任意多边形 110"/>
                <p:cNvSpPr/>
                <p:nvPr/>
              </p:nvSpPr>
              <p:spPr>
                <a:xfrm>
                  <a:off x="3001348" y="3852125"/>
                  <a:ext cx="397136" cy="291984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任意多边形 111"/>
                <p:cNvSpPr/>
                <p:nvPr/>
              </p:nvSpPr>
              <p:spPr>
                <a:xfrm>
                  <a:off x="2975858" y="4082565"/>
                  <a:ext cx="397136" cy="291984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任意多边形 112"/>
                <p:cNvSpPr/>
                <p:nvPr/>
              </p:nvSpPr>
              <p:spPr>
                <a:xfrm>
                  <a:off x="3011921" y="4389735"/>
                  <a:ext cx="246917" cy="185379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>
                  <a:off x="2952999" y="1877831"/>
                  <a:ext cx="141335" cy="91726"/>
                </a:xfrm>
                <a:custGeom>
                  <a:gdLst>
                    <a:gd name="connsiteX0" fmla="*/ 0 w 145605"/>
                    <a:gd name="connsiteY0" fmla="*/ 221320 h 221320"/>
                    <a:gd name="connsiteX1" fmla="*/ 66978 w 145605"/>
                    <a:gd name="connsiteY1" fmla="*/ 107748 h 221320"/>
                    <a:gd name="connsiteX2" fmla="*/ 145605 w 145605"/>
                    <a:gd name="connsiteY2" fmla="*/ 0 h 22132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605" h="221320">
                      <a:moveTo>
                        <a:pt x="0" y="221320"/>
                      </a:moveTo>
                      <a:cubicBezTo>
                        <a:pt x="21355" y="182977"/>
                        <a:pt x="42711" y="144635"/>
                        <a:pt x="66978" y="107748"/>
                      </a:cubicBezTo>
                      <a:cubicBezTo>
                        <a:pt x="91245" y="70861"/>
                        <a:pt x="118425" y="35430"/>
                        <a:pt x="145605" y="0"/>
                      </a:cubicBezTo>
                    </a:path>
                  </a:pathLst>
                </a:custGeom>
                <a:noFill/>
                <a:ln w="22225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3" name="任意多边形 92"/>
              <p:cNvSpPr/>
              <p:nvPr/>
            </p:nvSpPr>
            <p:spPr>
              <a:xfrm>
                <a:off x="1891893" y="1894156"/>
                <a:ext cx="623309" cy="313356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任意多边形 93"/>
              <p:cNvSpPr/>
              <p:nvPr/>
            </p:nvSpPr>
            <p:spPr>
              <a:xfrm>
                <a:off x="1809204" y="2060575"/>
                <a:ext cx="645050" cy="355509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任意多边形 94"/>
              <p:cNvSpPr/>
              <p:nvPr/>
            </p:nvSpPr>
            <p:spPr>
              <a:xfrm>
                <a:off x="1727594" y="2288197"/>
                <a:ext cx="663760" cy="389796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1667742" y="2604779"/>
                <a:ext cx="560023" cy="379745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任意多边形 96"/>
              <p:cNvSpPr/>
              <p:nvPr/>
            </p:nvSpPr>
            <p:spPr>
              <a:xfrm>
                <a:off x="1691879" y="2872753"/>
                <a:ext cx="539322" cy="377182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1798492" y="3158830"/>
                <a:ext cx="405055" cy="306074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1926119" y="3492843"/>
                <a:ext cx="265537" cy="178933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>
              <a:xfrm>
                <a:off x="2026197" y="3656085"/>
                <a:ext cx="243491" cy="178487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任意多边形 100"/>
              <p:cNvSpPr/>
              <p:nvPr/>
            </p:nvSpPr>
            <p:spPr>
              <a:xfrm>
                <a:off x="2103101" y="3848900"/>
                <a:ext cx="182303" cy="142435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2285404" y="4086250"/>
                <a:ext cx="154457" cy="133763"/>
              </a:xfrm>
              <a:custGeom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22225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7" name="文本框 126"/>
          <p:cNvSpPr txBox="1"/>
          <p:nvPr/>
        </p:nvSpPr>
        <p:spPr>
          <a:xfrm>
            <a:off x="833755" y="384175"/>
            <a:ext cx="9322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不同栏目的主持人，所需的专业知识也不尽相同！</a:t>
            </a:r>
            <a:endParaRPr lang="zh-CN" altLang="en-US" sz="3200" b="1">
              <a:solidFill>
                <a:srgbClr val="9E0000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2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任意多边形 128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任意多边形 129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1" name="组合 13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32" name="任意多边形 131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6" name="组合 135"/>
          <p:cNvGrpSpPr/>
          <p:nvPr/>
        </p:nvGrpSpPr>
        <p:grpSpPr>
          <a:xfrm>
            <a:off x="4045650" y="4312607"/>
            <a:ext cx="1259555" cy="1897402"/>
            <a:chOff x="4869199" y="2184580"/>
            <a:chExt cx="1569382" cy="2364128"/>
          </a:xfrm>
        </p:grpSpPr>
        <p:sp>
          <p:nvSpPr>
            <p:cNvPr id="24" name="Freeform 3737"/>
            <p:cNvSpPr>
              <a:spLocks noEditPoints="1"/>
            </p:cNvSpPr>
            <p:nvPr/>
          </p:nvSpPr>
          <p:spPr bwMode="auto">
            <a:xfrm>
              <a:off x="4879259" y="2370693"/>
              <a:ext cx="603607" cy="658939"/>
            </a:xfrm>
            <a:custGeom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38"/>
            <p:cNvSpPr>
              <a:spLocks noEditPoints="1"/>
            </p:cNvSpPr>
            <p:nvPr/>
          </p:nvSpPr>
          <p:spPr bwMode="auto">
            <a:xfrm>
              <a:off x="4869199" y="2360633"/>
              <a:ext cx="628759" cy="679060"/>
            </a:xfrm>
            <a:custGeom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39"/>
            <p:cNvSpPr/>
            <p:nvPr/>
          </p:nvSpPr>
          <p:spPr bwMode="auto">
            <a:xfrm>
              <a:off x="5005012" y="2576924"/>
              <a:ext cx="20120" cy="20120"/>
            </a:xfrm>
            <a:custGeom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40"/>
            <p:cNvSpPr>
              <a:spLocks noEditPoints="1"/>
            </p:cNvSpPr>
            <p:nvPr/>
          </p:nvSpPr>
          <p:spPr bwMode="auto">
            <a:xfrm>
              <a:off x="4994952" y="2561836"/>
              <a:ext cx="45272" cy="45272"/>
            </a:xfrm>
            <a:custGeom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41"/>
            <p:cNvSpPr/>
            <p:nvPr/>
          </p:nvSpPr>
          <p:spPr bwMode="auto">
            <a:xfrm>
              <a:off x="5155914" y="2511535"/>
              <a:ext cx="25152" cy="25152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42"/>
            <p:cNvSpPr>
              <a:spLocks noEditPoints="1"/>
            </p:cNvSpPr>
            <p:nvPr/>
          </p:nvSpPr>
          <p:spPr bwMode="auto">
            <a:xfrm>
              <a:off x="5140822" y="2501475"/>
              <a:ext cx="50301" cy="45272"/>
            </a:xfrm>
            <a:custGeom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43"/>
            <p:cNvSpPr>
              <a:spLocks noEditPoints="1"/>
            </p:cNvSpPr>
            <p:nvPr/>
          </p:nvSpPr>
          <p:spPr bwMode="auto">
            <a:xfrm>
              <a:off x="4944651" y="2637285"/>
              <a:ext cx="281683" cy="176054"/>
            </a:xfrm>
            <a:custGeom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44"/>
            <p:cNvSpPr>
              <a:spLocks noEditPoints="1"/>
            </p:cNvSpPr>
            <p:nvPr/>
          </p:nvSpPr>
          <p:spPr bwMode="auto">
            <a:xfrm>
              <a:off x="4929560" y="2622197"/>
              <a:ext cx="306835" cy="201202"/>
            </a:xfrm>
            <a:custGeom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45"/>
            <p:cNvSpPr/>
            <p:nvPr/>
          </p:nvSpPr>
          <p:spPr bwMode="auto">
            <a:xfrm>
              <a:off x="5181063" y="2622197"/>
              <a:ext cx="50301" cy="35212"/>
            </a:xfrm>
            <a:custGeom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46"/>
            <p:cNvSpPr/>
            <p:nvPr/>
          </p:nvSpPr>
          <p:spPr bwMode="auto">
            <a:xfrm>
              <a:off x="5165974" y="2612136"/>
              <a:ext cx="80481" cy="55332"/>
            </a:xfrm>
            <a:custGeom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47"/>
            <p:cNvSpPr/>
            <p:nvPr/>
          </p:nvSpPr>
          <p:spPr bwMode="auto">
            <a:xfrm>
              <a:off x="4929560" y="2707706"/>
              <a:ext cx="35212" cy="55332"/>
            </a:xfrm>
            <a:custGeom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48"/>
            <p:cNvSpPr/>
            <p:nvPr/>
          </p:nvSpPr>
          <p:spPr bwMode="auto">
            <a:xfrm>
              <a:off x="4914471" y="2697646"/>
              <a:ext cx="65392" cy="75452"/>
            </a:xfrm>
            <a:custGeom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49"/>
            <p:cNvSpPr/>
            <p:nvPr/>
          </p:nvSpPr>
          <p:spPr bwMode="auto">
            <a:xfrm>
              <a:off x="4939620" y="2194640"/>
              <a:ext cx="125753" cy="221323"/>
            </a:xfrm>
            <a:custGeom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50"/>
            <p:cNvSpPr>
              <a:spLocks noEditPoints="1"/>
            </p:cNvSpPr>
            <p:nvPr/>
          </p:nvSpPr>
          <p:spPr bwMode="auto">
            <a:xfrm>
              <a:off x="4929560" y="2184580"/>
              <a:ext cx="150902" cy="256535"/>
            </a:xfrm>
            <a:custGeom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51"/>
            <p:cNvSpPr/>
            <p:nvPr/>
          </p:nvSpPr>
          <p:spPr bwMode="auto">
            <a:xfrm>
              <a:off x="5035193" y="2239912"/>
              <a:ext cx="130782" cy="145873"/>
            </a:xfrm>
            <a:custGeom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52"/>
            <p:cNvSpPr>
              <a:spLocks noEditPoints="1"/>
            </p:cNvSpPr>
            <p:nvPr/>
          </p:nvSpPr>
          <p:spPr bwMode="auto">
            <a:xfrm>
              <a:off x="5020101" y="2224820"/>
              <a:ext cx="155933" cy="181082"/>
            </a:xfrm>
            <a:custGeom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53"/>
            <p:cNvSpPr/>
            <p:nvPr/>
          </p:nvSpPr>
          <p:spPr bwMode="auto">
            <a:xfrm>
              <a:off x="5251484" y="2989389"/>
              <a:ext cx="50301" cy="65392"/>
            </a:xfrm>
            <a:custGeom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54"/>
            <p:cNvSpPr/>
            <p:nvPr/>
          </p:nvSpPr>
          <p:spPr bwMode="auto">
            <a:xfrm>
              <a:off x="5236395" y="2979329"/>
              <a:ext cx="85513" cy="85513"/>
            </a:xfrm>
            <a:custGeom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55"/>
            <p:cNvSpPr>
              <a:spLocks noEditPoints="1"/>
            </p:cNvSpPr>
            <p:nvPr/>
          </p:nvSpPr>
          <p:spPr bwMode="auto">
            <a:xfrm>
              <a:off x="5221303" y="3019570"/>
              <a:ext cx="171022" cy="115693"/>
            </a:xfrm>
            <a:custGeom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56"/>
            <p:cNvSpPr>
              <a:spLocks noEditPoints="1"/>
            </p:cNvSpPr>
            <p:nvPr/>
          </p:nvSpPr>
          <p:spPr bwMode="auto">
            <a:xfrm>
              <a:off x="5196155" y="3004481"/>
              <a:ext cx="206234" cy="145873"/>
            </a:xfrm>
            <a:custGeom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57"/>
            <p:cNvSpPr>
              <a:spLocks noEditPoints="1"/>
            </p:cNvSpPr>
            <p:nvPr/>
          </p:nvSpPr>
          <p:spPr bwMode="auto">
            <a:xfrm>
              <a:off x="5291724" y="3064842"/>
              <a:ext cx="241443" cy="427557"/>
            </a:xfrm>
            <a:custGeom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58"/>
            <p:cNvSpPr>
              <a:spLocks noEditPoints="1"/>
            </p:cNvSpPr>
            <p:nvPr/>
          </p:nvSpPr>
          <p:spPr bwMode="auto">
            <a:xfrm>
              <a:off x="5281664" y="3054782"/>
              <a:ext cx="266595" cy="452705"/>
            </a:xfrm>
            <a:custGeom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59"/>
            <p:cNvSpPr>
              <a:spLocks noEditPoints="1"/>
            </p:cNvSpPr>
            <p:nvPr/>
          </p:nvSpPr>
          <p:spPr bwMode="auto">
            <a:xfrm>
              <a:off x="5150882" y="3009510"/>
              <a:ext cx="462766" cy="563367"/>
            </a:xfrm>
            <a:custGeom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60"/>
            <p:cNvSpPr>
              <a:spLocks noEditPoints="1"/>
            </p:cNvSpPr>
            <p:nvPr/>
          </p:nvSpPr>
          <p:spPr bwMode="auto">
            <a:xfrm>
              <a:off x="5135794" y="2999449"/>
              <a:ext cx="487917" cy="583487"/>
            </a:xfrm>
            <a:custGeom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5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61"/>
            <p:cNvSpPr/>
            <p:nvPr/>
          </p:nvSpPr>
          <p:spPr bwMode="auto">
            <a:xfrm>
              <a:off x="4999981" y="3145323"/>
              <a:ext cx="191142" cy="548278"/>
            </a:xfrm>
            <a:custGeom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62"/>
            <p:cNvSpPr>
              <a:spLocks noEditPoints="1"/>
            </p:cNvSpPr>
            <p:nvPr/>
          </p:nvSpPr>
          <p:spPr bwMode="auto">
            <a:xfrm>
              <a:off x="4989920" y="3130231"/>
              <a:ext cx="216294" cy="573427"/>
            </a:xfrm>
            <a:custGeom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63"/>
            <p:cNvSpPr/>
            <p:nvPr/>
          </p:nvSpPr>
          <p:spPr bwMode="auto">
            <a:xfrm>
              <a:off x="5095553" y="3668449"/>
              <a:ext cx="95573" cy="55332"/>
            </a:xfrm>
            <a:custGeom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64"/>
            <p:cNvSpPr>
              <a:spLocks noEditPoints="1"/>
            </p:cNvSpPr>
            <p:nvPr/>
          </p:nvSpPr>
          <p:spPr bwMode="auto">
            <a:xfrm>
              <a:off x="5075433" y="3658389"/>
              <a:ext cx="135813" cy="80481"/>
            </a:xfrm>
            <a:custGeom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765"/>
            <p:cNvSpPr/>
            <p:nvPr/>
          </p:nvSpPr>
          <p:spPr bwMode="auto">
            <a:xfrm>
              <a:off x="5362145" y="2511535"/>
              <a:ext cx="417497" cy="518098"/>
            </a:xfrm>
            <a:custGeom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66"/>
            <p:cNvSpPr>
              <a:spLocks noEditPoints="1"/>
            </p:cNvSpPr>
            <p:nvPr/>
          </p:nvSpPr>
          <p:spPr bwMode="auto">
            <a:xfrm>
              <a:off x="5352085" y="2496443"/>
              <a:ext cx="437617" cy="548278"/>
            </a:xfrm>
            <a:custGeom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67"/>
            <p:cNvSpPr/>
            <p:nvPr/>
          </p:nvSpPr>
          <p:spPr bwMode="auto">
            <a:xfrm>
              <a:off x="5623708" y="2431054"/>
              <a:ext cx="45272" cy="100601"/>
            </a:xfrm>
            <a:custGeom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768"/>
            <p:cNvSpPr>
              <a:spLocks noEditPoints="1"/>
            </p:cNvSpPr>
            <p:nvPr/>
          </p:nvSpPr>
          <p:spPr bwMode="auto">
            <a:xfrm>
              <a:off x="5613648" y="2415962"/>
              <a:ext cx="65392" cy="125753"/>
            </a:xfrm>
            <a:custGeom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769"/>
            <p:cNvSpPr/>
            <p:nvPr/>
          </p:nvSpPr>
          <p:spPr bwMode="auto">
            <a:xfrm>
              <a:off x="5653888" y="2441114"/>
              <a:ext cx="25152" cy="85513"/>
            </a:xfrm>
            <a:custGeom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770"/>
            <p:cNvSpPr>
              <a:spLocks noEditPoints="1"/>
            </p:cNvSpPr>
            <p:nvPr/>
          </p:nvSpPr>
          <p:spPr bwMode="auto">
            <a:xfrm>
              <a:off x="5643828" y="2431054"/>
              <a:ext cx="45272" cy="105633"/>
            </a:xfrm>
            <a:custGeom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771"/>
            <p:cNvSpPr/>
            <p:nvPr/>
          </p:nvSpPr>
          <p:spPr bwMode="auto">
            <a:xfrm>
              <a:off x="5653888" y="2436083"/>
              <a:ext cx="50301" cy="95573"/>
            </a:xfrm>
            <a:custGeom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772"/>
            <p:cNvSpPr/>
            <p:nvPr/>
          </p:nvSpPr>
          <p:spPr bwMode="auto">
            <a:xfrm>
              <a:off x="5638800" y="2426023"/>
              <a:ext cx="80481" cy="120721"/>
            </a:xfrm>
            <a:custGeom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773"/>
            <p:cNvSpPr/>
            <p:nvPr/>
          </p:nvSpPr>
          <p:spPr bwMode="auto">
            <a:xfrm>
              <a:off x="5674009" y="2466263"/>
              <a:ext cx="45272" cy="70421"/>
            </a:xfrm>
            <a:custGeom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774"/>
            <p:cNvSpPr>
              <a:spLocks noEditPoints="1"/>
            </p:cNvSpPr>
            <p:nvPr/>
          </p:nvSpPr>
          <p:spPr bwMode="auto">
            <a:xfrm>
              <a:off x="5653888" y="2446143"/>
              <a:ext cx="80481" cy="100601"/>
            </a:xfrm>
            <a:custGeom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775"/>
            <p:cNvSpPr/>
            <p:nvPr/>
          </p:nvSpPr>
          <p:spPr bwMode="auto">
            <a:xfrm>
              <a:off x="5392325" y="3562816"/>
              <a:ext cx="160962" cy="965772"/>
            </a:xfrm>
            <a:custGeom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776"/>
            <p:cNvSpPr>
              <a:spLocks noEditPoints="1"/>
            </p:cNvSpPr>
            <p:nvPr/>
          </p:nvSpPr>
          <p:spPr bwMode="auto">
            <a:xfrm>
              <a:off x="5382265" y="3532636"/>
              <a:ext cx="181082" cy="1016072"/>
            </a:xfrm>
            <a:custGeom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77"/>
            <p:cNvSpPr>
              <a:spLocks noEditPoints="1"/>
            </p:cNvSpPr>
            <p:nvPr/>
          </p:nvSpPr>
          <p:spPr bwMode="auto">
            <a:xfrm>
              <a:off x="5573407" y="3281133"/>
              <a:ext cx="850082" cy="377256"/>
            </a:xfrm>
            <a:custGeom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778"/>
            <p:cNvSpPr>
              <a:spLocks noEditPoints="1"/>
            </p:cNvSpPr>
            <p:nvPr/>
          </p:nvSpPr>
          <p:spPr bwMode="auto">
            <a:xfrm>
              <a:off x="5558319" y="3271073"/>
              <a:ext cx="880262" cy="397376"/>
            </a:xfrm>
            <a:custGeom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7142671" y="4123244"/>
            <a:ext cx="1144079" cy="2086765"/>
            <a:chOff x="6332948" y="2078950"/>
            <a:chExt cx="1343028" cy="2449641"/>
          </a:xfrm>
        </p:grpSpPr>
        <p:sp>
          <p:nvSpPr>
            <p:cNvPr id="66" name="Freeform 3779"/>
            <p:cNvSpPr>
              <a:spLocks noEditPoints="1"/>
            </p:cNvSpPr>
            <p:nvPr/>
          </p:nvSpPr>
          <p:spPr bwMode="auto">
            <a:xfrm>
              <a:off x="6750442" y="2320393"/>
              <a:ext cx="623728" cy="628759"/>
            </a:xfrm>
            <a:custGeom>
              <a:gdLst>
                <a:gd name="T0" fmla="*/ 0 w 113"/>
                <a:gd name="T1" fmla="*/ 57 h 114"/>
                <a:gd name="T2" fmla="*/ 55 w 113"/>
                <a:gd name="T3" fmla="*/ 0 h 114"/>
                <a:gd name="T4" fmla="*/ 55 w 113"/>
                <a:gd name="T5" fmla="*/ 0 h 114"/>
                <a:gd name="T6" fmla="*/ 113 w 113"/>
                <a:gd name="T7" fmla="*/ 57 h 114"/>
                <a:gd name="T8" fmla="*/ 113 w 113"/>
                <a:gd name="T9" fmla="*/ 57 h 114"/>
                <a:gd name="T10" fmla="*/ 55 w 113"/>
                <a:gd name="T11" fmla="*/ 114 h 114"/>
                <a:gd name="T12" fmla="*/ 55 w 113"/>
                <a:gd name="T13" fmla="*/ 114 h 114"/>
                <a:gd name="T14" fmla="*/ 0 w 113"/>
                <a:gd name="T15" fmla="*/ 57 h 114"/>
                <a:gd name="T16" fmla="*/ 4 w 113"/>
                <a:gd name="T17" fmla="*/ 57 h 114"/>
                <a:gd name="T18" fmla="*/ 55 w 113"/>
                <a:gd name="T19" fmla="*/ 110 h 114"/>
                <a:gd name="T20" fmla="*/ 55 w 113"/>
                <a:gd name="T21" fmla="*/ 110 h 114"/>
                <a:gd name="T22" fmla="*/ 109 w 113"/>
                <a:gd name="T23" fmla="*/ 57 h 114"/>
                <a:gd name="T24" fmla="*/ 109 w 113"/>
                <a:gd name="T25" fmla="*/ 57 h 114"/>
                <a:gd name="T26" fmla="*/ 55 w 113"/>
                <a:gd name="T27" fmla="*/ 4 h 114"/>
                <a:gd name="T28" fmla="*/ 55 w 113"/>
                <a:gd name="T29" fmla="*/ 4 h 114"/>
                <a:gd name="T30" fmla="*/ 4 w 113"/>
                <a:gd name="T31" fmla="*/ 57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14">
                  <a:moveTo>
                    <a:pt x="0" y="57"/>
                  </a:moveTo>
                  <a:cubicBezTo>
                    <a:pt x="0" y="25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5" y="0"/>
                    <a:pt x="113" y="25"/>
                    <a:pt x="113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3" y="88"/>
                    <a:pt x="85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24" y="114"/>
                    <a:pt x="0" y="88"/>
                    <a:pt x="0" y="57"/>
                  </a:cubicBezTo>
                  <a:close/>
                  <a:moveTo>
                    <a:pt x="4" y="57"/>
                  </a:moveTo>
                  <a:cubicBezTo>
                    <a:pt x="4" y="86"/>
                    <a:pt x="27" y="110"/>
                    <a:pt x="55" y="110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83" y="110"/>
                    <a:pt x="109" y="86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27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27" y="4"/>
                    <a:pt x="4" y="27"/>
                    <a:pt x="4" y="5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80"/>
            <p:cNvSpPr>
              <a:spLocks noEditPoints="1"/>
            </p:cNvSpPr>
            <p:nvPr/>
          </p:nvSpPr>
          <p:spPr bwMode="auto">
            <a:xfrm>
              <a:off x="6740382" y="2310333"/>
              <a:ext cx="643848" cy="648879"/>
            </a:xfrm>
            <a:custGeom>
              <a:gdLst>
                <a:gd name="T0" fmla="*/ 0 w 117"/>
                <a:gd name="T1" fmla="*/ 59 h 118"/>
                <a:gd name="T2" fmla="*/ 2 w 117"/>
                <a:gd name="T3" fmla="*/ 59 h 118"/>
                <a:gd name="T4" fmla="*/ 0 w 117"/>
                <a:gd name="T5" fmla="*/ 59 h 118"/>
                <a:gd name="T6" fmla="*/ 57 w 117"/>
                <a:gd name="T7" fmla="*/ 0 h 118"/>
                <a:gd name="T8" fmla="*/ 57 w 117"/>
                <a:gd name="T9" fmla="*/ 0 h 118"/>
                <a:gd name="T10" fmla="*/ 117 w 117"/>
                <a:gd name="T11" fmla="*/ 59 h 118"/>
                <a:gd name="T12" fmla="*/ 117 w 117"/>
                <a:gd name="T13" fmla="*/ 59 h 118"/>
                <a:gd name="T14" fmla="*/ 57 w 117"/>
                <a:gd name="T15" fmla="*/ 118 h 118"/>
                <a:gd name="T16" fmla="*/ 57 w 117"/>
                <a:gd name="T17" fmla="*/ 118 h 118"/>
                <a:gd name="T18" fmla="*/ 0 w 117"/>
                <a:gd name="T19" fmla="*/ 59 h 118"/>
                <a:gd name="T20" fmla="*/ 57 w 117"/>
                <a:gd name="T21" fmla="*/ 114 h 118"/>
                <a:gd name="T22" fmla="*/ 113 w 117"/>
                <a:gd name="T23" fmla="*/ 59 h 118"/>
                <a:gd name="T24" fmla="*/ 113 w 117"/>
                <a:gd name="T25" fmla="*/ 59 h 118"/>
                <a:gd name="T26" fmla="*/ 57 w 117"/>
                <a:gd name="T27" fmla="*/ 4 h 118"/>
                <a:gd name="T28" fmla="*/ 57 w 117"/>
                <a:gd name="T29" fmla="*/ 4 h 118"/>
                <a:gd name="T30" fmla="*/ 19 w 117"/>
                <a:gd name="T31" fmla="*/ 20 h 118"/>
                <a:gd name="T32" fmla="*/ 19 w 117"/>
                <a:gd name="T33" fmla="*/ 20 h 118"/>
                <a:gd name="T34" fmla="*/ 57 w 117"/>
                <a:gd name="T35" fmla="*/ 4 h 118"/>
                <a:gd name="T36" fmla="*/ 57 w 117"/>
                <a:gd name="T37" fmla="*/ 4 h 118"/>
                <a:gd name="T38" fmla="*/ 113 w 117"/>
                <a:gd name="T39" fmla="*/ 59 h 118"/>
                <a:gd name="T40" fmla="*/ 113 w 117"/>
                <a:gd name="T41" fmla="*/ 59 h 118"/>
                <a:gd name="T42" fmla="*/ 57 w 117"/>
                <a:gd name="T43" fmla="*/ 114 h 118"/>
                <a:gd name="T44" fmla="*/ 57 w 117"/>
                <a:gd name="T45" fmla="*/ 114 h 118"/>
                <a:gd name="T46" fmla="*/ 17 w 117"/>
                <a:gd name="T47" fmla="*/ 95 h 118"/>
                <a:gd name="T48" fmla="*/ 17 w 117"/>
                <a:gd name="T49" fmla="*/ 95 h 118"/>
                <a:gd name="T50" fmla="*/ 57 w 117"/>
                <a:gd name="T51" fmla="*/ 114 h 118"/>
                <a:gd name="T52" fmla="*/ 57 w 117"/>
                <a:gd name="T53" fmla="*/ 110 h 118"/>
                <a:gd name="T54" fmla="*/ 109 w 117"/>
                <a:gd name="T55" fmla="*/ 59 h 118"/>
                <a:gd name="T56" fmla="*/ 109 w 117"/>
                <a:gd name="T57" fmla="*/ 59 h 118"/>
                <a:gd name="T58" fmla="*/ 57 w 117"/>
                <a:gd name="T59" fmla="*/ 8 h 118"/>
                <a:gd name="T60" fmla="*/ 57 w 117"/>
                <a:gd name="T61" fmla="*/ 8 h 118"/>
                <a:gd name="T62" fmla="*/ 8 w 117"/>
                <a:gd name="T63" fmla="*/ 59 h 118"/>
                <a:gd name="T64" fmla="*/ 8 w 117"/>
                <a:gd name="T65" fmla="*/ 59 h 118"/>
                <a:gd name="T66" fmla="*/ 57 w 117"/>
                <a:gd name="T67" fmla="*/ 110 h 118"/>
                <a:gd name="T68" fmla="*/ 4 w 117"/>
                <a:gd name="T69" fmla="*/ 63 h 118"/>
                <a:gd name="T70" fmla="*/ 4 w 117"/>
                <a:gd name="T71" fmla="*/ 59 h 118"/>
                <a:gd name="T72" fmla="*/ 4 w 117"/>
                <a:gd name="T73" fmla="*/ 59 h 118"/>
                <a:gd name="T74" fmla="*/ 6 w 117"/>
                <a:gd name="T75" fmla="*/ 59 h 118"/>
                <a:gd name="T76" fmla="*/ 4 w 117"/>
                <a:gd name="T77" fmla="*/ 59 h 118"/>
                <a:gd name="T78" fmla="*/ 4 w 117"/>
                <a:gd name="T79" fmla="*/ 54 h 118"/>
                <a:gd name="T80" fmla="*/ 4 w 117"/>
                <a:gd name="T81" fmla="*/ 54 h 118"/>
                <a:gd name="T82" fmla="*/ 4 w 117"/>
                <a:gd name="T83" fmla="*/ 59 h 118"/>
                <a:gd name="T84" fmla="*/ 4 w 117"/>
                <a:gd name="T85" fmla="*/ 59 h 118"/>
                <a:gd name="T86" fmla="*/ 4 w 117"/>
                <a:gd name="T87" fmla="*/ 63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118">
                  <a:moveTo>
                    <a:pt x="0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8" y="0"/>
                    <a:pt x="117" y="26"/>
                    <a:pt x="117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91"/>
                    <a:pt x="88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25" y="118"/>
                    <a:pt x="0" y="91"/>
                    <a:pt x="0" y="59"/>
                  </a:cubicBezTo>
                  <a:close/>
                  <a:moveTo>
                    <a:pt x="57" y="114"/>
                  </a:moveTo>
                  <a:cubicBezTo>
                    <a:pt x="86" y="114"/>
                    <a:pt x="113" y="89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28"/>
                    <a:pt x="86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42" y="4"/>
                    <a:pt x="29" y="1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9" y="10"/>
                    <a:pt x="42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86" y="4"/>
                    <a:pt x="113" y="28"/>
                    <a:pt x="113" y="59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113" y="89"/>
                    <a:pt x="86" y="113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27" y="106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27" y="106"/>
                    <a:pt x="41" y="114"/>
                    <a:pt x="57" y="114"/>
                  </a:cubicBezTo>
                  <a:close/>
                  <a:moveTo>
                    <a:pt x="57" y="110"/>
                  </a:moveTo>
                  <a:cubicBezTo>
                    <a:pt x="84" y="110"/>
                    <a:pt x="109" y="86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31"/>
                    <a:pt x="84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30" y="8"/>
                    <a:pt x="8" y="30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87"/>
                    <a:pt x="30" y="110"/>
                    <a:pt x="57" y="110"/>
                  </a:cubicBezTo>
                  <a:close/>
                  <a:moveTo>
                    <a:pt x="4" y="63"/>
                  </a:moveTo>
                  <a:cubicBezTo>
                    <a:pt x="4" y="62"/>
                    <a:pt x="4" y="60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7"/>
                    <a:pt x="4" y="56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4" y="57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2"/>
                    <a:pt x="4" y="6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81"/>
            <p:cNvSpPr>
              <a:spLocks noEditPoints="1"/>
            </p:cNvSpPr>
            <p:nvPr/>
          </p:nvSpPr>
          <p:spPr bwMode="auto">
            <a:xfrm>
              <a:off x="6861103" y="2602076"/>
              <a:ext cx="347076" cy="165994"/>
            </a:xfrm>
            <a:custGeom>
              <a:gdLst>
                <a:gd name="T0" fmla="*/ 0 w 63"/>
                <a:gd name="T1" fmla="*/ 10 h 30"/>
                <a:gd name="T2" fmla="*/ 3 w 63"/>
                <a:gd name="T3" fmla="*/ 8 h 30"/>
                <a:gd name="T4" fmla="*/ 11 w 63"/>
                <a:gd name="T5" fmla="*/ 17 h 30"/>
                <a:gd name="T6" fmla="*/ 11 w 63"/>
                <a:gd name="T7" fmla="*/ 17 h 30"/>
                <a:gd name="T8" fmla="*/ 31 w 63"/>
                <a:gd name="T9" fmla="*/ 26 h 30"/>
                <a:gd name="T10" fmla="*/ 31 w 63"/>
                <a:gd name="T11" fmla="*/ 26 h 30"/>
                <a:gd name="T12" fmla="*/ 35 w 63"/>
                <a:gd name="T13" fmla="*/ 25 h 30"/>
                <a:gd name="T14" fmla="*/ 35 w 63"/>
                <a:gd name="T15" fmla="*/ 25 h 30"/>
                <a:gd name="T16" fmla="*/ 54 w 63"/>
                <a:gd name="T17" fmla="*/ 11 h 30"/>
                <a:gd name="T18" fmla="*/ 54 w 63"/>
                <a:gd name="T19" fmla="*/ 11 h 30"/>
                <a:gd name="T20" fmla="*/ 59 w 63"/>
                <a:gd name="T21" fmla="*/ 0 h 30"/>
                <a:gd name="T22" fmla="*/ 59 w 63"/>
                <a:gd name="T23" fmla="*/ 0 h 30"/>
                <a:gd name="T24" fmla="*/ 63 w 63"/>
                <a:gd name="T25" fmla="*/ 1 h 30"/>
                <a:gd name="T26" fmla="*/ 35 w 63"/>
                <a:gd name="T27" fmla="*/ 29 h 30"/>
                <a:gd name="T28" fmla="*/ 35 w 63"/>
                <a:gd name="T29" fmla="*/ 29 h 30"/>
                <a:gd name="T30" fmla="*/ 31 w 63"/>
                <a:gd name="T31" fmla="*/ 30 h 30"/>
                <a:gd name="T32" fmla="*/ 31 w 63"/>
                <a:gd name="T33" fmla="*/ 30 h 30"/>
                <a:gd name="T34" fmla="*/ 0 w 63"/>
                <a:gd name="T35" fmla="*/ 10 h 30"/>
                <a:gd name="T36" fmla="*/ 0 w 63"/>
                <a:gd name="T37" fmla="*/ 10 h 30"/>
                <a:gd name="T38" fmla="*/ 0 w 63"/>
                <a:gd name="T39" fmla="*/ 10 h 30"/>
                <a:gd name="T40" fmla="*/ 0 w 63"/>
                <a:gd name="T41" fmla="*/ 10 h 30"/>
                <a:gd name="T42" fmla="*/ 0 w 63"/>
                <a:gd name="T43" fmla="*/ 10 h 30"/>
                <a:gd name="T44" fmla="*/ 0 w 63"/>
                <a:gd name="T45" fmla="*/ 1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0" y="1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6" y="21"/>
                    <a:pt x="23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3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43" y="24"/>
                    <a:pt x="49" y="17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5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56" y="25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0"/>
                    <a:pt x="32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3" y="29"/>
                    <a:pt x="0" y="10"/>
                    <a:pt x="0" y="10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782"/>
            <p:cNvSpPr>
              <a:spLocks noEditPoints="1"/>
            </p:cNvSpPr>
            <p:nvPr/>
          </p:nvSpPr>
          <p:spPr bwMode="auto">
            <a:xfrm>
              <a:off x="6840983" y="2586985"/>
              <a:ext cx="387316" cy="191142"/>
            </a:xfrm>
            <a:custGeom>
              <a:gdLst>
                <a:gd name="T0" fmla="*/ 0 w 70"/>
                <a:gd name="T1" fmla="*/ 13 h 35"/>
                <a:gd name="T2" fmla="*/ 6 w 70"/>
                <a:gd name="T3" fmla="*/ 9 h 35"/>
                <a:gd name="T4" fmla="*/ 7 w 70"/>
                <a:gd name="T5" fmla="*/ 9 h 35"/>
                <a:gd name="T6" fmla="*/ 7 w 70"/>
                <a:gd name="T7" fmla="*/ 9 h 35"/>
                <a:gd name="T8" fmla="*/ 7 w 70"/>
                <a:gd name="T9" fmla="*/ 9 h 35"/>
                <a:gd name="T10" fmla="*/ 7 w 70"/>
                <a:gd name="T11" fmla="*/ 9 h 35"/>
                <a:gd name="T12" fmla="*/ 8 w 70"/>
                <a:gd name="T13" fmla="*/ 9 h 35"/>
                <a:gd name="T14" fmla="*/ 8 w 70"/>
                <a:gd name="T15" fmla="*/ 10 h 35"/>
                <a:gd name="T16" fmla="*/ 8 w 70"/>
                <a:gd name="T17" fmla="*/ 10 h 35"/>
                <a:gd name="T18" fmla="*/ 8 w 70"/>
                <a:gd name="T19" fmla="*/ 10 h 35"/>
                <a:gd name="T20" fmla="*/ 8 w 70"/>
                <a:gd name="T21" fmla="*/ 10 h 35"/>
                <a:gd name="T22" fmla="*/ 10 w 70"/>
                <a:gd name="T23" fmla="*/ 12 h 35"/>
                <a:gd name="T24" fmla="*/ 15 w 70"/>
                <a:gd name="T25" fmla="*/ 18 h 35"/>
                <a:gd name="T26" fmla="*/ 33 w 70"/>
                <a:gd name="T27" fmla="*/ 27 h 35"/>
                <a:gd name="T28" fmla="*/ 34 w 70"/>
                <a:gd name="T29" fmla="*/ 27 h 35"/>
                <a:gd name="T30" fmla="*/ 34 w 70"/>
                <a:gd name="T31" fmla="*/ 27 h 35"/>
                <a:gd name="T32" fmla="*/ 37 w 70"/>
                <a:gd name="T33" fmla="*/ 26 h 35"/>
                <a:gd name="T34" fmla="*/ 55 w 70"/>
                <a:gd name="T35" fmla="*/ 13 h 35"/>
                <a:gd name="T36" fmla="*/ 60 w 70"/>
                <a:gd name="T37" fmla="*/ 2 h 35"/>
                <a:gd name="T38" fmla="*/ 60 w 70"/>
                <a:gd name="T39" fmla="*/ 0 h 35"/>
                <a:gd name="T40" fmla="*/ 68 w 70"/>
                <a:gd name="T41" fmla="*/ 5 h 35"/>
                <a:gd name="T42" fmla="*/ 68 w 70"/>
                <a:gd name="T43" fmla="*/ 6 h 35"/>
                <a:gd name="T44" fmla="*/ 67 w 70"/>
                <a:gd name="T45" fmla="*/ 9 h 35"/>
                <a:gd name="T46" fmla="*/ 62 w 70"/>
                <a:gd name="T47" fmla="*/ 18 h 35"/>
                <a:gd name="T48" fmla="*/ 39 w 70"/>
                <a:gd name="T49" fmla="*/ 34 h 35"/>
                <a:gd name="T50" fmla="*/ 34 w 70"/>
                <a:gd name="T51" fmla="*/ 35 h 35"/>
                <a:gd name="T52" fmla="*/ 34 w 70"/>
                <a:gd name="T53" fmla="*/ 31 h 35"/>
                <a:gd name="T54" fmla="*/ 36 w 70"/>
                <a:gd name="T55" fmla="*/ 31 h 35"/>
                <a:gd name="T56" fmla="*/ 33 w 70"/>
                <a:gd name="T57" fmla="*/ 31 h 35"/>
                <a:gd name="T58" fmla="*/ 33 w 70"/>
                <a:gd name="T59" fmla="*/ 31 h 35"/>
                <a:gd name="T60" fmla="*/ 33 w 70"/>
                <a:gd name="T61" fmla="*/ 31 h 35"/>
                <a:gd name="T62" fmla="*/ 20 w 70"/>
                <a:gd name="T63" fmla="*/ 27 h 35"/>
                <a:gd name="T64" fmla="*/ 13 w 70"/>
                <a:gd name="T65" fmla="*/ 21 h 35"/>
                <a:gd name="T66" fmla="*/ 9 w 70"/>
                <a:gd name="T67" fmla="*/ 18 h 35"/>
                <a:gd name="T68" fmla="*/ 13 w 70"/>
                <a:gd name="T69" fmla="*/ 21 h 35"/>
                <a:gd name="T70" fmla="*/ 54 w 70"/>
                <a:gd name="T71" fmla="*/ 20 h 35"/>
                <a:gd name="T72" fmla="*/ 54 w 70"/>
                <a:gd name="T73" fmla="*/ 20 h 35"/>
                <a:gd name="T74" fmla="*/ 55 w 70"/>
                <a:gd name="T75" fmla="*/ 20 h 35"/>
                <a:gd name="T76" fmla="*/ 60 w 70"/>
                <a:gd name="T77" fmla="*/ 12 h 35"/>
                <a:gd name="T78" fmla="*/ 58 w 70"/>
                <a:gd name="T79" fmla="*/ 15 h 35"/>
                <a:gd name="T80" fmla="*/ 3 w 70"/>
                <a:gd name="T81" fmla="*/ 13 h 35"/>
                <a:gd name="T82" fmla="*/ 3 w 70"/>
                <a:gd name="T83" fmla="*/ 13 h 35"/>
                <a:gd name="T84" fmla="*/ 1 w 70"/>
                <a:gd name="T85" fmla="*/ 14 h 35"/>
                <a:gd name="T86" fmla="*/ 1 w 70"/>
                <a:gd name="T87" fmla="*/ 14 h 35"/>
                <a:gd name="T88" fmla="*/ 4 w 70"/>
                <a:gd name="T89" fmla="*/ 11 h 35"/>
                <a:gd name="T90" fmla="*/ 4 w 70"/>
                <a:gd name="T91" fmla="*/ 12 h 35"/>
                <a:gd name="T92" fmla="*/ 4 w 70"/>
                <a:gd name="T93" fmla="*/ 12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35">
                  <a:moveTo>
                    <a:pt x="1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3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0" y="23"/>
                    <a:pt x="27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5" y="25"/>
                    <a:pt x="51" y="19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8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6"/>
                    <a:pt x="67" y="7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1"/>
                    <a:pt x="64" y="14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7" y="24"/>
                    <a:pt x="50" y="32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4"/>
                    <a:pt x="35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15" y="34"/>
                    <a:pt x="2" y="16"/>
                    <a:pt x="1" y="14"/>
                  </a:cubicBezTo>
                  <a:close/>
                  <a:moveTo>
                    <a:pt x="34" y="31"/>
                  </a:moveTo>
                  <a:cubicBezTo>
                    <a:pt x="34" y="31"/>
                    <a:pt x="35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1"/>
                    <a:pt x="34" y="31"/>
                    <a:pt x="34" y="31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13" y="21"/>
                  </a:moveTo>
                  <a:cubicBezTo>
                    <a:pt x="15" y="23"/>
                    <a:pt x="17" y="25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5"/>
                    <a:pt x="15" y="23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1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1" y="20"/>
                    <a:pt x="13" y="21"/>
                  </a:cubicBezTo>
                  <a:close/>
                  <a:moveTo>
                    <a:pt x="54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lose/>
                  <a:moveTo>
                    <a:pt x="58" y="15"/>
                  </a:moveTo>
                  <a:cubicBezTo>
                    <a:pt x="57" y="17"/>
                    <a:pt x="56" y="19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7" y="17"/>
                    <a:pt x="59" y="15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59" y="14"/>
                    <a:pt x="58" y="15"/>
                  </a:cubicBezTo>
                  <a:close/>
                  <a:moveTo>
                    <a:pt x="4" y="15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1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83"/>
            <p:cNvSpPr/>
            <p:nvPr/>
          </p:nvSpPr>
          <p:spPr bwMode="auto">
            <a:xfrm>
              <a:off x="6891283" y="2501475"/>
              <a:ext cx="25152" cy="25152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84"/>
            <p:cNvSpPr>
              <a:spLocks noEditPoints="1"/>
            </p:cNvSpPr>
            <p:nvPr/>
          </p:nvSpPr>
          <p:spPr bwMode="auto">
            <a:xfrm>
              <a:off x="6881223" y="2491415"/>
              <a:ext cx="45272" cy="45272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  <a:gd name="T24" fmla="*/ 4 w 9"/>
                <a:gd name="T25" fmla="*/ 4 h 9"/>
                <a:gd name="T26" fmla="*/ 4 w 9"/>
                <a:gd name="T27" fmla="*/ 4 h 9"/>
                <a:gd name="T28" fmla="*/ 4 w 9"/>
                <a:gd name="T29" fmla="*/ 4 h 9"/>
                <a:gd name="T30" fmla="*/ 4 w 9"/>
                <a:gd name="T31" fmla="*/ 4 h 9"/>
                <a:gd name="T32" fmla="*/ 4 w 9"/>
                <a:gd name="T33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785"/>
            <p:cNvSpPr/>
            <p:nvPr/>
          </p:nvSpPr>
          <p:spPr bwMode="auto">
            <a:xfrm>
              <a:off x="7172967" y="2461235"/>
              <a:ext cx="25152" cy="20120"/>
            </a:xfrm>
            <a:custGeom>
              <a:gdLst>
                <a:gd name="T0" fmla="*/ 0 w 5"/>
                <a:gd name="T1" fmla="*/ 4 h 4"/>
                <a:gd name="T2" fmla="*/ 0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  <a:gd name="T10" fmla="*/ 0 w 5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786"/>
            <p:cNvSpPr/>
            <p:nvPr/>
          </p:nvSpPr>
          <p:spPr bwMode="auto">
            <a:xfrm>
              <a:off x="7162907" y="2446143"/>
              <a:ext cx="45272" cy="45272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87"/>
            <p:cNvSpPr/>
            <p:nvPr/>
          </p:nvSpPr>
          <p:spPr bwMode="auto">
            <a:xfrm>
              <a:off x="6629720" y="2511535"/>
              <a:ext cx="171022" cy="306835"/>
            </a:xfrm>
            <a:custGeom>
              <a:gdLst>
                <a:gd name="T0" fmla="*/ 0 w 31"/>
                <a:gd name="T1" fmla="*/ 31 h 55"/>
                <a:gd name="T2" fmla="*/ 0 w 31"/>
                <a:gd name="T3" fmla="*/ 30 h 55"/>
                <a:gd name="T4" fmla="*/ 0 w 31"/>
                <a:gd name="T5" fmla="*/ 30 h 55"/>
                <a:gd name="T6" fmla="*/ 25 w 31"/>
                <a:gd name="T7" fmla="*/ 0 h 55"/>
                <a:gd name="T8" fmla="*/ 25 w 31"/>
                <a:gd name="T9" fmla="*/ 0 h 55"/>
                <a:gd name="T10" fmla="*/ 27 w 31"/>
                <a:gd name="T11" fmla="*/ 1 h 55"/>
                <a:gd name="T12" fmla="*/ 27 w 31"/>
                <a:gd name="T13" fmla="*/ 1 h 55"/>
                <a:gd name="T14" fmla="*/ 27 w 31"/>
                <a:gd name="T15" fmla="*/ 4 h 55"/>
                <a:gd name="T16" fmla="*/ 25 w 31"/>
                <a:gd name="T17" fmla="*/ 4 h 55"/>
                <a:gd name="T18" fmla="*/ 25 w 31"/>
                <a:gd name="T19" fmla="*/ 4 h 55"/>
                <a:gd name="T20" fmla="*/ 4 w 31"/>
                <a:gd name="T21" fmla="*/ 30 h 55"/>
                <a:gd name="T22" fmla="*/ 4 w 31"/>
                <a:gd name="T23" fmla="*/ 30 h 55"/>
                <a:gd name="T24" fmla="*/ 4 w 31"/>
                <a:gd name="T25" fmla="*/ 31 h 55"/>
                <a:gd name="T26" fmla="*/ 4 w 31"/>
                <a:gd name="T27" fmla="*/ 31 h 55"/>
                <a:gd name="T28" fmla="*/ 17 w 31"/>
                <a:gd name="T29" fmla="*/ 47 h 55"/>
                <a:gd name="T30" fmla="*/ 17 w 31"/>
                <a:gd name="T31" fmla="*/ 47 h 55"/>
                <a:gd name="T32" fmla="*/ 31 w 31"/>
                <a:gd name="T33" fmla="*/ 51 h 55"/>
                <a:gd name="T34" fmla="*/ 31 w 31"/>
                <a:gd name="T35" fmla="*/ 51 h 55"/>
                <a:gd name="T36" fmla="*/ 30 w 31"/>
                <a:gd name="T37" fmla="*/ 55 h 55"/>
                <a:gd name="T38" fmla="*/ 0 w 31"/>
                <a:gd name="T39" fmla="*/ 31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55">
                  <a:moveTo>
                    <a:pt x="0" y="31"/>
                  </a:moveTo>
                  <a:cubicBezTo>
                    <a:pt x="0" y="31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12"/>
                    <a:pt x="1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8" y="4"/>
                    <a:pt x="5" y="14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9"/>
                    <a:pt x="10" y="44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4" y="50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1" y="51"/>
                    <a:pt x="0" y="3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788"/>
            <p:cNvSpPr>
              <a:spLocks noEditPoints="1"/>
            </p:cNvSpPr>
            <p:nvPr/>
          </p:nvSpPr>
          <p:spPr bwMode="auto">
            <a:xfrm>
              <a:off x="6614632" y="2501475"/>
              <a:ext cx="196174" cy="326956"/>
            </a:xfrm>
            <a:custGeom>
              <a:gdLst>
                <a:gd name="T0" fmla="*/ 31 w 35"/>
                <a:gd name="T1" fmla="*/ 59 h 59"/>
                <a:gd name="T2" fmla="*/ 30 w 35"/>
                <a:gd name="T3" fmla="*/ 59 h 59"/>
                <a:gd name="T4" fmla="*/ 27 w 35"/>
                <a:gd name="T5" fmla="*/ 58 h 59"/>
                <a:gd name="T6" fmla="*/ 16 w 35"/>
                <a:gd name="T7" fmla="*/ 54 h 59"/>
                <a:gd name="T8" fmla="*/ 0 w 35"/>
                <a:gd name="T9" fmla="*/ 33 h 59"/>
                <a:gd name="T10" fmla="*/ 2 w 35"/>
                <a:gd name="T11" fmla="*/ 33 h 59"/>
                <a:gd name="T12" fmla="*/ 0 w 35"/>
                <a:gd name="T13" fmla="*/ 32 h 59"/>
                <a:gd name="T14" fmla="*/ 27 w 35"/>
                <a:gd name="T15" fmla="*/ 0 h 59"/>
                <a:gd name="T16" fmla="*/ 30 w 35"/>
                <a:gd name="T17" fmla="*/ 1 h 59"/>
                <a:gd name="T18" fmla="*/ 32 w 35"/>
                <a:gd name="T19" fmla="*/ 1 h 59"/>
                <a:gd name="T20" fmla="*/ 28 w 35"/>
                <a:gd name="T21" fmla="*/ 8 h 59"/>
                <a:gd name="T22" fmla="*/ 27 w 35"/>
                <a:gd name="T23" fmla="*/ 8 h 59"/>
                <a:gd name="T24" fmla="*/ 8 w 35"/>
                <a:gd name="T25" fmla="*/ 32 h 59"/>
                <a:gd name="T26" fmla="*/ 8 w 35"/>
                <a:gd name="T27" fmla="*/ 33 h 59"/>
                <a:gd name="T28" fmla="*/ 8 w 35"/>
                <a:gd name="T29" fmla="*/ 33 h 59"/>
                <a:gd name="T30" fmla="*/ 20 w 35"/>
                <a:gd name="T31" fmla="*/ 47 h 59"/>
                <a:gd name="T32" fmla="*/ 33 w 35"/>
                <a:gd name="T33" fmla="*/ 51 h 59"/>
                <a:gd name="T34" fmla="*/ 33 w 35"/>
                <a:gd name="T35" fmla="*/ 51 h 59"/>
                <a:gd name="T36" fmla="*/ 35 w 35"/>
                <a:gd name="T37" fmla="*/ 53 h 59"/>
                <a:gd name="T38" fmla="*/ 32 w 35"/>
                <a:gd name="T39" fmla="*/ 57 h 59"/>
                <a:gd name="T40" fmla="*/ 32 w 35"/>
                <a:gd name="T41" fmla="*/ 57 h 59"/>
                <a:gd name="T42" fmla="*/ 32 w 35"/>
                <a:gd name="T43" fmla="*/ 59 h 59"/>
                <a:gd name="T44" fmla="*/ 32 w 35"/>
                <a:gd name="T45" fmla="*/ 57 h 59"/>
                <a:gd name="T46" fmla="*/ 31 w 35"/>
                <a:gd name="T47" fmla="*/ 59 h 59"/>
                <a:gd name="T48" fmla="*/ 18 w 35"/>
                <a:gd name="T49" fmla="*/ 51 h 59"/>
                <a:gd name="T50" fmla="*/ 10 w 35"/>
                <a:gd name="T51" fmla="*/ 45 h 59"/>
                <a:gd name="T52" fmla="*/ 26 w 35"/>
                <a:gd name="T53" fmla="*/ 53 h 59"/>
                <a:gd name="T54" fmla="*/ 4 w 35"/>
                <a:gd name="T55" fmla="*/ 32 h 59"/>
                <a:gd name="T56" fmla="*/ 4 w 35"/>
                <a:gd name="T57" fmla="*/ 32 h 59"/>
                <a:gd name="T58" fmla="*/ 27 w 35"/>
                <a:gd name="T59" fmla="*/ 4 h 59"/>
                <a:gd name="T60" fmla="*/ 27 w 35"/>
                <a:gd name="T61" fmla="*/ 4 h 59"/>
                <a:gd name="T62" fmla="*/ 27 w 35"/>
                <a:gd name="T63" fmla="*/ 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59">
                  <a:moveTo>
                    <a:pt x="32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8"/>
                    <a:pt x="28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4" y="57"/>
                    <a:pt x="20" y="56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9" y="51"/>
                    <a:pt x="0" y="4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13"/>
                    <a:pt x="15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1" y="8"/>
                    <a:pt x="9" y="17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9"/>
                    <a:pt x="13" y="44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6" y="50"/>
                    <a:pt x="31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lose/>
                  <a:moveTo>
                    <a:pt x="31" y="59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6" y="53"/>
                  </a:moveTo>
                  <a:cubicBezTo>
                    <a:pt x="24" y="53"/>
                    <a:pt x="21" y="52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9"/>
                    <a:pt x="12" y="48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5" y="50"/>
                    <a:pt x="21" y="52"/>
                    <a:pt x="26" y="53"/>
                  </a:cubicBezTo>
                  <a:close/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89"/>
            <p:cNvSpPr>
              <a:spLocks noEditPoints="1"/>
            </p:cNvSpPr>
            <p:nvPr/>
          </p:nvSpPr>
          <p:spPr bwMode="auto">
            <a:xfrm>
              <a:off x="7308780" y="2441114"/>
              <a:ext cx="186114" cy="286715"/>
            </a:xfrm>
            <a:custGeom>
              <a:gdLst>
                <a:gd name="T0" fmla="*/ 7 w 34"/>
                <a:gd name="T1" fmla="*/ 51 h 52"/>
                <a:gd name="T2" fmla="*/ 10 w 34"/>
                <a:gd name="T3" fmla="*/ 48 h 52"/>
                <a:gd name="T4" fmla="*/ 9 w 34"/>
                <a:gd name="T5" fmla="*/ 49 h 52"/>
                <a:gd name="T6" fmla="*/ 9 w 34"/>
                <a:gd name="T7" fmla="*/ 48 h 52"/>
                <a:gd name="T8" fmla="*/ 9 w 34"/>
                <a:gd name="T9" fmla="*/ 48 h 52"/>
                <a:gd name="T10" fmla="*/ 9 w 34"/>
                <a:gd name="T11" fmla="*/ 48 h 52"/>
                <a:gd name="T12" fmla="*/ 9 w 34"/>
                <a:gd name="T13" fmla="*/ 48 h 52"/>
                <a:gd name="T14" fmla="*/ 9 w 34"/>
                <a:gd name="T15" fmla="*/ 48 h 52"/>
                <a:gd name="T16" fmla="*/ 9 w 34"/>
                <a:gd name="T17" fmla="*/ 48 h 52"/>
                <a:gd name="T18" fmla="*/ 9 w 34"/>
                <a:gd name="T19" fmla="*/ 48 h 52"/>
                <a:gd name="T20" fmla="*/ 21 w 34"/>
                <a:gd name="T21" fmla="*/ 42 h 52"/>
                <a:gd name="T22" fmla="*/ 21 w 34"/>
                <a:gd name="T23" fmla="*/ 42 h 52"/>
                <a:gd name="T24" fmla="*/ 30 w 34"/>
                <a:gd name="T25" fmla="*/ 24 h 52"/>
                <a:gd name="T26" fmla="*/ 30 w 34"/>
                <a:gd name="T27" fmla="*/ 24 h 52"/>
                <a:gd name="T28" fmla="*/ 29 w 34"/>
                <a:gd name="T29" fmla="*/ 20 h 52"/>
                <a:gd name="T30" fmla="*/ 29 w 34"/>
                <a:gd name="T31" fmla="*/ 20 h 52"/>
                <a:gd name="T32" fmla="*/ 14 w 34"/>
                <a:gd name="T33" fmla="*/ 4 h 52"/>
                <a:gd name="T34" fmla="*/ 14 w 34"/>
                <a:gd name="T35" fmla="*/ 4 h 52"/>
                <a:gd name="T36" fmla="*/ 6 w 34"/>
                <a:gd name="T37" fmla="*/ 5 h 52"/>
                <a:gd name="T38" fmla="*/ 6 w 34"/>
                <a:gd name="T39" fmla="*/ 5 h 52"/>
                <a:gd name="T40" fmla="*/ 2 w 34"/>
                <a:gd name="T41" fmla="*/ 7 h 52"/>
                <a:gd name="T42" fmla="*/ 2 w 34"/>
                <a:gd name="T43" fmla="*/ 7 h 52"/>
                <a:gd name="T44" fmla="*/ 0 w 34"/>
                <a:gd name="T45" fmla="*/ 4 h 52"/>
                <a:gd name="T46" fmla="*/ 14 w 34"/>
                <a:gd name="T47" fmla="*/ 0 h 52"/>
                <a:gd name="T48" fmla="*/ 14 w 34"/>
                <a:gd name="T49" fmla="*/ 0 h 52"/>
                <a:gd name="T50" fmla="*/ 33 w 34"/>
                <a:gd name="T51" fmla="*/ 19 h 52"/>
                <a:gd name="T52" fmla="*/ 33 w 34"/>
                <a:gd name="T53" fmla="*/ 19 h 52"/>
                <a:gd name="T54" fmla="*/ 34 w 34"/>
                <a:gd name="T55" fmla="*/ 24 h 52"/>
                <a:gd name="T56" fmla="*/ 34 w 34"/>
                <a:gd name="T57" fmla="*/ 24 h 52"/>
                <a:gd name="T58" fmla="*/ 23 w 34"/>
                <a:gd name="T59" fmla="*/ 45 h 52"/>
                <a:gd name="T60" fmla="*/ 23 w 34"/>
                <a:gd name="T61" fmla="*/ 45 h 52"/>
                <a:gd name="T62" fmla="*/ 9 w 34"/>
                <a:gd name="T63" fmla="*/ 52 h 52"/>
                <a:gd name="T64" fmla="*/ 9 w 34"/>
                <a:gd name="T65" fmla="*/ 52 h 52"/>
                <a:gd name="T66" fmla="*/ 7 w 34"/>
                <a:gd name="T67" fmla="*/ 51 h 52"/>
                <a:gd name="T68" fmla="*/ 2 w 34"/>
                <a:gd name="T69" fmla="*/ 7 h 52"/>
                <a:gd name="T70" fmla="*/ 2 w 34"/>
                <a:gd name="T71" fmla="*/ 7 h 52"/>
                <a:gd name="T72" fmla="*/ 2 w 34"/>
                <a:gd name="T73" fmla="*/ 7 h 52"/>
                <a:gd name="T74" fmla="*/ 2 w 34"/>
                <a:gd name="T75" fmla="*/ 7 h 52"/>
                <a:gd name="T76" fmla="*/ 2 w 34"/>
                <a:gd name="T77" fmla="*/ 7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52">
                  <a:moveTo>
                    <a:pt x="7" y="51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6" y="46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6" y="37"/>
                    <a:pt x="30" y="32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3"/>
                    <a:pt x="30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7" y="6"/>
                    <a:pt x="20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8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31" y="4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21"/>
                    <a:pt x="34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33"/>
                    <a:pt x="29" y="40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8" y="49"/>
                    <a:pt x="12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7" y="51"/>
                  </a:cubicBezTo>
                  <a:close/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790"/>
            <p:cNvSpPr>
              <a:spLocks noEditPoints="1"/>
            </p:cNvSpPr>
            <p:nvPr/>
          </p:nvSpPr>
          <p:spPr bwMode="auto">
            <a:xfrm>
              <a:off x="7288660" y="2431054"/>
              <a:ext cx="216294" cy="306835"/>
            </a:xfrm>
            <a:custGeom>
              <a:gdLst>
                <a:gd name="T0" fmla="*/ 10 w 39"/>
                <a:gd name="T1" fmla="*/ 53 h 56"/>
                <a:gd name="T2" fmla="*/ 7 w 39"/>
                <a:gd name="T3" fmla="*/ 52 h 56"/>
                <a:gd name="T4" fmla="*/ 12 w 39"/>
                <a:gd name="T5" fmla="*/ 48 h 56"/>
                <a:gd name="T6" fmla="*/ 31 w 39"/>
                <a:gd name="T7" fmla="*/ 26 h 56"/>
                <a:gd name="T8" fmla="*/ 31 w 39"/>
                <a:gd name="T9" fmla="*/ 26 h 56"/>
                <a:gd name="T10" fmla="*/ 17 w 39"/>
                <a:gd name="T11" fmla="*/ 8 h 56"/>
                <a:gd name="T12" fmla="*/ 9 w 39"/>
                <a:gd name="T13" fmla="*/ 9 h 56"/>
                <a:gd name="T14" fmla="*/ 7 w 39"/>
                <a:gd name="T15" fmla="*/ 11 h 56"/>
                <a:gd name="T16" fmla="*/ 0 w 39"/>
                <a:gd name="T17" fmla="*/ 5 h 56"/>
                <a:gd name="T18" fmla="*/ 3 w 39"/>
                <a:gd name="T19" fmla="*/ 4 h 56"/>
                <a:gd name="T20" fmla="*/ 4 w 39"/>
                <a:gd name="T21" fmla="*/ 3 h 56"/>
                <a:gd name="T22" fmla="*/ 17 w 39"/>
                <a:gd name="T23" fmla="*/ 0 h 56"/>
                <a:gd name="T24" fmla="*/ 17 w 39"/>
                <a:gd name="T25" fmla="*/ 0 h 56"/>
                <a:gd name="T26" fmla="*/ 39 w 39"/>
                <a:gd name="T27" fmla="*/ 26 h 56"/>
                <a:gd name="T28" fmla="*/ 28 w 39"/>
                <a:gd name="T29" fmla="*/ 48 h 56"/>
                <a:gd name="T30" fmla="*/ 12 w 39"/>
                <a:gd name="T31" fmla="*/ 56 h 56"/>
                <a:gd name="T32" fmla="*/ 11 w 39"/>
                <a:gd name="T33" fmla="*/ 54 h 56"/>
                <a:gd name="T34" fmla="*/ 14 w 39"/>
                <a:gd name="T35" fmla="*/ 51 h 56"/>
                <a:gd name="T36" fmla="*/ 14 w 39"/>
                <a:gd name="T37" fmla="*/ 51 h 56"/>
                <a:gd name="T38" fmla="*/ 21 w 39"/>
                <a:gd name="T39" fmla="*/ 48 h 56"/>
                <a:gd name="T40" fmla="*/ 21 w 39"/>
                <a:gd name="T41" fmla="*/ 48 h 56"/>
                <a:gd name="T42" fmla="*/ 35 w 39"/>
                <a:gd name="T43" fmla="*/ 29 h 56"/>
                <a:gd name="T44" fmla="*/ 34 w 39"/>
                <a:gd name="T45" fmla="*/ 22 h 56"/>
                <a:gd name="T46" fmla="*/ 35 w 39"/>
                <a:gd name="T47" fmla="*/ 27 h 56"/>
                <a:gd name="T48" fmla="*/ 34 w 39"/>
                <a:gd name="T49" fmla="*/ 22 h 56"/>
                <a:gd name="T50" fmla="*/ 33 w 39"/>
                <a:gd name="T51" fmla="*/ 16 h 56"/>
                <a:gd name="T52" fmla="*/ 33 w 39"/>
                <a:gd name="T53" fmla="*/ 16 h 56"/>
                <a:gd name="T54" fmla="*/ 33 w 39"/>
                <a:gd name="T55" fmla="*/ 16 h 56"/>
                <a:gd name="T56" fmla="*/ 33 w 39"/>
                <a:gd name="T57" fmla="*/ 16 h 56"/>
                <a:gd name="T58" fmla="*/ 33 w 39"/>
                <a:gd name="T59" fmla="*/ 16 h 56"/>
                <a:gd name="T60" fmla="*/ 33 w 39"/>
                <a:gd name="T61" fmla="*/ 15 h 56"/>
                <a:gd name="T62" fmla="*/ 33 w 39"/>
                <a:gd name="T63" fmla="*/ 15 h 56"/>
                <a:gd name="T64" fmla="*/ 33 w 39"/>
                <a:gd name="T65" fmla="*/ 15 h 56"/>
                <a:gd name="T66" fmla="*/ 32 w 39"/>
                <a:gd name="T67" fmla="*/ 15 h 56"/>
                <a:gd name="T68" fmla="*/ 32 w 39"/>
                <a:gd name="T69" fmla="*/ 15 h 56"/>
                <a:gd name="T70" fmla="*/ 32 w 39"/>
                <a:gd name="T71" fmla="*/ 15 h 56"/>
                <a:gd name="T72" fmla="*/ 32 w 39"/>
                <a:gd name="T73" fmla="*/ 15 h 56"/>
                <a:gd name="T74" fmla="*/ 32 w 39"/>
                <a:gd name="T75" fmla="*/ 14 h 56"/>
                <a:gd name="T76" fmla="*/ 32 w 39"/>
                <a:gd name="T77" fmla="*/ 14 h 56"/>
                <a:gd name="T78" fmla="*/ 32 w 39"/>
                <a:gd name="T79" fmla="*/ 14 h 56"/>
                <a:gd name="T80" fmla="*/ 32 w 39"/>
                <a:gd name="T81" fmla="*/ 14 h 56"/>
                <a:gd name="T82" fmla="*/ 32 w 39"/>
                <a:gd name="T83" fmla="*/ 14 h 56"/>
                <a:gd name="T84" fmla="*/ 32 w 39"/>
                <a:gd name="T85" fmla="*/ 13 h 56"/>
                <a:gd name="T86" fmla="*/ 32 w 39"/>
                <a:gd name="T87" fmla="*/ 13 h 56"/>
                <a:gd name="T88" fmla="*/ 32 w 39"/>
                <a:gd name="T89" fmla="*/ 13 h 56"/>
                <a:gd name="T90" fmla="*/ 31 w 39"/>
                <a:gd name="T91" fmla="*/ 13 h 56"/>
                <a:gd name="T92" fmla="*/ 31 w 39"/>
                <a:gd name="T93" fmla="*/ 13 h 56"/>
                <a:gd name="T94" fmla="*/ 31 w 39"/>
                <a:gd name="T95" fmla="*/ 13 h 56"/>
                <a:gd name="T96" fmla="*/ 31 w 39"/>
                <a:gd name="T97" fmla="*/ 13 h 56"/>
                <a:gd name="T98" fmla="*/ 31 w 39"/>
                <a:gd name="T99" fmla="*/ 12 h 56"/>
                <a:gd name="T100" fmla="*/ 31 w 39"/>
                <a:gd name="T101" fmla="*/ 12 h 56"/>
                <a:gd name="T102" fmla="*/ 31 w 39"/>
                <a:gd name="T103" fmla="*/ 12 h 56"/>
                <a:gd name="T104" fmla="*/ 31 w 39"/>
                <a:gd name="T105" fmla="*/ 12 h 56"/>
                <a:gd name="T106" fmla="*/ 31 w 39"/>
                <a:gd name="T107" fmla="*/ 12 h 56"/>
                <a:gd name="T108" fmla="*/ 17 w 39"/>
                <a:gd name="T109" fmla="*/ 4 h 56"/>
                <a:gd name="T110" fmla="*/ 17 w 39"/>
                <a:gd name="T111" fmla="*/ 4 h 56"/>
                <a:gd name="T112" fmla="*/ 17 w 39"/>
                <a:gd name="T113" fmla="*/ 4 h 56"/>
                <a:gd name="T114" fmla="*/ 17 w 39"/>
                <a:gd name="T115" fmla="*/ 4 h 56"/>
                <a:gd name="T116" fmla="*/ 8 w 39"/>
                <a:gd name="T117" fmla="*/ 6 h 56"/>
                <a:gd name="T118" fmla="*/ 12 w 39"/>
                <a:gd name="T119" fmla="*/ 4 h 56"/>
                <a:gd name="T120" fmla="*/ 7 w 39"/>
                <a:gd name="T121" fmla="*/ 6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" h="56">
                  <a:moveTo>
                    <a:pt x="8" y="54"/>
                  </a:move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4" y="47"/>
                    <a:pt x="19" y="45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7" y="38"/>
                    <a:pt x="31" y="33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5"/>
                    <a:pt x="31" y="24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7" y="9"/>
                    <a:pt x="23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4" y="8"/>
                    <a:pt x="12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6" y="5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3"/>
                    <a:pt x="39" y="24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3" y="43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2" y="53"/>
                    <a:pt x="16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9" y="56"/>
                    <a:pt x="8" y="54"/>
                  </a:cubicBezTo>
                  <a:close/>
                  <a:moveTo>
                    <a:pt x="11" y="54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lose/>
                  <a:moveTo>
                    <a:pt x="14" y="51"/>
                  </a:moveTo>
                  <a:cubicBezTo>
                    <a:pt x="15" y="51"/>
                    <a:pt x="18" y="50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8" y="50"/>
                    <a:pt x="15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lose/>
                  <a:moveTo>
                    <a:pt x="28" y="42"/>
                  </a:moveTo>
                  <a:cubicBezTo>
                    <a:pt x="31" y="39"/>
                    <a:pt x="34" y="34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34"/>
                    <a:pt x="31" y="39"/>
                    <a:pt x="28" y="42"/>
                  </a:cubicBezTo>
                  <a:close/>
                  <a:moveTo>
                    <a:pt x="34" y="22"/>
                  </a:moveTo>
                  <a:cubicBezTo>
                    <a:pt x="35" y="23"/>
                    <a:pt x="35" y="25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3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18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8"/>
                    <a:pt x="34" y="20"/>
                    <a:pt x="34" y="22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  <a:moveTo>
                    <a:pt x="33" y="16"/>
                  </a:move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6"/>
                    <a:pt x="33" y="16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lose/>
                  <a:moveTo>
                    <a:pt x="32" y="13"/>
                  </a:moveTo>
                  <a:cubicBezTo>
                    <a:pt x="32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13"/>
                    <a:pt x="32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27" y="6"/>
                    <a:pt x="22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6"/>
                    <a:pt x="31" y="12"/>
                  </a:cubicBezTo>
                  <a:close/>
                  <a:moveTo>
                    <a:pt x="7" y="6"/>
                  </a:move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10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5"/>
                    <a:pt x="8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791"/>
            <p:cNvSpPr/>
            <p:nvPr/>
          </p:nvSpPr>
          <p:spPr bwMode="auto">
            <a:xfrm>
              <a:off x="6685052" y="2089010"/>
              <a:ext cx="699180" cy="467797"/>
            </a:xfrm>
            <a:custGeom>
              <a:gdLst>
                <a:gd name="T0" fmla="*/ 2 w 127"/>
                <a:gd name="T1" fmla="*/ 83 h 85"/>
                <a:gd name="T2" fmla="*/ 3 w 127"/>
                <a:gd name="T3" fmla="*/ 84 h 85"/>
                <a:gd name="T4" fmla="*/ 1 w 127"/>
                <a:gd name="T5" fmla="*/ 84 h 85"/>
                <a:gd name="T6" fmla="*/ 1 w 127"/>
                <a:gd name="T7" fmla="*/ 84 h 85"/>
                <a:gd name="T8" fmla="*/ 1 w 127"/>
                <a:gd name="T9" fmla="*/ 84 h 85"/>
                <a:gd name="T10" fmla="*/ 1 w 127"/>
                <a:gd name="T11" fmla="*/ 84 h 85"/>
                <a:gd name="T12" fmla="*/ 1 w 127"/>
                <a:gd name="T13" fmla="*/ 84 h 85"/>
                <a:gd name="T14" fmla="*/ 1 w 127"/>
                <a:gd name="T15" fmla="*/ 84 h 85"/>
                <a:gd name="T16" fmla="*/ 0 w 127"/>
                <a:gd name="T17" fmla="*/ 49 h 85"/>
                <a:gd name="T18" fmla="*/ 0 w 127"/>
                <a:gd name="T19" fmla="*/ 49 h 85"/>
                <a:gd name="T20" fmla="*/ 0 w 127"/>
                <a:gd name="T21" fmla="*/ 40 h 85"/>
                <a:gd name="T22" fmla="*/ 0 w 127"/>
                <a:gd name="T23" fmla="*/ 40 h 85"/>
                <a:gd name="T24" fmla="*/ 2 w 127"/>
                <a:gd name="T25" fmla="*/ 35 h 85"/>
                <a:gd name="T26" fmla="*/ 2 w 127"/>
                <a:gd name="T27" fmla="*/ 35 h 85"/>
                <a:gd name="T28" fmla="*/ 49 w 127"/>
                <a:gd name="T29" fmla="*/ 1 h 85"/>
                <a:gd name="T30" fmla="*/ 49 w 127"/>
                <a:gd name="T31" fmla="*/ 1 h 85"/>
                <a:gd name="T32" fmla="*/ 70 w 127"/>
                <a:gd name="T33" fmla="*/ 0 h 85"/>
                <a:gd name="T34" fmla="*/ 70 w 127"/>
                <a:gd name="T35" fmla="*/ 0 h 85"/>
                <a:gd name="T36" fmla="*/ 103 w 127"/>
                <a:gd name="T37" fmla="*/ 9 h 85"/>
                <a:gd name="T38" fmla="*/ 103 w 127"/>
                <a:gd name="T39" fmla="*/ 9 h 85"/>
                <a:gd name="T40" fmla="*/ 118 w 127"/>
                <a:gd name="T41" fmla="*/ 37 h 85"/>
                <a:gd name="T42" fmla="*/ 118 w 127"/>
                <a:gd name="T43" fmla="*/ 37 h 85"/>
                <a:gd name="T44" fmla="*/ 127 w 127"/>
                <a:gd name="T45" fmla="*/ 65 h 85"/>
                <a:gd name="T46" fmla="*/ 127 w 127"/>
                <a:gd name="T47" fmla="*/ 65 h 85"/>
                <a:gd name="T48" fmla="*/ 123 w 127"/>
                <a:gd name="T49" fmla="*/ 66 h 85"/>
                <a:gd name="T50" fmla="*/ 114 w 127"/>
                <a:gd name="T51" fmla="*/ 39 h 85"/>
                <a:gd name="T52" fmla="*/ 114 w 127"/>
                <a:gd name="T53" fmla="*/ 39 h 85"/>
                <a:gd name="T54" fmla="*/ 100 w 127"/>
                <a:gd name="T55" fmla="*/ 12 h 85"/>
                <a:gd name="T56" fmla="*/ 100 w 127"/>
                <a:gd name="T57" fmla="*/ 12 h 85"/>
                <a:gd name="T58" fmla="*/ 70 w 127"/>
                <a:gd name="T59" fmla="*/ 4 h 85"/>
                <a:gd name="T60" fmla="*/ 70 w 127"/>
                <a:gd name="T61" fmla="*/ 4 h 85"/>
                <a:gd name="T62" fmla="*/ 50 w 127"/>
                <a:gd name="T63" fmla="*/ 5 h 85"/>
                <a:gd name="T64" fmla="*/ 50 w 127"/>
                <a:gd name="T65" fmla="*/ 5 h 85"/>
                <a:gd name="T66" fmla="*/ 5 w 127"/>
                <a:gd name="T67" fmla="*/ 37 h 85"/>
                <a:gd name="T68" fmla="*/ 5 w 127"/>
                <a:gd name="T69" fmla="*/ 37 h 85"/>
                <a:gd name="T70" fmla="*/ 4 w 127"/>
                <a:gd name="T71" fmla="*/ 41 h 85"/>
                <a:gd name="T72" fmla="*/ 4 w 127"/>
                <a:gd name="T73" fmla="*/ 41 h 85"/>
                <a:gd name="T74" fmla="*/ 4 w 127"/>
                <a:gd name="T75" fmla="*/ 49 h 85"/>
                <a:gd name="T76" fmla="*/ 4 w 127"/>
                <a:gd name="T77" fmla="*/ 49 h 85"/>
                <a:gd name="T78" fmla="*/ 5 w 127"/>
                <a:gd name="T79" fmla="*/ 84 h 85"/>
                <a:gd name="T80" fmla="*/ 5 w 127"/>
                <a:gd name="T81" fmla="*/ 84 h 85"/>
                <a:gd name="T82" fmla="*/ 5 w 127"/>
                <a:gd name="T83" fmla="*/ 84 h 85"/>
                <a:gd name="T84" fmla="*/ 5 w 127"/>
                <a:gd name="T85" fmla="*/ 84 h 85"/>
                <a:gd name="T86" fmla="*/ 5 w 127"/>
                <a:gd name="T87" fmla="*/ 85 h 85"/>
                <a:gd name="T88" fmla="*/ 5 w 127"/>
                <a:gd name="T89" fmla="*/ 85 h 85"/>
                <a:gd name="T90" fmla="*/ 2 w 127"/>
                <a:gd name="T91" fmla="*/ 83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85">
                  <a:moveTo>
                    <a:pt x="2" y="83"/>
                  </a:moveTo>
                  <a:cubicBezTo>
                    <a:pt x="3" y="84"/>
                    <a:pt x="3" y="84"/>
                    <a:pt x="3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1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5" y="31"/>
                    <a:pt x="16" y="6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7" y="0"/>
                    <a:pt x="64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0" y="0"/>
                    <a:pt x="99" y="5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7" y="14"/>
                    <a:pt x="112" y="23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4" y="52"/>
                    <a:pt x="127" y="65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3" y="66"/>
                    <a:pt x="120" y="53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09" y="25"/>
                    <a:pt x="103" y="16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9"/>
                    <a:pt x="89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4" y="4"/>
                    <a:pt x="58" y="4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19" y="10"/>
                    <a:pt x="9" y="32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4" y="39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3"/>
                    <a:pt x="5" y="82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5" y="84"/>
                    <a:pt x="5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3"/>
                    <a:pt x="2" y="83"/>
                    <a:pt x="2" y="8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792"/>
            <p:cNvSpPr>
              <a:spLocks noEditPoints="1"/>
            </p:cNvSpPr>
            <p:nvPr/>
          </p:nvSpPr>
          <p:spPr bwMode="auto">
            <a:xfrm>
              <a:off x="6669961" y="2078950"/>
              <a:ext cx="729360" cy="497978"/>
            </a:xfrm>
            <a:custGeom>
              <a:gdLst>
                <a:gd name="T0" fmla="*/ 1 w 132"/>
                <a:gd name="T1" fmla="*/ 88 h 90"/>
                <a:gd name="T2" fmla="*/ 1 w 132"/>
                <a:gd name="T3" fmla="*/ 86 h 90"/>
                <a:gd name="T4" fmla="*/ 1 w 132"/>
                <a:gd name="T5" fmla="*/ 86 h 90"/>
                <a:gd name="T6" fmla="*/ 1 w 132"/>
                <a:gd name="T7" fmla="*/ 86 h 90"/>
                <a:gd name="T8" fmla="*/ 0 w 132"/>
                <a:gd name="T9" fmla="*/ 52 h 90"/>
                <a:gd name="T10" fmla="*/ 0 w 132"/>
                <a:gd name="T11" fmla="*/ 52 h 90"/>
                <a:gd name="T12" fmla="*/ 0 w 132"/>
                <a:gd name="T13" fmla="*/ 51 h 90"/>
                <a:gd name="T14" fmla="*/ 0 w 132"/>
                <a:gd name="T15" fmla="*/ 42 h 90"/>
                <a:gd name="T16" fmla="*/ 2 w 132"/>
                <a:gd name="T17" fmla="*/ 35 h 90"/>
                <a:gd name="T18" fmla="*/ 51 w 132"/>
                <a:gd name="T19" fmla="*/ 1 h 90"/>
                <a:gd name="T20" fmla="*/ 72 w 132"/>
                <a:gd name="T21" fmla="*/ 0 h 90"/>
                <a:gd name="T22" fmla="*/ 106 w 132"/>
                <a:gd name="T23" fmla="*/ 10 h 90"/>
                <a:gd name="T24" fmla="*/ 122 w 132"/>
                <a:gd name="T25" fmla="*/ 39 h 90"/>
                <a:gd name="T26" fmla="*/ 131 w 132"/>
                <a:gd name="T27" fmla="*/ 67 h 90"/>
                <a:gd name="T28" fmla="*/ 124 w 132"/>
                <a:gd name="T29" fmla="*/ 71 h 90"/>
                <a:gd name="T30" fmla="*/ 123 w 132"/>
                <a:gd name="T31" fmla="*/ 69 h 90"/>
                <a:gd name="T32" fmla="*/ 123 w 132"/>
                <a:gd name="T33" fmla="*/ 69 h 90"/>
                <a:gd name="T34" fmla="*/ 123 w 132"/>
                <a:gd name="T35" fmla="*/ 69 h 90"/>
                <a:gd name="T36" fmla="*/ 123 w 132"/>
                <a:gd name="T37" fmla="*/ 68 h 90"/>
                <a:gd name="T38" fmla="*/ 123 w 132"/>
                <a:gd name="T39" fmla="*/ 67 h 90"/>
                <a:gd name="T40" fmla="*/ 121 w 132"/>
                <a:gd name="T41" fmla="*/ 60 h 90"/>
                <a:gd name="T42" fmla="*/ 114 w 132"/>
                <a:gd name="T43" fmla="*/ 42 h 90"/>
                <a:gd name="T44" fmla="*/ 100 w 132"/>
                <a:gd name="T45" fmla="*/ 15 h 90"/>
                <a:gd name="T46" fmla="*/ 72 w 132"/>
                <a:gd name="T47" fmla="*/ 8 h 90"/>
                <a:gd name="T48" fmla="*/ 72 w 132"/>
                <a:gd name="T49" fmla="*/ 8 h 90"/>
                <a:gd name="T50" fmla="*/ 52 w 132"/>
                <a:gd name="T51" fmla="*/ 9 h 90"/>
                <a:gd name="T52" fmla="*/ 9 w 132"/>
                <a:gd name="T53" fmla="*/ 40 h 90"/>
                <a:gd name="T54" fmla="*/ 8 w 132"/>
                <a:gd name="T55" fmla="*/ 41 h 90"/>
                <a:gd name="T56" fmla="*/ 8 w 132"/>
                <a:gd name="T57" fmla="*/ 43 h 90"/>
                <a:gd name="T58" fmla="*/ 8 w 132"/>
                <a:gd name="T59" fmla="*/ 51 h 90"/>
                <a:gd name="T60" fmla="*/ 9 w 132"/>
                <a:gd name="T61" fmla="*/ 86 h 90"/>
                <a:gd name="T62" fmla="*/ 9 w 132"/>
                <a:gd name="T63" fmla="*/ 86 h 90"/>
                <a:gd name="T64" fmla="*/ 9 w 132"/>
                <a:gd name="T65" fmla="*/ 86 h 90"/>
                <a:gd name="T66" fmla="*/ 9 w 132"/>
                <a:gd name="T67" fmla="*/ 88 h 90"/>
                <a:gd name="T68" fmla="*/ 5 w 132"/>
                <a:gd name="T69" fmla="*/ 88 h 90"/>
                <a:gd name="T70" fmla="*/ 4 w 132"/>
                <a:gd name="T71" fmla="*/ 51 h 90"/>
                <a:gd name="T72" fmla="*/ 4 w 132"/>
                <a:gd name="T73" fmla="*/ 52 h 90"/>
                <a:gd name="T74" fmla="*/ 5 w 132"/>
                <a:gd name="T75" fmla="*/ 80 h 90"/>
                <a:gd name="T76" fmla="*/ 126 w 132"/>
                <a:gd name="T77" fmla="*/ 62 h 90"/>
                <a:gd name="T78" fmla="*/ 125 w 132"/>
                <a:gd name="T79" fmla="*/ 59 h 90"/>
                <a:gd name="T80" fmla="*/ 118 w 132"/>
                <a:gd name="T81" fmla="*/ 40 h 90"/>
                <a:gd name="T82" fmla="*/ 109 w 132"/>
                <a:gd name="T83" fmla="*/ 20 h 90"/>
                <a:gd name="T84" fmla="*/ 118 w 132"/>
                <a:gd name="T85" fmla="*/ 40 h 90"/>
                <a:gd name="T86" fmla="*/ 5 w 132"/>
                <a:gd name="T87" fmla="*/ 38 h 90"/>
                <a:gd name="T88" fmla="*/ 5 w 132"/>
                <a:gd name="T89" fmla="*/ 38 h 90"/>
                <a:gd name="T90" fmla="*/ 4 w 132"/>
                <a:gd name="T91" fmla="*/ 41 h 90"/>
                <a:gd name="T92" fmla="*/ 8 w 132"/>
                <a:gd name="T93" fmla="*/ 40 h 90"/>
                <a:gd name="T94" fmla="*/ 8 w 132"/>
                <a:gd name="T95" fmla="*/ 40 h 90"/>
                <a:gd name="T96" fmla="*/ 5 w 132"/>
                <a:gd name="T97" fmla="*/ 38 h 90"/>
                <a:gd name="T98" fmla="*/ 5 w 132"/>
                <a:gd name="T99" fmla="*/ 38 h 90"/>
                <a:gd name="T100" fmla="*/ 5 w 132"/>
                <a:gd name="T101" fmla="*/ 38 h 90"/>
                <a:gd name="T102" fmla="*/ 5 w 132"/>
                <a:gd name="T103" fmla="*/ 38 h 90"/>
                <a:gd name="T104" fmla="*/ 5 w 132"/>
                <a:gd name="T105" fmla="*/ 38 h 90"/>
                <a:gd name="T106" fmla="*/ 5 w 132"/>
                <a:gd name="T107" fmla="*/ 38 h 90"/>
                <a:gd name="T108" fmla="*/ 5 w 132"/>
                <a:gd name="T109" fmla="*/ 38 h 90"/>
                <a:gd name="T110" fmla="*/ 5 w 132"/>
                <a:gd name="T111" fmla="*/ 38 h 90"/>
                <a:gd name="T112" fmla="*/ 6 w 132"/>
                <a:gd name="T113" fmla="*/ 38 h 90"/>
                <a:gd name="T114" fmla="*/ 5 w 132"/>
                <a:gd name="T115" fmla="*/ 38 h 90"/>
                <a:gd name="T116" fmla="*/ 9 w 132"/>
                <a:gd name="T117" fmla="*/ 32 h 90"/>
                <a:gd name="T118" fmla="*/ 52 w 132"/>
                <a:gd name="T119" fmla="*/ 5 h 90"/>
                <a:gd name="T120" fmla="*/ 71 w 132"/>
                <a:gd name="T121" fmla="*/ 4 h 90"/>
                <a:gd name="T122" fmla="*/ 72 w 132"/>
                <a:gd name="T123" fmla="*/ 4 h 90"/>
                <a:gd name="T124" fmla="*/ 52 w 132"/>
                <a:gd name="T125" fmla="*/ 5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90">
                  <a:moveTo>
                    <a:pt x="5" y="88"/>
                  </a:moveTo>
                  <a:cubicBezTo>
                    <a:pt x="1" y="88"/>
                    <a:pt x="1" y="88"/>
                    <a:pt x="1" y="88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3"/>
                    <a:pt x="0" y="65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0" y="45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1" y="3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5" y="32"/>
                    <a:pt x="17" y="6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9" y="0"/>
                    <a:pt x="66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2" y="0"/>
                    <a:pt x="102" y="5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1" y="15"/>
                    <a:pt x="116" y="24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8" y="53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3" y="69"/>
                    <a:pt x="124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8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8"/>
                    <a:pt x="123" y="67"/>
                    <a:pt x="123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2" y="65"/>
                    <a:pt x="122" y="63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9" y="55"/>
                    <a:pt x="117" y="49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09" y="28"/>
                    <a:pt x="103" y="18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9" y="13"/>
                    <a:pt x="91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6" y="8"/>
                    <a:pt x="60" y="8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22" y="14"/>
                    <a:pt x="13" y="34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8" y="48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5"/>
                    <a:pt x="9" y="83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88"/>
                    <a:pt x="5" y="88"/>
                    <a:pt x="5" y="88"/>
                  </a:cubicBezTo>
                  <a:close/>
                  <a:moveTo>
                    <a:pt x="5" y="80"/>
                  </a:moveTo>
                  <a:cubicBezTo>
                    <a:pt x="5" y="73"/>
                    <a:pt x="4" y="6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61"/>
                    <a:pt x="5" y="73"/>
                    <a:pt x="5" y="80"/>
                  </a:cubicBezTo>
                  <a:close/>
                  <a:moveTo>
                    <a:pt x="118" y="40"/>
                  </a:moveTo>
                  <a:cubicBezTo>
                    <a:pt x="121" y="49"/>
                    <a:pt x="124" y="57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1"/>
                    <a:pt x="125" y="60"/>
                    <a:pt x="125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3" y="54"/>
                    <a:pt x="121" y="47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5" y="32"/>
                    <a:pt x="111" y="25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1" y="25"/>
                    <a:pt x="115" y="32"/>
                    <a:pt x="118" y="40"/>
                  </a:cubicBezTo>
                  <a:close/>
                  <a:moveTo>
                    <a:pt x="4" y="41"/>
                  </a:moveTo>
                  <a:cubicBezTo>
                    <a:pt x="5" y="40"/>
                    <a:pt x="5" y="39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40"/>
                    <a:pt x="4" y="41"/>
                  </a:cubicBezTo>
                  <a:close/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5" y="38"/>
                    <a:pt x="5" y="38"/>
                  </a:cubicBezTo>
                  <a:close/>
                  <a:moveTo>
                    <a:pt x="52" y="5"/>
                  </a:moveTo>
                  <a:cubicBezTo>
                    <a:pt x="27" y="9"/>
                    <a:pt x="15" y="2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5" y="24"/>
                    <a:pt x="27" y="9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9" y="4"/>
                    <a:pt x="66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6" y="4"/>
                    <a:pt x="59" y="4"/>
                    <a:pt x="52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93"/>
            <p:cNvSpPr/>
            <p:nvPr/>
          </p:nvSpPr>
          <p:spPr bwMode="auto">
            <a:xfrm>
              <a:off x="7052245" y="2949149"/>
              <a:ext cx="20120" cy="85513"/>
            </a:xfrm>
            <a:custGeom>
              <a:gdLst>
                <a:gd name="T0" fmla="*/ 0 w 4"/>
                <a:gd name="T1" fmla="*/ 17 h 17"/>
                <a:gd name="T2" fmla="*/ 0 w 4"/>
                <a:gd name="T3" fmla="*/ 0 h 17"/>
                <a:gd name="T4" fmla="*/ 4 w 4"/>
                <a:gd name="T5" fmla="*/ 0 h 17"/>
                <a:gd name="T6" fmla="*/ 4 w 4"/>
                <a:gd name="T7" fmla="*/ 17 h 17"/>
                <a:gd name="T8" fmla="*/ 0 w 4"/>
                <a:gd name="T9" fmla="*/ 17 h 17"/>
                <a:gd name="T10" fmla="*/ 0 w 4"/>
                <a:gd name="T1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7">
                  <a:moveTo>
                    <a:pt x="0" y="1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94"/>
            <p:cNvSpPr>
              <a:spLocks noEditPoints="1"/>
            </p:cNvSpPr>
            <p:nvPr/>
          </p:nvSpPr>
          <p:spPr bwMode="auto">
            <a:xfrm>
              <a:off x="7042185" y="2939089"/>
              <a:ext cx="45272" cy="105633"/>
            </a:xfrm>
            <a:custGeom>
              <a:gdLst>
                <a:gd name="T0" fmla="*/ 6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4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6 w 9"/>
                <a:gd name="T21" fmla="*/ 21 h 21"/>
                <a:gd name="T22" fmla="*/ 6 w 9"/>
                <a:gd name="T23" fmla="*/ 21 h 21"/>
                <a:gd name="T24" fmla="*/ 4 w 9"/>
                <a:gd name="T25" fmla="*/ 16 h 21"/>
                <a:gd name="T26" fmla="*/ 4 w 9"/>
                <a:gd name="T27" fmla="*/ 4 h 21"/>
                <a:gd name="T28" fmla="*/ 4 w 9"/>
                <a:gd name="T29" fmla="*/ 16 h 21"/>
                <a:gd name="T30" fmla="*/ 4 w 9"/>
                <a:gd name="T31" fmla="*/ 16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21">
                  <a:moveTo>
                    <a:pt x="6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6" y="21"/>
                  </a:lnTo>
                  <a:close/>
                  <a:moveTo>
                    <a:pt x="4" y="16"/>
                  </a:moveTo>
                  <a:lnTo>
                    <a:pt x="4" y="4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95"/>
            <p:cNvSpPr/>
            <p:nvPr/>
          </p:nvSpPr>
          <p:spPr bwMode="auto">
            <a:xfrm>
              <a:off x="6941584" y="3009510"/>
              <a:ext cx="196174" cy="80481"/>
            </a:xfrm>
            <a:custGeom>
              <a:gdLst>
                <a:gd name="T0" fmla="*/ 25 w 35"/>
                <a:gd name="T1" fmla="*/ 13 h 14"/>
                <a:gd name="T2" fmla="*/ 20 w 35"/>
                <a:gd name="T3" fmla="*/ 9 h 14"/>
                <a:gd name="T4" fmla="*/ 20 w 35"/>
                <a:gd name="T5" fmla="*/ 9 h 14"/>
                <a:gd name="T6" fmla="*/ 19 w 35"/>
                <a:gd name="T7" fmla="*/ 7 h 14"/>
                <a:gd name="T8" fmla="*/ 19 w 35"/>
                <a:gd name="T9" fmla="*/ 7 h 14"/>
                <a:gd name="T10" fmla="*/ 7 w 35"/>
                <a:gd name="T11" fmla="*/ 14 h 14"/>
                <a:gd name="T12" fmla="*/ 7 w 35"/>
                <a:gd name="T13" fmla="*/ 14 h 14"/>
                <a:gd name="T14" fmla="*/ 6 w 35"/>
                <a:gd name="T15" fmla="*/ 14 h 14"/>
                <a:gd name="T16" fmla="*/ 6 w 35"/>
                <a:gd name="T17" fmla="*/ 14 h 14"/>
                <a:gd name="T18" fmla="*/ 1 w 35"/>
                <a:gd name="T19" fmla="*/ 4 h 14"/>
                <a:gd name="T20" fmla="*/ 1 w 35"/>
                <a:gd name="T21" fmla="*/ 4 h 14"/>
                <a:gd name="T22" fmla="*/ 1 w 35"/>
                <a:gd name="T23" fmla="*/ 3 h 14"/>
                <a:gd name="T24" fmla="*/ 1 w 35"/>
                <a:gd name="T25" fmla="*/ 3 h 14"/>
                <a:gd name="T26" fmla="*/ 5 w 35"/>
                <a:gd name="T27" fmla="*/ 4 h 14"/>
                <a:gd name="T28" fmla="*/ 5 w 35"/>
                <a:gd name="T29" fmla="*/ 4 h 14"/>
                <a:gd name="T30" fmla="*/ 5 w 35"/>
                <a:gd name="T31" fmla="*/ 4 h 14"/>
                <a:gd name="T32" fmla="*/ 5 w 35"/>
                <a:gd name="T33" fmla="*/ 7 h 14"/>
                <a:gd name="T34" fmla="*/ 5 w 35"/>
                <a:gd name="T35" fmla="*/ 7 h 14"/>
                <a:gd name="T36" fmla="*/ 7 w 35"/>
                <a:gd name="T37" fmla="*/ 10 h 14"/>
                <a:gd name="T38" fmla="*/ 7 w 35"/>
                <a:gd name="T39" fmla="*/ 10 h 14"/>
                <a:gd name="T40" fmla="*/ 7 w 35"/>
                <a:gd name="T41" fmla="*/ 10 h 14"/>
                <a:gd name="T42" fmla="*/ 7 w 35"/>
                <a:gd name="T43" fmla="*/ 10 h 14"/>
                <a:gd name="T44" fmla="*/ 13 w 35"/>
                <a:gd name="T45" fmla="*/ 6 h 14"/>
                <a:gd name="T46" fmla="*/ 13 w 35"/>
                <a:gd name="T47" fmla="*/ 6 h 14"/>
                <a:gd name="T48" fmla="*/ 18 w 35"/>
                <a:gd name="T49" fmla="*/ 2 h 14"/>
                <a:gd name="T50" fmla="*/ 18 w 35"/>
                <a:gd name="T51" fmla="*/ 2 h 14"/>
                <a:gd name="T52" fmla="*/ 20 w 35"/>
                <a:gd name="T53" fmla="*/ 0 h 14"/>
                <a:gd name="T54" fmla="*/ 21 w 35"/>
                <a:gd name="T55" fmla="*/ 3 h 14"/>
                <a:gd name="T56" fmla="*/ 23 w 35"/>
                <a:gd name="T57" fmla="*/ 6 h 14"/>
                <a:gd name="T58" fmla="*/ 23 w 35"/>
                <a:gd name="T59" fmla="*/ 6 h 14"/>
                <a:gd name="T60" fmla="*/ 26 w 35"/>
                <a:gd name="T61" fmla="*/ 10 h 14"/>
                <a:gd name="T62" fmla="*/ 26 w 35"/>
                <a:gd name="T63" fmla="*/ 10 h 14"/>
                <a:gd name="T64" fmla="*/ 26 w 35"/>
                <a:gd name="T65" fmla="*/ 10 h 14"/>
                <a:gd name="T66" fmla="*/ 26 w 35"/>
                <a:gd name="T67" fmla="*/ 10 h 14"/>
                <a:gd name="T68" fmla="*/ 26 w 35"/>
                <a:gd name="T69" fmla="*/ 10 h 14"/>
                <a:gd name="T70" fmla="*/ 26 w 35"/>
                <a:gd name="T71" fmla="*/ 10 h 14"/>
                <a:gd name="T72" fmla="*/ 27 w 35"/>
                <a:gd name="T73" fmla="*/ 9 h 14"/>
                <a:gd name="T74" fmla="*/ 27 w 35"/>
                <a:gd name="T75" fmla="*/ 9 h 14"/>
                <a:gd name="T76" fmla="*/ 29 w 35"/>
                <a:gd name="T77" fmla="*/ 5 h 14"/>
                <a:gd name="T78" fmla="*/ 29 w 35"/>
                <a:gd name="T79" fmla="*/ 5 h 14"/>
                <a:gd name="T80" fmla="*/ 31 w 35"/>
                <a:gd name="T81" fmla="*/ 0 h 14"/>
                <a:gd name="T82" fmla="*/ 31 w 35"/>
                <a:gd name="T83" fmla="*/ 0 h 14"/>
                <a:gd name="T84" fmla="*/ 35 w 35"/>
                <a:gd name="T85" fmla="*/ 2 h 14"/>
                <a:gd name="T86" fmla="*/ 32 w 35"/>
                <a:gd name="T87" fmla="*/ 7 h 14"/>
                <a:gd name="T88" fmla="*/ 32 w 35"/>
                <a:gd name="T89" fmla="*/ 7 h 14"/>
                <a:gd name="T90" fmla="*/ 27 w 35"/>
                <a:gd name="T91" fmla="*/ 13 h 14"/>
                <a:gd name="T92" fmla="*/ 27 w 35"/>
                <a:gd name="T93" fmla="*/ 13 h 14"/>
                <a:gd name="T94" fmla="*/ 27 w 35"/>
                <a:gd name="T95" fmla="*/ 14 h 14"/>
                <a:gd name="T96" fmla="*/ 27 w 35"/>
                <a:gd name="T97" fmla="*/ 14 h 14"/>
                <a:gd name="T98" fmla="*/ 26 w 35"/>
                <a:gd name="T99" fmla="*/ 14 h 14"/>
                <a:gd name="T100" fmla="*/ 26 w 35"/>
                <a:gd name="T101" fmla="*/ 14 h 14"/>
                <a:gd name="T102" fmla="*/ 26 w 35"/>
                <a:gd name="T103" fmla="*/ 14 h 14"/>
                <a:gd name="T104" fmla="*/ 26 w 35"/>
                <a:gd name="T105" fmla="*/ 14 h 14"/>
                <a:gd name="T106" fmla="*/ 25 w 35"/>
                <a:gd name="T107" fmla="*/ 14 h 14"/>
                <a:gd name="T108" fmla="*/ 25 w 35"/>
                <a:gd name="T109" fmla="*/ 1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4">
                  <a:moveTo>
                    <a:pt x="25" y="13"/>
                  </a:moveTo>
                  <a:cubicBezTo>
                    <a:pt x="23" y="13"/>
                    <a:pt x="21" y="11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9"/>
                    <a:pt x="12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2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11" y="8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4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2" y="4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5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8" y="7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0" y="3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5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10"/>
                    <a:pt x="30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796"/>
            <p:cNvSpPr>
              <a:spLocks noEditPoints="1"/>
            </p:cNvSpPr>
            <p:nvPr/>
          </p:nvSpPr>
          <p:spPr bwMode="auto">
            <a:xfrm>
              <a:off x="6931524" y="2994421"/>
              <a:ext cx="216294" cy="105633"/>
            </a:xfrm>
            <a:custGeom>
              <a:gdLst>
                <a:gd name="T0" fmla="*/ 20 w 39"/>
                <a:gd name="T1" fmla="*/ 13 h 19"/>
                <a:gd name="T2" fmla="*/ 8 w 39"/>
                <a:gd name="T3" fmla="*/ 18 h 19"/>
                <a:gd name="T4" fmla="*/ 1 w 39"/>
                <a:gd name="T5" fmla="*/ 7 h 19"/>
                <a:gd name="T6" fmla="*/ 1 w 39"/>
                <a:gd name="T7" fmla="*/ 4 h 19"/>
                <a:gd name="T8" fmla="*/ 9 w 39"/>
                <a:gd name="T9" fmla="*/ 7 h 19"/>
                <a:gd name="T10" fmla="*/ 9 w 39"/>
                <a:gd name="T11" fmla="*/ 7 h 19"/>
                <a:gd name="T12" fmla="*/ 9 w 39"/>
                <a:gd name="T13" fmla="*/ 10 h 19"/>
                <a:gd name="T14" fmla="*/ 10 w 39"/>
                <a:gd name="T15" fmla="*/ 10 h 19"/>
                <a:gd name="T16" fmla="*/ 11 w 39"/>
                <a:gd name="T17" fmla="*/ 10 h 19"/>
                <a:gd name="T18" fmla="*/ 18 w 39"/>
                <a:gd name="T19" fmla="*/ 4 h 19"/>
                <a:gd name="T20" fmla="*/ 22 w 39"/>
                <a:gd name="T21" fmla="*/ 0 h 19"/>
                <a:gd name="T22" fmla="*/ 25 w 39"/>
                <a:gd name="T23" fmla="*/ 5 h 19"/>
                <a:gd name="T24" fmla="*/ 25 w 39"/>
                <a:gd name="T25" fmla="*/ 5 h 19"/>
                <a:gd name="T26" fmla="*/ 26 w 39"/>
                <a:gd name="T27" fmla="*/ 8 h 19"/>
                <a:gd name="T28" fmla="*/ 28 w 39"/>
                <a:gd name="T29" fmla="*/ 10 h 19"/>
                <a:gd name="T30" fmla="*/ 31 w 39"/>
                <a:gd name="T31" fmla="*/ 3 h 19"/>
                <a:gd name="T32" fmla="*/ 32 w 39"/>
                <a:gd name="T33" fmla="*/ 2 h 19"/>
                <a:gd name="T34" fmla="*/ 39 w 39"/>
                <a:gd name="T35" fmla="*/ 6 h 19"/>
                <a:gd name="T36" fmla="*/ 30 w 39"/>
                <a:gd name="T37" fmla="*/ 18 h 19"/>
                <a:gd name="T38" fmla="*/ 29 w 39"/>
                <a:gd name="T39" fmla="*/ 18 h 19"/>
                <a:gd name="T40" fmla="*/ 28 w 39"/>
                <a:gd name="T41" fmla="*/ 19 h 19"/>
                <a:gd name="T42" fmla="*/ 26 w 39"/>
                <a:gd name="T43" fmla="*/ 18 h 19"/>
                <a:gd name="T44" fmla="*/ 27 w 39"/>
                <a:gd name="T45" fmla="*/ 16 h 19"/>
                <a:gd name="T46" fmla="*/ 9 w 39"/>
                <a:gd name="T47" fmla="*/ 15 h 19"/>
                <a:gd name="T48" fmla="*/ 9 w 39"/>
                <a:gd name="T49" fmla="*/ 15 h 19"/>
                <a:gd name="T50" fmla="*/ 27 w 39"/>
                <a:gd name="T51" fmla="*/ 14 h 19"/>
                <a:gd name="T52" fmla="*/ 27 w 39"/>
                <a:gd name="T53" fmla="*/ 14 h 19"/>
                <a:gd name="T54" fmla="*/ 29 w 39"/>
                <a:gd name="T55" fmla="*/ 14 h 19"/>
                <a:gd name="T56" fmla="*/ 30 w 39"/>
                <a:gd name="T57" fmla="*/ 13 h 19"/>
                <a:gd name="T58" fmla="*/ 5 w 39"/>
                <a:gd name="T59" fmla="*/ 11 h 19"/>
                <a:gd name="T60" fmla="*/ 7 w 39"/>
                <a:gd name="T61" fmla="*/ 14 h 19"/>
                <a:gd name="T62" fmla="*/ 13 w 39"/>
                <a:gd name="T63" fmla="*/ 13 h 19"/>
                <a:gd name="T64" fmla="*/ 17 w 39"/>
                <a:gd name="T65" fmla="*/ 11 h 19"/>
                <a:gd name="T66" fmla="*/ 23 w 39"/>
                <a:gd name="T67" fmla="*/ 11 h 19"/>
                <a:gd name="T68" fmla="*/ 23 w 39"/>
                <a:gd name="T69" fmla="*/ 10 h 19"/>
                <a:gd name="T70" fmla="*/ 33 w 39"/>
                <a:gd name="T71" fmla="*/ 9 h 19"/>
                <a:gd name="T72" fmla="*/ 34 w 39"/>
                <a:gd name="T73" fmla="*/ 7 h 19"/>
                <a:gd name="T74" fmla="*/ 22 w 39"/>
                <a:gd name="T75" fmla="*/ 9 h 19"/>
                <a:gd name="T76" fmla="*/ 22 w 39"/>
                <a:gd name="T77" fmla="*/ 8 h 19"/>
                <a:gd name="T78" fmla="*/ 21 w 39"/>
                <a:gd name="T79" fmla="*/ 7 h 19"/>
                <a:gd name="T80" fmla="*/ 21 w 39"/>
                <a:gd name="T81" fmla="*/ 7 h 19"/>
                <a:gd name="T82" fmla="*/ 21 w 39"/>
                <a:gd name="T83" fmla="*/ 7 h 19"/>
                <a:gd name="T84" fmla="*/ 21 w 39"/>
                <a:gd name="T85" fmla="*/ 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19">
                  <a:moveTo>
                    <a:pt x="26" y="18"/>
                  </a:moveTo>
                  <a:cubicBezTo>
                    <a:pt x="23" y="17"/>
                    <a:pt x="22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5"/>
                    <a:pt x="14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0" y="16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6" y="7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5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1" y="3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8" y="8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3"/>
                    <a:pt x="34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9"/>
                    <a:pt x="29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27" y="16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lose/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27" y="14"/>
                  </a:moveTo>
                  <a:cubicBezTo>
                    <a:pt x="26" y="14"/>
                    <a:pt x="26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4"/>
                    <a:pt x="27" y="14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1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0" y="13"/>
                  </a:cubicBezTo>
                  <a:close/>
                  <a:moveTo>
                    <a:pt x="7" y="14"/>
                  </a:moveTo>
                  <a:cubicBezTo>
                    <a:pt x="6" y="13"/>
                    <a:pt x="6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6" y="13"/>
                    <a:pt x="7" y="14"/>
                  </a:cubicBezTo>
                  <a:close/>
                  <a:moveTo>
                    <a:pt x="17" y="11"/>
                  </a:moveTo>
                  <a:cubicBezTo>
                    <a:pt x="16" y="12"/>
                    <a:pt x="14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2"/>
                    <a:pt x="18" y="10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8" y="10"/>
                    <a:pt x="17" y="11"/>
                  </a:cubicBezTo>
                  <a:close/>
                  <a:moveTo>
                    <a:pt x="23" y="10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  <a:moveTo>
                    <a:pt x="33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3" y="9"/>
                    <a:pt x="33" y="9"/>
                  </a:cubicBezTo>
                  <a:close/>
                  <a:moveTo>
                    <a:pt x="22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lose/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797"/>
            <p:cNvSpPr>
              <a:spLocks noEditPoints="1"/>
            </p:cNvSpPr>
            <p:nvPr/>
          </p:nvSpPr>
          <p:spPr bwMode="auto">
            <a:xfrm>
              <a:off x="6956676" y="3044722"/>
              <a:ext cx="145873" cy="487917"/>
            </a:xfrm>
            <a:custGeom>
              <a:gdLst>
                <a:gd name="T0" fmla="*/ 2 w 29"/>
                <a:gd name="T1" fmla="*/ 74 h 97"/>
                <a:gd name="T2" fmla="*/ 0 w 29"/>
                <a:gd name="T3" fmla="*/ 73 h 97"/>
                <a:gd name="T4" fmla="*/ 0 w 29"/>
                <a:gd name="T5" fmla="*/ 72 h 97"/>
                <a:gd name="T6" fmla="*/ 14 w 29"/>
                <a:gd name="T7" fmla="*/ 0 h 97"/>
                <a:gd name="T8" fmla="*/ 18 w 29"/>
                <a:gd name="T9" fmla="*/ 0 h 97"/>
                <a:gd name="T10" fmla="*/ 29 w 29"/>
                <a:gd name="T11" fmla="*/ 72 h 97"/>
                <a:gd name="T12" fmla="*/ 11 w 29"/>
                <a:gd name="T13" fmla="*/ 97 h 97"/>
                <a:gd name="T14" fmla="*/ 2 w 29"/>
                <a:gd name="T15" fmla="*/ 74 h 97"/>
                <a:gd name="T16" fmla="*/ 2 w 29"/>
                <a:gd name="T17" fmla="*/ 74 h 97"/>
                <a:gd name="T18" fmla="*/ 5 w 29"/>
                <a:gd name="T19" fmla="*/ 72 h 97"/>
                <a:gd name="T20" fmla="*/ 12 w 29"/>
                <a:gd name="T21" fmla="*/ 89 h 97"/>
                <a:gd name="T22" fmla="*/ 25 w 29"/>
                <a:gd name="T23" fmla="*/ 71 h 97"/>
                <a:gd name="T24" fmla="*/ 16 w 29"/>
                <a:gd name="T25" fmla="*/ 13 h 97"/>
                <a:gd name="T26" fmla="*/ 5 w 29"/>
                <a:gd name="T27" fmla="*/ 72 h 97"/>
                <a:gd name="T28" fmla="*/ 5 w 29"/>
                <a:gd name="T29" fmla="*/ 72 h 97"/>
                <a:gd name="T30" fmla="*/ 5 w 29"/>
                <a:gd name="T31" fmla="*/ 72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97">
                  <a:moveTo>
                    <a:pt x="2" y="74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9" y="72"/>
                  </a:lnTo>
                  <a:lnTo>
                    <a:pt x="11" y="97"/>
                  </a:lnTo>
                  <a:lnTo>
                    <a:pt x="2" y="74"/>
                  </a:lnTo>
                  <a:lnTo>
                    <a:pt x="2" y="74"/>
                  </a:lnTo>
                  <a:close/>
                  <a:moveTo>
                    <a:pt x="5" y="72"/>
                  </a:moveTo>
                  <a:lnTo>
                    <a:pt x="12" y="89"/>
                  </a:lnTo>
                  <a:lnTo>
                    <a:pt x="25" y="71"/>
                  </a:lnTo>
                  <a:lnTo>
                    <a:pt x="16" y="13"/>
                  </a:lnTo>
                  <a:lnTo>
                    <a:pt x="5" y="72"/>
                  </a:lnTo>
                  <a:lnTo>
                    <a:pt x="5" y="72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798"/>
            <p:cNvSpPr>
              <a:spLocks noEditPoints="1"/>
            </p:cNvSpPr>
            <p:nvPr/>
          </p:nvSpPr>
          <p:spPr bwMode="auto">
            <a:xfrm>
              <a:off x="6946616" y="3029630"/>
              <a:ext cx="165994" cy="528158"/>
            </a:xfrm>
            <a:custGeom>
              <a:gdLst>
                <a:gd name="T0" fmla="*/ 1 w 33"/>
                <a:gd name="T1" fmla="*/ 79 h 105"/>
                <a:gd name="T2" fmla="*/ 4 w 33"/>
                <a:gd name="T3" fmla="*/ 77 h 105"/>
                <a:gd name="T4" fmla="*/ 5 w 33"/>
                <a:gd name="T5" fmla="*/ 76 h 105"/>
                <a:gd name="T6" fmla="*/ 9 w 33"/>
                <a:gd name="T7" fmla="*/ 86 h 105"/>
                <a:gd name="T8" fmla="*/ 5 w 33"/>
                <a:gd name="T9" fmla="*/ 76 h 105"/>
                <a:gd name="T10" fmla="*/ 7 w 33"/>
                <a:gd name="T11" fmla="*/ 75 h 105"/>
                <a:gd name="T12" fmla="*/ 9 w 33"/>
                <a:gd name="T13" fmla="*/ 75 h 105"/>
                <a:gd name="T14" fmla="*/ 14 w 33"/>
                <a:gd name="T15" fmla="*/ 87 h 105"/>
                <a:gd name="T16" fmla="*/ 24 w 33"/>
                <a:gd name="T17" fmla="*/ 74 h 105"/>
                <a:gd name="T18" fmla="*/ 17 w 33"/>
                <a:gd name="T19" fmla="*/ 29 h 105"/>
                <a:gd name="T20" fmla="*/ 9 w 33"/>
                <a:gd name="T21" fmla="*/ 74 h 105"/>
                <a:gd name="T22" fmla="*/ 9 w 33"/>
                <a:gd name="T23" fmla="*/ 75 h 105"/>
                <a:gd name="T24" fmla="*/ 7 w 33"/>
                <a:gd name="T25" fmla="*/ 75 h 105"/>
                <a:gd name="T26" fmla="*/ 5 w 33"/>
                <a:gd name="T27" fmla="*/ 76 h 105"/>
                <a:gd name="T28" fmla="*/ 5 w 33"/>
                <a:gd name="T29" fmla="*/ 76 h 105"/>
                <a:gd name="T30" fmla="*/ 4 w 33"/>
                <a:gd name="T31" fmla="*/ 77 h 105"/>
                <a:gd name="T32" fmla="*/ 1 w 33"/>
                <a:gd name="T33" fmla="*/ 79 h 105"/>
                <a:gd name="T34" fmla="*/ 0 w 33"/>
                <a:gd name="T35" fmla="*/ 77 h 105"/>
                <a:gd name="T36" fmla="*/ 0 w 33"/>
                <a:gd name="T37" fmla="*/ 75 h 105"/>
                <a:gd name="T38" fmla="*/ 13 w 33"/>
                <a:gd name="T39" fmla="*/ 0 h 105"/>
                <a:gd name="T40" fmla="*/ 21 w 33"/>
                <a:gd name="T41" fmla="*/ 1 h 105"/>
                <a:gd name="T42" fmla="*/ 33 w 33"/>
                <a:gd name="T43" fmla="*/ 76 h 105"/>
                <a:gd name="T44" fmla="*/ 13 w 33"/>
                <a:gd name="T45" fmla="*/ 105 h 105"/>
                <a:gd name="T46" fmla="*/ 1 w 33"/>
                <a:gd name="T47" fmla="*/ 79 h 105"/>
                <a:gd name="T48" fmla="*/ 1 w 33"/>
                <a:gd name="T49" fmla="*/ 79 h 105"/>
                <a:gd name="T50" fmla="*/ 5 w 33"/>
                <a:gd name="T51" fmla="*/ 75 h 105"/>
                <a:gd name="T52" fmla="*/ 5 w 33"/>
                <a:gd name="T53" fmla="*/ 75 h 105"/>
                <a:gd name="T54" fmla="*/ 5 w 33"/>
                <a:gd name="T55" fmla="*/ 75 h 105"/>
                <a:gd name="T56" fmla="*/ 5 w 33"/>
                <a:gd name="T57" fmla="*/ 75 h 105"/>
                <a:gd name="T58" fmla="*/ 5 w 33"/>
                <a:gd name="T59" fmla="*/ 75 h 105"/>
                <a:gd name="T60" fmla="*/ 5 w 33"/>
                <a:gd name="T61" fmla="*/ 75 h 105"/>
                <a:gd name="T62" fmla="*/ 19 w 33"/>
                <a:gd name="T63" fmla="*/ 16 h 105"/>
                <a:gd name="T64" fmla="*/ 29 w 33"/>
                <a:gd name="T65" fmla="*/ 75 h 105"/>
                <a:gd name="T66" fmla="*/ 18 w 33"/>
                <a:gd name="T67" fmla="*/ 5 h 105"/>
                <a:gd name="T68" fmla="*/ 17 w 33"/>
                <a:gd name="T69" fmla="*/ 5 h 105"/>
                <a:gd name="T70" fmla="*/ 8 w 33"/>
                <a:gd name="T71" fmla="*/ 58 h 105"/>
                <a:gd name="T72" fmla="*/ 16 w 33"/>
                <a:gd name="T73" fmla="*/ 16 h 105"/>
                <a:gd name="T74" fmla="*/ 19 w 33"/>
                <a:gd name="T75" fmla="*/ 16 h 105"/>
                <a:gd name="T76" fmla="*/ 19 w 33"/>
                <a:gd name="T77" fmla="*/ 16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105">
                  <a:moveTo>
                    <a:pt x="1" y="79"/>
                  </a:moveTo>
                  <a:lnTo>
                    <a:pt x="4" y="77"/>
                  </a:lnTo>
                  <a:lnTo>
                    <a:pt x="5" y="76"/>
                  </a:lnTo>
                  <a:lnTo>
                    <a:pt x="9" y="86"/>
                  </a:lnTo>
                  <a:lnTo>
                    <a:pt x="5" y="76"/>
                  </a:lnTo>
                  <a:lnTo>
                    <a:pt x="7" y="75"/>
                  </a:lnTo>
                  <a:lnTo>
                    <a:pt x="9" y="75"/>
                  </a:lnTo>
                  <a:lnTo>
                    <a:pt x="14" y="87"/>
                  </a:lnTo>
                  <a:lnTo>
                    <a:pt x="24" y="74"/>
                  </a:lnTo>
                  <a:lnTo>
                    <a:pt x="17" y="29"/>
                  </a:lnTo>
                  <a:lnTo>
                    <a:pt x="9" y="74"/>
                  </a:lnTo>
                  <a:lnTo>
                    <a:pt x="9" y="75"/>
                  </a:lnTo>
                  <a:lnTo>
                    <a:pt x="7" y="75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4" y="77"/>
                  </a:lnTo>
                  <a:lnTo>
                    <a:pt x="1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13" y="0"/>
                  </a:lnTo>
                  <a:lnTo>
                    <a:pt x="21" y="1"/>
                  </a:lnTo>
                  <a:lnTo>
                    <a:pt x="33" y="76"/>
                  </a:lnTo>
                  <a:lnTo>
                    <a:pt x="13" y="105"/>
                  </a:lnTo>
                  <a:lnTo>
                    <a:pt x="1" y="79"/>
                  </a:lnTo>
                  <a:lnTo>
                    <a:pt x="1" y="79"/>
                  </a:lnTo>
                  <a:close/>
                  <a:moveTo>
                    <a:pt x="5" y="75"/>
                  </a:move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5" y="75"/>
                  </a:lnTo>
                  <a:close/>
                  <a:moveTo>
                    <a:pt x="19" y="16"/>
                  </a:moveTo>
                  <a:lnTo>
                    <a:pt x="29" y="7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8" y="58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799"/>
            <p:cNvSpPr>
              <a:spLocks noEditPoints="1"/>
            </p:cNvSpPr>
            <p:nvPr/>
          </p:nvSpPr>
          <p:spPr bwMode="auto">
            <a:xfrm>
              <a:off x="6780622" y="2989389"/>
              <a:ext cx="447677" cy="684088"/>
            </a:xfrm>
            <a:custGeom>
              <a:gdLst>
                <a:gd name="T0" fmla="*/ 12 w 81"/>
                <a:gd name="T1" fmla="*/ 101 h 124"/>
                <a:gd name="T2" fmla="*/ 0 w 81"/>
                <a:gd name="T3" fmla="*/ 56 h 124"/>
                <a:gd name="T4" fmla="*/ 0 w 81"/>
                <a:gd name="T5" fmla="*/ 56 h 124"/>
                <a:gd name="T6" fmla="*/ 0 w 81"/>
                <a:gd name="T7" fmla="*/ 46 h 124"/>
                <a:gd name="T8" fmla="*/ 0 w 81"/>
                <a:gd name="T9" fmla="*/ 46 h 124"/>
                <a:gd name="T10" fmla="*/ 51 w 81"/>
                <a:gd name="T11" fmla="*/ 0 h 124"/>
                <a:gd name="T12" fmla="*/ 51 w 81"/>
                <a:gd name="T13" fmla="*/ 0 h 124"/>
                <a:gd name="T14" fmla="*/ 75 w 81"/>
                <a:gd name="T15" fmla="*/ 17 h 124"/>
                <a:gd name="T16" fmla="*/ 75 w 81"/>
                <a:gd name="T17" fmla="*/ 17 h 124"/>
                <a:gd name="T18" fmla="*/ 81 w 81"/>
                <a:gd name="T19" fmla="*/ 58 h 124"/>
                <a:gd name="T20" fmla="*/ 81 w 81"/>
                <a:gd name="T21" fmla="*/ 58 h 124"/>
                <a:gd name="T22" fmla="*/ 40 w 81"/>
                <a:gd name="T23" fmla="*/ 124 h 124"/>
                <a:gd name="T24" fmla="*/ 40 w 81"/>
                <a:gd name="T25" fmla="*/ 124 h 124"/>
                <a:gd name="T26" fmla="*/ 12 w 81"/>
                <a:gd name="T27" fmla="*/ 101 h 124"/>
                <a:gd name="T28" fmla="*/ 4 w 81"/>
                <a:gd name="T29" fmla="*/ 47 h 124"/>
                <a:gd name="T30" fmla="*/ 4 w 81"/>
                <a:gd name="T31" fmla="*/ 56 h 124"/>
                <a:gd name="T32" fmla="*/ 4 w 81"/>
                <a:gd name="T33" fmla="*/ 56 h 124"/>
                <a:gd name="T34" fmla="*/ 16 w 81"/>
                <a:gd name="T35" fmla="*/ 99 h 124"/>
                <a:gd name="T36" fmla="*/ 16 w 81"/>
                <a:gd name="T37" fmla="*/ 99 h 124"/>
                <a:gd name="T38" fmla="*/ 40 w 81"/>
                <a:gd name="T39" fmla="*/ 120 h 124"/>
                <a:gd name="T40" fmla="*/ 40 w 81"/>
                <a:gd name="T41" fmla="*/ 120 h 124"/>
                <a:gd name="T42" fmla="*/ 66 w 81"/>
                <a:gd name="T43" fmla="*/ 101 h 124"/>
                <a:gd name="T44" fmla="*/ 66 w 81"/>
                <a:gd name="T45" fmla="*/ 101 h 124"/>
                <a:gd name="T46" fmla="*/ 77 w 81"/>
                <a:gd name="T47" fmla="*/ 58 h 124"/>
                <a:gd name="T48" fmla="*/ 77 w 81"/>
                <a:gd name="T49" fmla="*/ 58 h 124"/>
                <a:gd name="T50" fmla="*/ 71 w 81"/>
                <a:gd name="T51" fmla="*/ 19 h 124"/>
                <a:gd name="T52" fmla="*/ 71 w 81"/>
                <a:gd name="T53" fmla="*/ 19 h 124"/>
                <a:gd name="T54" fmla="*/ 51 w 81"/>
                <a:gd name="T55" fmla="*/ 4 h 124"/>
                <a:gd name="T56" fmla="*/ 51 w 81"/>
                <a:gd name="T57" fmla="*/ 4 h 124"/>
                <a:gd name="T58" fmla="*/ 4 w 81"/>
                <a:gd name="T59" fmla="*/ 47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124">
                  <a:moveTo>
                    <a:pt x="12" y="101"/>
                  </a:moveTo>
                  <a:cubicBezTo>
                    <a:pt x="5" y="88"/>
                    <a:pt x="0" y="72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49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13"/>
                    <a:pt x="2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8"/>
                    <a:pt x="81" y="42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91"/>
                    <a:pt x="64" y="124"/>
                    <a:pt x="40" y="124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29" y="124"/>
                    <a:pt x="20" y="114"/>
                    <a:pt x="12" y="101"/>
                  </a:cubicBezTo>
                  <a:close/>
                  <a:moveTo>
                    <a:pt x="4" y="47"/>
                  </a:moveTo>
                  <a:cubicBezTo>
                    <a:pt x="4" y="50"/>
                    <a:pt x="4" y="53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71"/>
                    <a:pt x="8" y="87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3" y="112"/>
                    <a:pt x="32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0" y="120"/>
                    <a:pt x="59" y="113"/>
                    <a:pt x="66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3" y="89"/>
                    <a:pt x="77" y="74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42"/>
                    <a:pt x="75" y="28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7" y="9"/>
                    <a:pt x="60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30" y="4"/>
                    <a:pt x="9" y="15"/>
                    <a:pt x="4" y="4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800"/>
            <p:cNvSpPr>
              <a:spLocks noEditPoints="1"/>
            </p:cNvSpPr>
            <p:nvPr/>
          </p:nvSpPr>
          <p:spPr bwMode="auto">
            <a:xfrm>
              <a:off x="6770562" y="2979329"/>
              <a:ext cx="467797" cy="704208"/>
            </a:xfrm>
            <a:custGeom>
              <a:gdLst>
                <a:gd name="T0" fmla="*/ 12 w 85"/>
                <a:gd name="T1" fmla="*/ 104 h 128"/>
                <a:gd name="T2" fmla="*/ 0 w 85"/>
                <a:gd name="T3" fmla="*/ 48 h 128"/>
                <a:gd name="T4" fmla="*/ 52 w 85"/>
                <a:gd name="T5" fmla="*/ 0 h 128"/>
                <a:gd name="T6" fmla="*/ 53 w 85"/>
                <a:gd name="T7" fmla="*/ 0 h 128"/>
                <a:gd name="T8" fmla="*/ 78 w 85"/>
                <a:gd name="T9" fmla="*/ 19 h 128"/>
                <a:gd name="T10" fmla="*/ 42 w 85"/>
                <a:gd name="T11" fmla="*/ 128 h 128"/>
                <a:gd name="T12" fmla="*/ 42 w 85"/>
                <a:gd name="T13" fmla="*/ 124 h 128"/>
                <a:gd name="T14" fmla="*/ 42 w 85"/>
                <a:gd name="T15" fmla="*/ 124 h 128"/>
                <a:gd name="T16" fmla="*/ 42 w 85"/>
                <a:gd name="T17" fmla="*/ 124 h 128"/>
                <a:gd name="T18" fmla="*/ 18 w 85"/>
                <a:gd name="T19" fmla="*/ 106 h 128"/>
                <a:gd name="T20" fmla="*/ 50 w 85"/>
                <a:gd name="T21" fmla="*/ 123 h 128"/>
                <a:gd name="T22" fmla="*/ 50 w 85"/>
                <a:gd name="T23" fmla="*/ 123 h 128"/>
                <a:gd name="T24" fmla="*/ 50 w 85"/>
                <a:gd name="T25" fmla="*/ 123 h 128"/>
                <a:gd name="T26" fmla="*/ 50 w 85"/>
                <a:gd name="T27" fmla="*/ 123 h 128"/>
                <a:gd name="T28" fmla="*/ 70 w 85"/>
                <a:gd name="T29" fmla="*/ 104 h 128"/>
                <a:gd name="T30" fmla="*/ 66 w 85"/>
                <a:gd name="T31" fmla="*/ 102 h 128"/>
                <a:gd name="T32" fmla="*/ 77 w 85"/>
                <a:gd name="T33" fmla="*/ 60 h 128"/>
                <a:gd name="T34" fmla="*/ 77 w 85"/>
                <a:gd name="T35" fmla="*/ 60 h 128"/>
                <a:gd name="T36" fmla="*/ 71 w 85"/>
                <a:gd name="T37" fmla="*/ 22 h 128"/>
                <a:gd name="T38" fmla="*/ 53 w 85"/>
                <a:gd name="T39" fmla="*/ 8 h 128"/>
                <a:gd name="T40" fmla="*/ 8 w 85"/>
                <a:gd name="T41" fmla="*/ 58 h 128"/>
                <a:gd name="T42" fmla="*/ 8 w 85"/>
                <a:gd name="T43" fmla="*/ 58 h 128"/>
                <a:gd name="T44" fmla="*/ 19 w 85"/>
                <a:gd name="T45" fmla="*/ 100 h 128"/>
                <a:gd name="T46" fmla="*/ 42 w 85"/>
                <a:gd name="T47" fmla="*/ 120 h 128"/>
                <a:gd name="T48" fmla="*/ 42 w 85"/>
                <a:gd name="T49" fmla="*/ 120 h 128"/>
                <a:gd name="T50" fmla="*/ 16 w 85"/>
                <a:gd name="T51" fmla="*/ 102 h 128"/>
                <a:gd name="T52" fmla="*/ 78 w 85"/>
                <a:gd name="T53" fmla="*/ 85 h 128"/>
                <a:gd name="T54" fmla="*/ 78 w 85"/>
                <a:gd name="T55" fmla="*/ 85 h 128"/>
                <a:gd name="T56" fmla="*/ 78 w 85"/>
                <a:gd name="T57" fmla="*/ 84 h 128"/>
                <a:gd name="T58" fmla="*/ 81 w 85"/>
                <a:gd name="T59" fmla="*/ 61 h 128"/>
                <a:gd name="T60" fmla="*/ 81 w 85"/>
                <a:gd name="T61" fmla="*/ 60 h 128"/>
                <a:gd name="T62" fmla="*/ 81 w 85"/>
                <a:gd name="T63" fmla="*/ 60 h 128"/>
                <a:gd name="T64" fmla="*/ 4 w 85"/>
                <a:gd name="T65" fmla="*/ 59 h 128"/>
                <a:gd name="T66" fmla="*/ 4 w 85"/>
                <a:gd name="T67" fmla="*/ 59 h 128"/>
                <a:gd name="T68" fmla="*/ 4 w 85"/>
                <a:gd name="T69" fmla="*/ 58 h 128"/>
                <a:gd name="T70" fmla="*/ 4 w 85"/>
                <a:gd name="T71" fmla="*/ 58 h 128"/>
                <a:gd name="T72" fmla="*/ 11 w 85"/>
                <a:gd name="T73" fmla="*/ 29 h 128"/>
                <a:gd name="T74" fmla="*/ 11 w 85"/>
                <a:gd name="T75" fmla="*/ 29 h 128"/>
                <a:gd name="T76" fmla="*/ 11 w 85"/>
                <a:gd name="T77" fmla="*/ 28 h 128"/>
                <a:gd name="T78" fmla="*/ 11 w 85"/>
                <a:gd name="T79" fmla="*/ 28 h 128"/>
                <a:gd name="T80" fmla="*/ 11 w 85"/>
                <a:gd name="T81" fmla="*/ 27 h 128"/>
                <a:gd name="T82" fmla="*/ 11 w 85"/>
                <a:gd name="T83" fmla="*/ 27 h 128"/>
                <a:gd name="T84" fmla="*/ 12 w 85"/>
                <a:gd name="T85" fmla="*/ 26 h 128"/>
                <a:gd name="T86" fmla="*/ 12 w 85"/>
                <a:gd name="T87" fmla="*/ 26 h 128"/>
                <a:gd name="T88" fmla="*/ 12 w 85"/>
                <a:gd name="T89" fmla="*/ 26 h 128"/>
                <a:gd name="T90" fmla="*/ 65 w 85"/>
                <a:gd name="T91" fmla="*/ 8 h 128"/>
                <a:gd name="T92" fmla="*/ 53 w 85"/>
                <a:gd name="T93" fmla="*/ 4 h 128"/>
                <a:gd name="T94" fmla="*/ 52 w 85"/>
                <a:gd name="T95" fmla="*/ 4 h 128"/>
                <a:gd name="T96" fmla="*/ 65 w 85"/>
                <a:gd name="T97" fmla="*/ 8 h 128"/>
                <a:gd name="T98" fmla="*/ 65 w 85"/>
                <a:gd name="T99" fmla="*/ 8 h 128"/>
                <a:gd name="T100" fmla="*/ 65 w 85"/>
                <a:gd name="T101" fmla="*/ 8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128">
                  <a:moveTo>
                    <a:pt x="12" y="104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91"/>
                    <a:pt x="0" y="7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5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8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3" y="29"/>
                    <a:pt x="85" y="4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93"/>
                    <a:pt x="68" y="127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0" y="128"/>
                    <a:pt x="20" y="118"/>
                    <a:pt x="12" y="104"/>
                  </a:cubicBezTo>
                  <a:close/>
                  <a:moveTo>
                    <a:pt x="42" y="124"/>
                  </a:move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24"/>
                    <a:pt x="42" y="124"/>
                    <a:pt x="42" y="124"/>
                  </a:cubicBezTo>
                  <a:close/>
                  <a:moveTo>
                    <a:pt x="42" y="124"/>
                  </a:moveTo>
                  <a:cubicBezTo>
                    <a:pt x="34" y="124"/>
                    <a:pt x="25" y="117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25" y="117"/>
                    <a:pt x="34" y="124"/>
                    <a:pt x="42" y="124"/>
                  </a:cubicBezTo>
                  <a:close/>
                  <a:moveTo>
                    <a:pt x="50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lose/>
                  <a:moveTo>
                    <a:pt x="50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lose/>
                  <a:moveTo>
                    <a:pt x="70" y="104"/>
                  </a:moveTo>
                  <a:cubicBezTo>
                    <a:pt x="64" y="113"/>
                    <a:pt x="58" y="120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63" y="118"/>
                    <a:pt x="73" y="10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92"/>
                    <a:pt x="73" y="99"/>
                    <a:pt x="70" y="104"/>
                  </a:cubicBezTo>
                  <a:close/>
                  <a:moveTo>
                    <a:pt x="42" y="120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51" y="120"/>
                    <a:pt x="60" y="114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3" y="91"/>
                    <a:pt x="77" y="75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44"/>
                    <a:pt x="75" y="31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7" y="13"/>
                    <a:pt x="61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3" y="8"/>
                    <a:pt x="13" y="1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2"/>
                    <a:pt x="8" y="55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72"/>
                    <a:pt x="12" y="88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26" y="113"/>
                    <a:pt x="35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2" y="120"/>
                    <a:pt x="42" y="120"/>
                    <a:pt x="42" y="120"/>
                  </a:cubicBezTo>
                  <a:close/>
                  <a:moveTo>
                    <a:pt x="16" y="102"/>
                  </a:move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lose/>
                  <a:moveTo>
                    <a:pt x="78" y="85"/>
                  </a:moveTo>
                  <a:cubicBezTo>
                    <a:pt x="78" y="85"/>
                    <a:pt x="78" y="85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5"/>
                    <a:pt x="78" y="85"/>
                  </a:cubicBezTo>
                  <a:close/>
                  <a:moveTo>
                    <a:pt x="78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lose/>
                  <a:moveTo>
                    <a:pt x="81" y="61"/>
                  </a:move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lose/>
                  <a:moveTo>
                    <a:pt x="81" y="60"/>
                  </a:moveTo>
                  <a:cubicBezTo>
                    <a:pt x="81" y="46"/>
                    <a:pt x="80" y="3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0" y="33"/>
                    <a:pt x="81" y="46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lose/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lose/>
                  <a:moveTo>
                    <a:pt x="4" y="58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1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1" y="27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lose/>
                  <a:moveTo>
                    <a:pt x="12" y="26"/>
                  </a:moveTo>
                  <a:cubicBezTo>
                    <a:pt x="22" y="10"/>
                    <a:pt x="37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7" y="4"/>
                    <a:pt x="61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1" y="5"/>
                    <a:pt x="57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37" y="4"/>
                    <a:pt x="22" y="10"/>
                    <a:pt x="12" y="26"/>
                  </a:cubicBezTo>
                  <a:close/>
                  <a:moveTo>
                    <a:pt x="65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  <a:moveTo>
                    <a:pt x="65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801"/>
            <p:cNvSpPr/>
            <p:nvPr/>
          </p:nvSpPr>
          <p:spPr bwMode="auto">
            <a:xfrm>
              <a:off x="6358097" y="2727826"/>
              <a:ext cx="553307" cy="352104"/>
            </a:xfrm>
            <a:custGeom>
              <a:gdLst>
                <a:gd name="T0" fmla="*/ 22 w 100"/>
                <a:gd name="T1" fmla="*/ 61 h 64"/>
                <a:gd name="T2" fmla="*/ 0 w 100"/>
                <a:gd name="T3" fmla="*/ 13 h 64"/>
                <a:gd name="T4" fmla="*/ 0 w 100"/>
                <a:gd name="T5" fmla="*/ 13 h 64"/>
                <a:gd name="T6" fmla="*/ 1 w 100"/>
                <a:gd name="T7" fmla="*/ 9 h 64"/>
                <a:gd name="T8" fmla="*/ 1 w 100"/>
                <a:gd name="T9" fmla="*/ 9 h 64"/>
                <a:gd name="T10" fmla="*/ 5 w 100"/>
                <a:gd name="T11" fmla="*/ 0 h 64"/>
                <a:gd name="T12" fmla="*/ 9 w 100"/>
                <a:gd name="T13" fmla="*/ 2 h 64"/>
                <a:gd name="T14" fmla="*/ 5 w 100"/>
                <a:gd name="T15" fmla="*/ 10 h 64"/>
                <a:gd name="T16" fmla="*/ 4 w 100"/>
                <a:gd name="T17" fmla="*/ 13 h 64"/>
                <a:gd name="T18" fmla="*/ 4 w 100"/>
                <a:gd name="T19" fmla="*/ 13 h 64"/>
                <a:gd name="T20" fmla="*/ 25 w 100"/>
                <a:gd name="T21" fmla="*/ 58 h 64"/>
                <a:gd name="T22" fmla="*/ 25 w 100"/>
                <a:gd name="T23" fmla="*/ 58 h 64"/>
                <a:gd name="T24" fmla="*/ 42 w 100"/>
                <a:gd name="T25" fmla="*/ 60 h 64"/>
                <a:gd name="T26" fmla="*/ 42 w 100"/>
                <a:gd name="T27" fmla="*/ 60 h 64"/>
                <a:gd name="T28" fmla="*/ 100 w 100"/>
                <a:gd name="T29" fmla="*/ 55 h 64"/>
                <a:gd name="T30" fmla="*/ 100 w 100"/>
                <a:gd name="T31" fmla="*/ 55 h 64"/>
                <a:gd name="T32" fmla="*/ 100 w 100"/>
                <a:gd name="T33" fmla="*/ 59 h 64"/>
                <a:gd name="T34" fmla="*/ 42 w 100"/>
                <a:gd name="T35" fmla="*/ 64 h 64"/>
                <a:gd name="T36" fmla="*/ 42 w 100"/>
                <a:gd name="T37" fmla="*/ 64 h 64"/>
                <a:gd name="T38" fmla="*/ 22 w 100"/>
                <a:gd name="T39" fmla="*/ 61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64">
                  <a:moveTo>
                    <a:pt x="22" y="61"/>
                  </a:moveTo>
                  <a:cubicBezTo>
                    <a:pt x="15" y="54"/>
                    <a:pt x="0" y="2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3"/>
                    <a:pt x="19" y="52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59"/>
                    <a:pt x="33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64" y="60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65" y="64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3" y="64"/>
                    <a:pt x="26" y="64"/>
                    <a:pt x="22" y="6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802"/>
            <p:cNvSpPr>
              <a:spLocks noEditPoints="1"/>
            </p:cNvSpPr>
            <p:nvPr/>
          </p:nvSpPr>
          <p:spPr bwMode="auto">
            <a:xfrm>
              <a:off x="6348037" y="2712738"/>
              <a:ext cx="573427" cy="382285"/>
            </a:xfrm>
            <a:custGeom>
              <a:gdLst>
                <a:gd name="T0" fmla="*/ 24 w 104"/>
                <a:gd name="T1" fmla="*/ 64 h 69"/>
                <a:gd name="T2" fmla="*/ 0 w 104"/>
                <a:gd name="T3" fmla="*/ 16 h 69"/>
                <a:gd name="T4" fmla="*/ 1 w 104"/>
                <a:gd name="T5" fmla="*/ 11 h 69"/>
                <a:gd name="T6" fmla="*/ 6 w 104"/>
                <a:gd name="T7" fmla="*/ 0 h 69"/>
                <a:gd name="T8" fmla="*/ 8 w 104"/>
                <a:gd name="T9" fmla="*/ 14 h 69"/>
                <a:gd name="T10" fmla="*/ 8 w 104"/>
                <a:gd name="T11" fmla="*/ 16 h 69"/>
                <a:gd name="T12" fmla="*/ 8 w 104"/>
                <a:gd name="T13" fmla="*/ 16 h 69"/>
                <a:gd name="T14" fmla="*/ 8 w 104"/>
                <a:gd name="T15" fmla="*/ 16 h 69"/>
                <a:gd name="T16" fmla="*/ 28 w 104"/>
                <a:gd name="T17" fmla="*/ 59 h 69"/>
                <a:gd name="T18" fmla="*/ 29 w 104"/>
                <a:gd name="T19" fmla="*/ 60 h 69"/>
                <a:gd name="T20" fmla="*/ 32 w 104"/>
                <a:gd name="T21" fmla="*/ 60 h 69"/>
                <a:gd name="T22" fmla="*/ 42 w 104"/>
                <a:gd name="T23" fmla="*/ 61 h 69"/>
                <a:gd name="T24" fmla="*/ 44 w 104"/>
                <a:gd name="T25" fmla="*/ 61 h 69"/>
                <a:gd name="T26" fmla="*/ 44 w 104"/>
                <a:gd name="T27" fmla="*/ 61 h 69"/>
                <a:gd name="T28" fmla="*/ 102 w 104"/>
                <a:gd name="T29" fmla="*/ 56 h 69"/>
                <a:gd name="T30" fmla="*/ 103 w 104"/>
                <a:gd name="T31" fmla="*/ 56 h 69"/>
                <a:gd name="T32" fmla="*/ 102 w 104"/>
                <a:gd name="T33" fmla="*/ 64 h 69"/>
                <a:gd name="T34" fmla="*/ 102 w 104"/>
                <a:gd name="T35" fmla="*/ 64 h 69"/>
                <a:gd name="T36" fmla="*/ 101 w 104"/>
                <a:gd name="T37" fmla="*/ 65 h 69"/>
                <a:gd name="T38" fmla="*/ 96 w 104"/>
                <a:gd name="T39" fmla="*/ 65 h 69"/>
                <a:gd name="T40" fmla="*/ 82 w 104"/>
                <a:gd name="T41" fmla="*/ 67 h 69"/>
                <a:gd name="T42" fmla="*/ 44 w 104"/>
                <a:gd name="T43" fmla="*/ 69 h 69"/>
                <a:gd name="T44" fmla="*/ 44 w 104"/>
                <a:gd name="T45" fmla="*/ 65 h 69"/>
                <a:gd name="T46" fmla="*/ 77 w 104"/>
                <a:gd name="T47" fmla="*/ 63 h 69"/>
                <a:gd name="T48" fmla="*/ 44 w 104"/>
                <a:gd name="T49" fmla="*/ 65 h 69"/>
                <a:gd name="T50" fmla="*/ 43 w 104"/>
                <a:gd name="T51" fmla="*/ 65 h 69"/>
                <a:gd name="T52" fmla="*/ 44 w 104"/>
                <a:gd name="T53" fmla="*/ 65 h 69"/>
                <a:gd name="T54" fmla="*/ 28 w 104"/>
                <a:gd name="T55" fmla="*/ 64 h 69"/>
                <a:gd name="T56" fmla="*/ 36 w 104"/>
                <a:gd name="T57" fmla="*/ 65 h 69"/>
                <a:gd name="T58" fmla="*/ 26 w 104"/>
                <a:gd name="T59" fmla="*/ 62 h 69"/>
                <a:gd name="T60" fmla="*/ 26 w 104"/>
                <a:gd name="T61" fmla="*/ 62 h 69"/>
                <a:gd name="T62" fmla="*/ 23 w 104"/>
                <a:gd name="T63" fmla="*/ 59 h 69"/>
                <a:gd name="T64" fmla="*/ 26 w 104"/>
                <a:gd name="T65" fmla="*/ 62 h 69"/>
                <a:gd name="T66" fmla="*/ 88 w 104"/>
                <a:gd name="T67" fmla="*/ 62 h 69"/>
                <a:gd name="T68" fmla="*/ 92 w 104"/>
                <a:gd name="T69" fmla="*/ 62 h 69"/>
                <a:gd name="T70" fmla="*/ 98 w 104"/>
                <a:gd name="T71" fmla="*/ 61 h 69"/>
                <a:gd name="T72" fmla="*/ 100 w 104"/>
                <a:gd name="T73" fmla="*/ 61 h 69"/>
                <a:gd name="T74" fmla="*/ 98 w 104"/>
                <a:gd name="T75" fmla="*/ 61 h 69"/>
                <a:gd name="T76" fmla="*/ 23 w 104"/>
                <a:gd name="T77" fmla="*/ 59 h 69"/>
                <a:gd name="T78" fmla="*/ 23 w 104"/>
                <a:gd name="T79" fmla="*/ 59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69">
                  <a:moveTo>
                    <a:pt x="23" y="65"/>
                  </a:moveTo>
                  <a:cubicBezTo>
                    <a:pt x="24" y="64"/>
                    <a:pt x="24" y="64"/>
                    <a:pt x="24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5" y="57"/>
                    <a:pt x="1" y="3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6"/>
                    <a:pt x="23" y="55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0" y="60"/>
                    <a:pt x="31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5" y="61"/>
                    <a:pt x="38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3" y="61"/>
                    <a:pt x="43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66" y="61"/>
                    <a:pt x="101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1" y="65"/>
                    <a:pt x="101" y="65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0" y="65"/>
                    <a:pt x="98" y="65"/>
                    <a:pt x="96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3" y="66"/>
                    <a:pt x="88" y="66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70" y="68"/>
                    <a:pt x="55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35" y="69"/>
                    <a:pt x="28" y="69"/>
                    <a:pt x="23" y="65"/>
                  </a:cubicBezTo>
                  <a:close/>
                  <a:moveTo>
                    <a:pt x="44" y="65"/>
                  </a:moveTo>
                  <a:cubicBezTo>
                    <a:pt x="54" y="65"/>
                    <a:pt x="67" y="64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67" y="64"/>
                    <a:pt x="5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4" y="65"/>
                    <a:pt x="44" y="65"/>
                  </a:cubicBezTo>
                  <a:close/>
                  <a:moveTo>
                    <a:pt x="36" y="65"/>
                  </a:moveTo>
                  <a:cubicBezTo>
                    <a:pt x="33" y="64"/>
                    <a:pt x="30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4"/>
                    <a:pt x="33" y="64"/>
                    <a:pt x="36" y="65"/>
                  </a:cubicBezTo>
                  <a:close/>
                  <a:moveTo>
                    <a:pt x="26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4" y="60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lose/>
                  <a:moveTo>
                    <a:pt x="88" y="62"/>
                  </a:moveTo>
                  <a:cubicBezTo>
                    <a:pt x="89" y="62"/>
                    <a:pt x="91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1" y="62"/>
                    <a:pt x="89" y="62"/>
                    <a:pt x="88" y="62"/>
                  </a:cubicBezTo>
                  <a:close/>
                  <a:moveTo>
                    <a:pt x="98" y="61"/>
                  </a:moveTo>
                  <a:cubicBezTo>
                    <a:pt x="99" y="61"/>
                    <a:pt x="99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9" y="61"/>
                    <a:pt x="98" y="61"/>
                  </a:cubicBezTo>
                  <a:close/>
                  <a:moveTo>
                    <a:pt x="23" y="59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803"/>
            <p:cNvSpPr/>
            <p:nvPr/>
          </p:nvSpPr>
          <p:spPr bwMode="auto">
            <a:xfrm>
              <a:off x="6373189" y="2657405"/>
              <a:ext cx="85513" cy="100601"/>
            </a:xfrm>
            <a:custGeom>
              <a:gdLst>
                <a:gd name="T0" fmla="*/ 4 w 15"/>
                <a:gd name="T1" fmla="*/ 18 h 18"/>
                <a:gd name="T2" fmla="*/ 0 w 15"/>
                <a:gd name="T3" fmla="*/ 12 h 18"/>
                <a:gd name="T4" fmla="*/ 0 w 15"/>
                <a:gd name="T5" fmla="*/ 12 h 18"/>
                <a:gd name="T6" fmla="*/ 1 w 15"/>
                <a:gd name="T7" fmla="*/ 8 h 18"/>
                <a:gd name="T8" fmla="*/ 1 w 15"/>
                <a:gd name="T9" fmla="*/ 8 h 18"/>
                <a:gd name="T10" fmla="*/ 7 w 15"/>
                <a:gd name="T11" fmla="*/ 0 h 18"/>
                <a:gd name="T12" fmla="*/ 7 w 15"/>
                <a:gd name="T13" fmla="*/ 0 h 18"/>
                <a:gd name="T14" fmla="*/ 9 w 15"/>
                <a:gd name="T15" fmla="*/ 3 h 18"/>
                <a:gd name="T16" fmla="*/ 8 w 15"/>
                <a:gd name="T17" fmla="*/ 4 h 18"/>
                <a:gd name="T18" fmla="*/ 8 w 15"/>
                <a:gd name="T19" fmla="*/ 4 h 18"/>
                <a:gd name="T20" fmla="*/ 5 w 15"/>
                <a:gd name="T21" fmla="*/ 10 h 18"/>
                <a:gd name="T22" fmla="*/ 5 w 15"/>
                <a:gd name="T23" fmla="*/ 10 h 18"/>
                <a:gd name="T24" fmla="*/ 4 w 15"/>
                <a:gd name="T25" fmla="*/ 12 h 18"/>
                <a:gd name="T26" fmla="*/ 4 w 15"/>
                <a:gd name="T27" fmla="*/ 12 h 18"/>
                <a:gd name="T28" fmla="*/ 5 w 15"/>
                <a:gd name="T29" fmla="*/ 14 h 18"/>
                <a:gd name="T30" fmla="*/ 5 w 15"/>
                <a:gd name="T31" fmla="*/ 14 h 18"/>
                <a:gd name="T32" fmla="*/ 5 w 15"/>
                <a:gd name="T33" fmla="*/ 14 h 18"/>
                <a:gd name="T34" fmla="*/ 5 w 15"/>
                <a:gd name="T35" fmla="*/ 14 h 18"/>
                <a:gd name="T36" fmla="*/ 14 w 15"/>
                <a:gd name="T37" fmla="*/ 12 h 18"/>
                <a:gd name="T38" fmla="*/ 14 w 15"/>
                <a:gd name="T39" fmla="*/ 12 h 18"/>
                <a:gd name="T40" fmla="*/ 15 w 15"/>
                <a:gd name="T41" fmla="*/ 16 h 18"/>
                <a:gd name="T42" fmla="*/ 5 w 15"/>
                <a:gd name="T43" fmla="*/ 18 h 18"/>
                <a:gd name="T44" fmla="*/ 4 w 15"/>
                <a:gd name="T45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8">
                  <a:moveTo>
                    <a:pt x="4" y="18"/>
                  </a:moveTo>
                  <a:cubicBezTo>
                    <a:pt x="4" y="18"/>
                    <a:pt x="0" y="1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2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804"/>
            <p:cNvSpPr>
              <a:spLocks noEditPoints="1"/>
            </p:cNvSpPr>
            <p:nvPr/>
          </p:nvSpPr>
          <p:spPr bwMode="auto">
            <a:xfrm>
              <a:off x="6363129" y="2642317"/>
              <a:ext cx="105633" cy="125753"/>
            </a:xfrm>
            <a:custGeom>
              <a:gdLst>
                <a:gd name="T0" fmla="*/ 6 w 19"/>
                <a:gd name="T1" fmla="*/ 23 h 23"/>
                <a:gd name="T2" fmla="*/ 5 w 19"/>
                <a:gd name="T3" fmla="*/ 23 h 23"/>
                <a:gd name="T4" fmla="*/ 6 w 19"/>
                <a:gd name="T5" fmla="*/ 21 h 23"/>
                <a:gd name="T6" fmla="*/ 7 w 19"/>
                <a:gd name="T7" fmla="*/ 21 h 23"/>
                <a:gd name="T8" fmla="*/ 6 w 19"/>
                <a:gd name="T9" fmla="*/ 21 h 23"/>
                <a:gd name="T10" fmla="*/ 5 w 19"/>
                <a:gd name="T11" fmla="*/ 23 h 23"/>
                <a:gd name="T12" fmla="*/ 5 w 19"/>
                <a:gd name="T13" fmla="*/ 23 h 23"/>
                <a:gd name="T14" fmla="*/ 5 w 19"/>
                <a:gd name="T15" fmla="*/ 23 h 23"/>
                <a:gd name="T16" fmla="*/ 5 w 19"/>
                <a:gd name="T17" fmla="*/ 22 h 23"/>
                <a:gd name="T18" fmla="*/ 5 w 19"/>
                <a:gd name="T19" fmla="*/ 22 h 23"/>
                <a:gd name="T20" fmla="*/ 3 w 19"/>
                <a:gd name="T21" fmla="*/ 21 h 23"/>
                <a:gd name="T22" fmla="*/ 3 w 19"/>
                <a:gd name="T23" fmla="*/ 21 h 23"/>
                <a:gd name="T24" fmla="*/ 0 w 19"/>
                <a:gd name="T25" fmla="*/ 15 h 23"/>
                <a:gd name="T26" fmla="*/ 0 w 19"/>
                <a:gd name="T27" fmla="*/ 15 h 23"/>
                <a:gd name="T28" fmla="*/ 2 w 19"/>
                <a:gd name="T29" fmla="*/ 9 h 23"/>
                <a:gd name="T30" fmla="*/ 2 w 19"/>
                <a:gd name="T31" fmla="*/ 9 h 23"/>
                <a:gd name="T32" fmla="*/ 7 w 19"/>
                <a:gd name="T33" fmla="*/ 2 h 23"/>
                <a:gd name="T34" fmla="*/ 7 w 19"/>
                <a:gd name="T35" fmla="*/ 2 h 23"/>
                <a:gd name="T36" fmla="*/ 9 w 19"/>
                <a:gd name="T37" fmla="*/ 0 h 23"/>
                <a:gd name="T38" fmla="*/ 13 w 19"/>
                <a:gd name="T39" fmla="*/ 5 h 23"/>
                <a:gd name="T40" fmla="*/ 13 w 19"/>
                <a:gd name="T41" fmla="*/ 6 h 23"/>
                <a:gd name="T42" fmla="*/ 13 w 19"/>
                <a:gd name="T43" fmla="*/ 7 h 23"/>
                <a:gd name="T44" fmla="*/ 13 w 19"/>
                <a:gd name="T45" fmla="*/ 7 h 23"/>
                <a:gd name="T46" fmla="*/ 13 w 19"/>
                <a:gd name="T47" fmla="*/ 7 h 23"/>
                <a:gd name="T48" fmla="*/ 13 w 19"/>
                <a:gd name="T49" fmla="*/ 7 h 23"/>
                <a:gd name="T50" fmla="*/ 13 w 19"/>
                <a:gd name="T51" fmla="*/ 7 h 23"/>
                <a:gd name="T52" fmla="*/ 13 w 19"/>
                <a:gd name="T53" fmla="*/ 7 h 23"/>
                <a:gd name="T54" fmla="*/ 13 w 19"/>
                <a:gd name="T55" fmla="*/ 7 h 23"/>
                <a:gd name="T56" fmla="*/ 13 w 19"/>
                <a:gd name="T57" fmla="*/ 8 h 23"/>
                <a:gd name="T58" fmla="*/ 13 w 19"/>
                <a:gd name="T59" fmla="*/ 8 h 23"/>
                <a:gd name="T60" fmla="*/ 12 w 19"/>
                <a:gd name="T61" fmla="*/ 8 h 23"/>
                <a:gd name="T62" fmla="*/ 12 w 19"/>
                <a:gd name="T63" fmla="*/ 8 h 23"/>
                <a:gd name="T64" fmla="*/ 8 w 19"/>
                <a:gd name="T65" fmla="*/ 14 h 23"/>
                <a:gd name="T66" fmla="*/ 8 w 19"/>
                <a:gd name="T67" fmla="*/ 14 h 23"/>
                <a:gd name="T68" fmla="*/ 8 w 19"/>
                <a:gd name="T69" fmla="*/ 15 h 23"/>
                <a:gd name="T70" fmla="*/ 8 w 19"/>
                <a:gd name="T71" fmla="*/ 15 h 23"/>
                <a:gd name="T72" fmla="*/ 15 w 19"/>
                <a:gd name="T73" fmla="*/ 13 h 23"/>
                <a:gd name="T74" fmla="*/ 16 w 19"/>
                <a:gd name="T75" fmla="*/ 13 h 23"/>
                <a:gd name="T76" fmla="*/ 17 w 19"/>
                <a:gd name="T77" fmla="*/ 13 h 23"/>
                <a:gd name="T78" fmla="*/ 19 w 19"/>
                <a:gd name="T79" fmla="*/ 20 h 23"/>
                <a:gd name="T80" fmla="*/ 7 w 19"/>
                <a:gd name="T81" fmla="*/ 23 h 23"/>
                <a:gd name="T82" fmla="*/ 6 w 19"/>
                <a:gd name="T83" fmla="*/ 23 h 23"/>
                <a:gd name="T84" fmla="*/ 7 w 19"/>
                <a:gd name="T85" fmla="*/ 19 h 23"/>
                <a:gd name="T86" fmla="*/ 14 w 19"/>
                <a:gd name="T87" fmla="*/ 17 h 23"/>
                <a:gd name="T88" fmla="*/ 14 w 19"/>
                <a:gd name="T89" fmla="*/ 17 h 23"/>
                <a:gd name="T90" fmla="*/ 7 w 19"/>
                <a:gd name="T91" fmla="*/ 19 h 23"/>
                <a:gd name="T92" fmla="*/ 7 w 19"/>
                <a:gd name="T93" fmla="*/ 19 h 23"/>
                <a:gd name="T94" fmla="*/ 6 w 19"/>
                <a:gd name="T95" fmla="*/ 19 h 23"/>
                <a:gd name="T96" fmla="*/ 5 w 19"/>
                <a:gd name="T97" fmla="*/ 18 h 23"/>
                <a:gd name="T98" fmla="*/ 5 w 19"/>
                <a:gd name="T99" fmla="*/ 18 h 23"/>
                <a:gd name="T100" fmla="*/ 5 w 19"/>
                <a:gd name="T101" fmla="*/ 17 h 23"/>
                <a:gd name="T102" fmla="*/ 5 w 19"/>
                <a:gd name="T103" fmla="*/ 17 h 23"/>
                <a:gd name="T104" fmla="*/ 6 w 19"/>
                <a:gd name="T105" fmla="*/ 19 h 23"/>
                <a:gd name="T106" fmla="*/ 4 w 19"/>
                <a:gd name="T107" fmla="*/ 15 h 23"/>
                <a:gd name="T108" fmla="*/ 4 w 19"/>
                <a:gd name="T109" fmla="*/ 13 h 23"/>
                <a:gd name="T110" fmla="*/ 4 w 19"/>
                <a:gd name="T111" fmla="*/ 13 h 23"/>
                <a:gd name="T112" fmla="*/ 4 w 19"/>
                <a:gd name="T113" fmla="*/ 15 h 23"/>
                <a:gd name="T114" fmla="*/ 6 w 19"/>
                <a:gd name="T115" fmla="*/ 10 h 23"/>
                <a:gd name="T116" fmla="*/ 7 w 19"/>
                <a:gd name="T117" fmla="*/ 8 h 23"/>
                <a:gd name="T118" fmla="*/ 7 w 19"/>
                <a:gd name="T119" fmla="*/ 8 h 23"/>
                <a:gd name="T120" fmla="*/ 6 w 19"/>
                <a:gd name="T121" fmla="*/ 1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" h="23">
                  <a:moveTo>
                    <a:pt x="6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" y="20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4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1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7" y="19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lose/>
                  <a:moveTo>
                    <a:pt x="6" y="19"/>
                  </a:moveTo>
                  <a:cubicBezTo>
                    <a:pt x="6" y="19"/>
                    <a:pt x="6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6" y="18"/>
                    <a:pt x="6" y="19"/>
                  </a:cubicBezTo>
                  <a:close/>
                  <a:moveTo>
                    <a:pt x="4" y="15"/>
                  </a:move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lose/>
                  <a:moveTo>
                    <a:pt x="6" y="10"/>
                  </a:move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6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805"/>
            <p:cNvSpPr/>
            <p:nvPr/>
          </p:nvSpPr>
          <p:spPr bwMode="auto">
            <a:xfrm>
              <a:off x="6353068" y="2677526"/>
              <a:ext cx="85513" cy="85513"/>
            </a:xfrm>
            <a:custGeom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806"/>
            <p:cNvSpPr>
              <a:spLocks noEditPoints="1"/>
            </p:cNvSpPr>
            <p:nvPr/>
          </p:nvSpPr>
          <p:spPr bwMode="auto">
            <a:xfrm>
              <a:off x="6332948" y="2667465"/>
              <a:ext cx="125753" cy="110661"/>
            </a:xfrm>
            <a:custGeom>
              <a:gdLst>
                <a:gd name="T0" fmla="*/ 2 w 25"/>
                <a:gd name="T1" fmla="*/ 13 h 22"/>
                <a:gd name="T2" fmla="*/ 4 w 25"/>
                <a:gd name="T3" fmla="*/ 11 h 22"/>
                <a:gd name="T4" fmla="*/ 5 w 25"/>
                <a:gd name="T5" fmla="*/ 13 h 22"/>
                <a:gd name="T6" fmla="*/ 4 w 25"/>
                <a:gd name="T7" fmla="*/ 11 h 22"/>
                <a:gd name="T8" fmla="*/ 2 w 25"/>
                <a:gd name="T9" fmla="*/ 13 h 22"/>
                <a:gd name="T10" fmla="*/ 0 w 25"/>
                <a:gd name="T11" fmla="*/ 11 h 22"/>
                <a:gd name="T12" fmla="*/ 7 w 25"/>
                <a:gd name="T13" fmla="*/ 6 h 22"/>
                <a:gd name="T14" fmla="*/ 8 w 25"/>
                <a:gd name="T15" fmla="*/ 7 h 22"/>
                <a:gd name="T16" fmla="*/ 10 w 25"/>
                <a:gd name="T17" fmla="*/ 9 h 22"/>
                <a:gd name="T18" fmla="*/ 17 w 25"/>
                <a:gd name="T19" fmla="*/ 0 h 22"/>
                <a:gd name="T20" fmla="*/ 18 w 25"/>
                <a:gd name="T21" fmla="*/ 0 h 22"/>
                <a:gd name="T22" fmla="*/ 18 w 25"/>
                <a:gd name="T23" fmla="*/ 0 h 22"/>
                <a:gd name="T24" fmla="*/ 25 w 25"/>
                <a:gd name="T25" fmla="*/ 5 h 22"/>
                <a:gd name="T26" fmla="*/ 11 w 25"/>
                <a:gd name="T27" fmla="*/ 22 h 22"/>
                <a:gd name="T28" fmla="*/ 2 w 25"/>
                <a:gd name="T29" fmla="*/ 13 h 22"/>
                <a:gd name="T30" fmla="*/ 2 w 25"/>
                <a:gd name="T31" fmla="*/ 13 h 22"/>
                <a:gd name="T32" fmla="*/ 11 w 25"/>
                <a:gd name="T33" fmla="*/ 16 h 22"/>
                <a:gd name="T34" fmla="*/ 18 w 25"/>
                <a:gd name="T35" fmla="*/ 6 h 22"/>
                <a:gd name="T36" fmla="*/ 18 w 25"/>
                <a:gd name="T37" fmla="*/ 6 h 22"/>
                <a:gd name="T38" fmla="*/ 11 w 25"/>
                <a:gd name="T39" fmla="*/ 16 h 22"/>
                <a:gd name="T40" fmla="*/ 11 w 25"/>
                <a:gd name="T41" fmla="*/ 16 h 22"/>
                <a:gd name="T42" fmla="*/ 11 w 25"/>
                <a:gd name="T43" fmla="*/ 16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2">
                  <a:moveTo>
                    <a:pt x="2" y="13"/>
                  </a:moveTo>
                  <a:lnTo>
                    <a:pt x="4" y="11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7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5" y="5"/>
                  </a:lnTo>
                  <a:lnTo>
                    <a:pt x="11" y="22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11" y="1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807"/>
            <p:cNvSpPr>
              <a:spLocks noEditPoints="1"/>
            </p:cNvSpPr>
            <p:nvPr/>
          </p:nvSpPr>
          <p:spPr bwMode="auto">
            <a:xfrm>
              <a:off x="7142786" y="3009510"/>
              <a:ext cx="523126" cy="286715"/>
            </a:xfrm>
            <a:custGeom>
              <a:gdLst>
                <a:gd name="T0" fmla="*/ 70 w 95"/>
                <a:gd name="T1" fmla="*/ 50 h 52"/>
                <a:gd name="T2" fmla="*/ 71 w 95"/>
                <a:gd name="T3" fmla="*/ 46 h 52"/>
                <a:gd name="T4" fmla="*/ 74 w 95"/>
                <a:gd name="T5" fmla="*/ 47 h 52"/>
                <a:gd name="T6" fmla="*/ 74 w 95"/>
                <a:gd name="T7" fmla="*/ 47 h 52"/>
                <a:gd name="T8" fmla="*/ 82 w 95"/>
                <a:gd name="T9" fmla="*/ 48 h 52"/>
                <a:gd name="T10" fmla="*/ 82 w 95"/>
                <a:gd name="T11" fmla="*/ 48 h 52"/>
                <a:gd name="T12" fmla="*/ 90 w 95"/>
                <a:gd name="T13" fmla="*/ 47 h 52"/>
                <a:gd name="T14" fmla="*/ 90 w 95"/>
                <a:gd name="T15" fmla="*/ 47 h 52"/>
                <a:gd name="T16" fmla="*/ 91 w 95"/>
                <a:gd name="T17" fmla="*/ 40 h 52"/>
                <a:gd name="T18" fmla="*/ 91 w 95"/>
                <a:gd name="T19" fmla="*/ 40 h 52"/>
                <a:gd name="T20" fmla="*/ 79 w 95"/>
                <a:gd name="T21" fmla="*/ 8 h 52"/>
                <a:gd name="T22" fmla="*/ 79 w 95"/>
                <a:gd name="T23" fmla="*/ 8 h 52"/>
                <a:gd name="T24" fmla="*/ 43 w 95"/>
                <a:gd name="T25" fmla="*/ 4 h 52"/>
                <a:gd name="T26" fmla="*/ 43 w 95"/>
                <a:gd name="T27" fmla="*/ 4 h 52"/>
                <a:gd name="T28" fmla="*/ 0 w 95"/>
                <a:gd name="T29" fmla="*/ 6 h 52"/>
                <a:gd name="T30" fmla="*/ 0 w 95"/>
                <a:gd name="T31" fmla="*/ 6 h 52"/>
                <a:gd name="T32" fmla="*/ 0 w 95"/>
                <a:gd name="T33" fmla="*/ 2 h 52"/>
                <a:gd name="T34" fmla="*/ 43 w 95"/>
                <a:gd name="T35" fmla="*/ 0 h 52"/>
                <a:gd name="T36" fmla="*/ 43 w 95"/>
                <a:gd name="T37" fmla="*/ 0 h 52"/>
                <a:gd name="T38" fmla="*/ 81 w 95"/>
                <a:gd name="T39" fmla="*/ 4 h 52"/>
                <a:gd name="T40" fmla="*/ 81 w 95"/>
                <a:gd name="T41" fmla="*/ 4 h 52"/>
                <a:gd name="T42" fmla="*/ 95 w 95"/>
                <a:gd name="T43" fmla="*/ 40 h 52"/>
                <a:gd name="T44" fmla="*/ 95 w 95"/>
                <a:gd name="T45" fmla="*/ 40 h 52"/>
                <a:gd name="T46" fmla="*/ 91 w 95"/>
                <a:gd name="T47" fmla="*/ 50 h 52"/>
                <a:gd name="T48" fmla="*/ 91 w 95"/>
                <a:gd name="T49" fmla="*/ 50 h 52"/>
                <a:gd name="T50" fmla="*/ 82 w 95"/>
                <a:gd name="T51" fmla="*/ 52 h 52"/>
                <a:gd name="T52" fmla="*/ 82 w 95"/>
                <a:gd name="T53" fmla="*/ 52 h 52"/>
                <a:gd name="T54" fmla="*/ 70 w 95"/>
                <a:gd name="T55" fmla="*/ 50 h 52"/>
                <a:gd name="T56" fmla="*/ 0 w 95"/>
                <a:gd name="T57" fmla="*/ 6 h 52"/>
                <a:gd name="T58" fmla="*/ 0 w 95"/>
                <a:gd name="T59" fmla="*/ 6 h 52"/>
                <a:gd name="T60" fmla="*/ 0 w 95"/>
                <a:gd name="T61" fmla="*/ 6 h 52"/>
                <a:gd name="T62" fmla="*/ 0 w 95"/>
                <a:gd name="T63" fmla="*/ 6 h 52"/>
                <a:gd name="T64" fmla="*/ 0 w 95"/>
                <a:gd name="T65" fmla="*/ 6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52">
                  <a:moveTo>
                    <a:pt x="70" y="50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2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8"/>
                    <a:pt x="79" y="48"/>
                    <a:pt x="82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5" y="48"/>
                    <a:pt x="87" y="48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46"/>
                    <a:pt x="92" y="44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29"/>
                    <a:pt x="85" y="11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5" y="5"/>
                    <a:pt x="59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22" y="4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2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75" y="1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9" y="10"/>
                    <a:pt x="95" y="28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44"/>
                    <a:pt x="95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8" y="52"/>
                    <a:pt x="85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76" y="52"/>
                    <a:pt x="70" y="50"/>
                    <a:pt x="70" y="50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808"/>
            <p:cNvSpPr>
              <a:spLocks noEditPoints="1"/>
            </p:cNvSpPr>
            <p:nvPr/>
          </p:nvSpPr>
          <p:spPr bwMode="auto">
            <a:xfrm>
              <a:off x="7127698" y="2999449"/>
              <a:ext cx="548278" cy="306835"/>
            </a:xfrm>
            <a:custGeom>
              <a:gdLst>
                <a:gd name="T0" fmla="*/ 70 w 99"/>
                <a:gd name="T1" fmla="*/ 52 h 56"/>
                <a:gd name="T2" fmla="*/ 72 w 99"/>
                <a:gd name="T3" fmla="*/ 47 h 56"/>
                <a:gd name="T4" fmla="*/ 74 w 99"/>
                <a:gd name="T5" fmla="*/ 47 h 56"/>
                <a:gd name="T6" fmla="*/ 74 w 99"/>
                <a:gd name="T7" fmla="*/ 47 h 56"/>
                <a:gd name="T8" fmla="*/ 77 w 99"/>
                <a:gd name="T9" fmla="*/ 47 h 56"/>
                <a:gd name="T10" fmla="*/ 84 w 99"/>
                <a:gd name="T11" fmla="*/ 48 h 56"/>
                <a:gd name="T12" fmla="*/ 91 w 99"/>
                <a:gd name="T13" fmla="*/ 47 h 56"/>
                <a:gd name="T14" fmla="*/ 91 w 99"/>
                <a:gd name="T15" fmla="*/ 42 h 56"/>
                <a:gd name="T16" fmla="*/ 91 w 99"/>
                <a:gd name="T17" fmla="*/ 42 h 56"/>
                <a:gd name="T18" fmla="*/ 80 w 99"/>
                <a:gd name="T19" fmla="*/ 11 h 56"/>
                <a:gd name="T20" fmla="*/ 68 w 99"/>
                <a:gd name="T21" fmla="*/ 9 h 56"/>
                <a:gd name="T22" fmla="*/ 45 w 99"/>
                <a:gd name="T23" fmla="*/ 8 h 56"/>
                <a:gd name="T24" fmla="*/ 3 w 99"/>
                <a:gd name="T25" fmla="*/ 10 h 56"/>
                <a:gd name="T26" fmla="*/ 2 w 99"/>
                <a:gd name="T27" fmla="*/ 2 h 56"/>
                <a:gd name="T28" fmla="*/ 3 w 99"/>
                <a:gd name="T29" fmla="*/ 2 h 56"/>
                <a:gd name="T30" fmla="*/ 6 w 99"/>
                <a:gd name="T31" fmla="*/ 1 h 56"/>
                <a:gd name="T32" fmla="*/ 45 w 99"/>
                <a:gd name="T33" fmla="*/ 0 h 56"/>
                <a:gd name="T34" fmla="*/ 84 w 99"/>
                <a:gd name="T35" fmla="*/ 5 h 56"/>
                <a:gd name="T36" fmla="*/ 94 w 99"/>
                <a:gd name="T37" fmla="*/ 54 h 56"/>
                <a:gd name="T38" fmla="*/ 84 w 99"/>
                <a:gd name="T39" fmla="*/ 56 h 56"/>
                <a:gd name="T40" fmla="*/ 72 w 99"/>
                <a:gd name="T41" fmla="*/ 52 h 56"/>
                <a:gd name="T42" fmla="*/ 71 w 99"/>
                <a:gd name="T43" fmla="*/ 54 h 56"/>
                <a:gd name="T44" fmla="*/ 84 w 99"/>
                <a:gd name="T45" fmla="*/ 52 h 56"/>
                <a:gd name="T46" fmla="*/ 84 w 99"/>
                <a:gd name="T47" fmla="*/ 52 h 56"/>
                <a:gd name="T48" fmla="*/ 92 w 99"/>
                <a:gd name="T49" fmla="*/ 50 h 56"/>
                <a:gd name="T50" fmla="*/ 92 w 99"/>
                <a:gd name="T51" fmla="*/ 50 h 56"/>
                <a:gd name="T52" fmla="*/ 76 w 99"/>
                <a:gd name="T53" fmla="*/ 51 h 56"/>
                <a:gd name="T54" fmla="*/ 74 w 99"/>
                <a:gd name="T55" fmla="*/ 51 h 56"/>
                <a:gd name="T56" fmla="*/ 73 w 99"/>
                <a:gd name="T57" fmla="*/ 50 h 56"/>
                <a:gd name="T58" fmla="*/ 73 w 99"/>
                <a:gd name="T59" fmla="*/ 50 h 56"/>
                <a:gd name="T60" fmla="*/ 72 w 99"/>
                <a:gd name="T61" fmla="*/ 50 h 56"/>
                <a:gd name="T62" fmla="*/ 73 w 99"/>
                <a:gd name="T63" fmla="*/ 50 h 56"/>
                <a:gd name="T64" fmla="*/ 93 w 99"/>
                <a:gd name="T65" fmla="*/ 50 h 56"/>
                <a:gd name="T66" fmla="*/ 92 w 99"/>
                <a:gd name="T67" fmla="*/ 50 h 56"/>
                <a:gd name="T68" fmla="*/ 71 w 99"/>
                <a:gd name="T69" fmla="*/ 49 h 56"/>
                <a:gd name="T70" fmla="*/ 95 w 99"/>
                <a:gd name="T71" fmla="*/ 47 h 56"/>
                <a:gd name="T72" fmla="*/ 95 w 99"/>
                <a:gd name="T73" fmla="*/ 45 h 56"/>
                <a:gd name="T74" fmla="*/ 95 w 99"/>
                <a:gd name="T75" fmla="*/ 40 h 56"/>
                <a:gd name="T76" fmla="*/ 82 w 99"/>
                <a:gd name="T77" fmla="*/ 8 h 56"/>
                <a:gd name="T78" fmla="*/ 2 w 99"/>
                <a:gd name="T79" fmla="*/ 10 h 56"/>
                <a:gd name="T80" fmla="*/ 68 w 99"/>
                <a:gd name="T81" fmla="*/ 5 h 56"/>
                <a:gd name="T82" fmla="*/ 62 w 99"/>
                <a:gd name="T83" fmla="*/ 5 h 56"/>
                <a:gd name="T84" fmla="*/ 4 w 99"/>
                <a:gd name="T85" fmla="*/ 5 h 56"/>
                <a:gd name="T86" fmla="*/ 4 w 99"/>
                <a:gd name="T87" fmla="*/ 5 h 56"/>
                <a:gd name="T88" fmla="*/ 8 w 99"/>
                <a:gd name="T89" fmla="*/ 5 h 56"/>
                <a:gd name="T90" fmla="*/ 8 w 99"/>
                <a:gd name="T91" fmla="*/ 5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56">
                  <a:moveTo>
                    <a:pt x="71" y="54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6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9" y="48"/>
                    <a:pt x="81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6" y="48"/>
                    <a:pt x="89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1" y="44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2" y="32"/>
                    <a:pt x="85" y="14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4" y="10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2" y="9"/>
                    <a:pt x="54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24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12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4" y="1"/>
                    <a:pt x="34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0"/>
                    <a:pt x="77" y="1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94" y="11"/>
                    <a:pt x="99" y="29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6"/>
                    <a:pt x="99" y="51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1" y="56"/>
                    <a:pt x="87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78" y="56"/>
                    <a:pt x="72" y="55"/>
                    <a:pt x="71" y="54"/>
                  </a:cubicBezTo>
                  <a:close/>
                  <a:moveTo>
                    <a:pt x="71" y="54"/>
                  </a:moveTo>
                  <a:cubicBezTo>
                    <a:pt x="72" y="52"/>
                    <a:pt x="72" y="52"/>
                    <a:pt x="72" y="52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4"/>
                    <a:pt x="71" y="54"/>
                    <a:pt x="71" y="54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7" y="52"/>
                    <a:pt x="90" y="52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0" y="52"/>
                    <a:pt x="87" y="52"/>
                    <a:pt x="84" y="52"/>
                  </a:cubicBezTo>
                  <a:close/>
                  <a:moveTo>
                    <a:pt x="80" y="52"/>
                  </a:moveTo>
                  <a:cubicBezTo>
                    <a:pt x="78" y="52"/>
                    <a:pt x="77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1"/>
                    <a:pt x="75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6" y="51"/>
                    <a:pt x="78" y="52"/>
                    <a:pt x="80" y="52"/>
                  </a:cubicBezTo>
                  <a:close/>
                  <a:moveTo>
                    <a:pt x="73" y="50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lose/>
                  <a:moveTo>
                    <a:pt x="92" y="50"/>
                  </a:moveTo>
                  <a:cubicBezTo>
                    <a:pt x="92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lose/>
                  <a:moveTo>
                    <a:pt x="71" y="50"/>
                  </a:moveTo>
                  <a:cubicBezTo>
                    <a:pt x="71" y="50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50"/>
                  </a:cubicBezTo>
                  <a:close/>
                  <a:moveTo>
                    <a:pt x="95" y="47"/>
                  </a:moveTo>
                  <a:cubicBezTo>
                    <a:pt x="94" y="48"/>
                    <a:pt x="94" y="48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8"/>
                    <a:pt x="95" y="47"/>
                    <a:pt x="95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46"/>
                    <a:pt x="95" y="47"/>
                    <a:pt x="95" y="47"/>
                  </a:cubicBezTo>
                  <a:close/>
                  <a:moveTo>
                    <a:pt x="95" y="40"/>
                  </a:moveTo>
                  <a:cubicBezTo>
                    <a:pt x="95" y="29"/>
                    <a:pt x="89" y="12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9" y="12"/>
                    <a:pt x="95" y="29"/>
                    <a:pt x="95" y="40"/>
                  </a:cubicBezTo>
                  <a:close/>
                  <a:moveTo>
                    <a:pt x="2" y="1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lose/>
                  <a:moveTo>
                    <a:pt x="68" y="5"/>
                  </a:moveTo>
                  <a:cubicBezTo>
                    <a:pt x="71" y="5"/>
                    <a:pt x="73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1" y="5"/>
                    <a:pt x="67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5" y="5"/>
                    <a:pt x="67" y="5"/>
                    <a:pt x="68" y="5"/>
                  </a:cubicBezTo>
                  <a:close/>
                  <a:moveTo>
                    <a:pt x="4" y="5"/>
                  </a:moveTo>
                  <a:cubicBezTo>
                    <a:pt x="5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809"/>
            <p:cNvSpPr/>
            <p:nvPr/>
          </p:nvSpPr>
          <p:spPr bwMode="auto">
            <a:xfrm>
              <a:off x="7540163" y="3276104"/>
              <a:ext cx="80481" cy="45272"/>
            </a:xfrm>
            <a:custGeom>
              <a:gdLst>
                <a:gd name="T0" fmla="*/ 0 w 16"/>
                <a:gd name="T1" fmla="*/ 4 h 9"/>
                <a:gd name="T2" fmla="*/ 15 w 16"/>
                <a:gd name="T3" fmla="*/ 0 h 9"/>
                <a:gd name="T4" fmla="*/ 16 w 16"/>
                <a:gd name="T5" fmla="*/ 4 h 9"/>
                <a:gd name="T6" fmla="*/ 1 w 16"/>
                <a:gd name="T7" fmla="*/ 9 h 9"/>
                <a:gd name="T8" fmla="*/ 0 w 16"/>
                <a:gd name="T9" fmla="*/ 4 h 9"/>
                <a:gd name="T10" fmla="*/ 0 w 16"/>
                <a:gd name="T11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0" y="4"/>
                  </a:moveTo>
                  <a:lnTo>
                    <a:pt x="15" y="0"/>
                  </a:lnTo>
                  <a:lnTo>
                    <a:pt x="16" y="4"/>
                  </a:lnTo>
                  <a:lnTo>
                    <a:pt x="1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810"/>
            <p:cNvSpPr>
              <a:spLocks noEditPoints="1"/>
            </p:cNvSpPr>
            <p:nvPr/>
          </p:nvSpPr>
          <p:spPr bwMode="auto">
            <a:xfrm>
              <a:off x="7520043" y="3266044"/>
              <a:ext cx="115693" cy="65392"/>
            </a:xfrm>
            <a:custGeom>
              <a:gdLst>
                <a:gd name="T0" fmla="*/ 3 w 23"/>
                <a:gd name="T1" fmla="*/ 11 h 13"/>
                <a:gd name="T2" fmla="*/ 1 w 23"/>
                <a:gd name="T3" fmla="*/ 6 h 13"/>
                <a:gd name="T4" fmla="*/ 4 w 23"/>
                <a:gd name="T5" fmla="*/ 6 h 13"/>
                <a:gd name="T6" fmla="*/ 4 w 23"/>
                <a:gd name="T7" fmla="*/ 8 h 13"/>
                <a:gd name="T8" fmla="*/ 4 w 23"/>
                <a:gd name="T9" fmla="*/ 6 h 13"/>
                <a:gd name="T10" fmla="*/ 1 w 23"/>
                <a:gd name="T11" fmla="*/ 6 h 13"/>
                <a:gd name="T12" fmla="*/ 0 w 23"/>
                <a:gd name="T13" fmla="*/ 4 h 13"/>
                <a:gd name="T14" fmla="*/ 21 w 23"/>
                <a:gd name="T15" fmla="*/ 0 h 13"/>
                <a:gd name="T16" fmla="*/ 23 w 23"/>
                <a:gd name="T17" fmla="*/ 7 h 13"/>
                <a:gd name="T18" fmla="*/ 3 w 23"/>
                <a:gd name="T19" fmla="*/ 13 h 13"/>
                <a:gd name="T20" fmla="*/ 3 w 23"/>
                <a:gd name="T21" fmla="*/ 11 h 13"/>
                <a:gd name="T22" fmla="*/ 3 w 23"/>
                <a:gd name="T23" fmla="*/ 11 h 13"/>
                <a:gd name="T24" fmla="*/ 7 w 23"/>
                <a:gd name="T25" fmla="*/ 7 h 13"/>
                <a:gd name="T26" fmla="*/ 18 w 23"/>
                <a:gd name="T27" fmla="*/ 4 h 13"/>
                <a:gd name="T28" fmla="*/ 18 w 23"/>
                <a:gd name="T29" fmla="*/ 4 h 13"/>
                <a:gd name="T30" fmla="*/ 7 w 23"/>
                <a:gd name="T31" fmla="*/ 7 h 13"/>
                <a:gd name="T32" fmla="*/ 7 w 23"/>
                <a:gd name="T33" fmla="*/ 7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3">
                  <a:moveTo>
                    <a:pt x="3" y="11"/>
                  </a:moveTo>
                  <a:lnTo>
                    <a:pt x="1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21" y="0"/>
                  </a:lnTo>
                  <a:lnTo>
                    <a:pt x="23" y="7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7" y="7"/>
                  </a:moveTo>
                  <a:lnTo>
                    <a:pt x="18" y="4"/>
                  </a:lnTo>
                  <a:lnTo>
                    <a:pt x="18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811"/>
            <p:cNvSpPr/>
            <p:nvPr/>
          </p:nvSpPr>
          <p:spPr bwMode="auto">
            <a:xfrm>
              <a:off x="7595492" y="3271073"/>
              <a:ext cx="40240" cy="45272"/>
            </a:xfrm>
            <a:custGeom>
              <a:gdLst>
                <a:gd name="T0" fmla="*/ 0 w 8"/>
                <a:gd name="T1" fmla="*/ 5 h 9"/>
                <a:gd name="T2" fmla="*/ 5 w 8"/>
                <a:gd name="T3" fmla="*/ 0 h 9"/>
                <a:gd name="T4" fmla="*/ 8 w 8"/>
                <a:gd name="T5" fmla="*/ 4 h 9"/>
                <a:gd name="T6" fmla="*/ 2 w 8"/>
                <a:gd name="T7" fmla="*/ 9 h 9"/>
                <a:gd name="T8" fmla="*/ 0 w 8"/>
                <a:gd name="T9" fmla="*/ 5 h 9"/>
                <a:gd name="T10" fmla="*/ 0 w 8"/>
                <a:gd name="T11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8" y="4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812"/>
            <p:cNvSpPr/>
            <p:nvPr/>
          </p:nvSpPr>
          <p:spPr bwMode="auto">
            <a:xfrm>
              <a:off x="7575372" y="3261013"/>
              <a:ext cx="80481" cy="70421"/>
            </a:xfrm>
            <a:custGeom>
              <a:gdLst>
                <a:gd name="T0" fmla="*/ 1 w 16"/>
                <a:gd name="T1" fmla="*/ 8 h 14"/>
                <a:gd name="T2" fmla="*/ 4 w 16"/>
                <a:gd name="T3" fmla="*/ 7 h 14"/>
                <a:gd name="T4" fmla="*/ 5 w 16"/>
                <a:gd name="T5" fmla="*/ 9 h 14"/>
                <a:gd name="T6" fmla="*/ 4 w 16"/>
                <a:gd name="T7" fmla="*/ 7 h 14"/>
                <a:gd name="T8" fmla="*/ 1 w 16"/>
                <a:gd name="T9" fmla="*/ 8 h 14"/>
                <a:gd name="T10" fmla="*/ 0 w 16"/>
                <a:gd name="T11" fmla="*/ 7 h 14"/>
                <a:gd name="T12" fmla="*/ 10 w 16"/>
                <a:gd name="T13" fmla="*/ 0 h 14"/>
                <a:gd name="T14" fmla="*/ 16 w 16"/>
                <a:gd name="T15" fmla="*/ 6 h 14"/>
                <a:gd name="T16" fmla="*/ 6 w 16"/>
                <a:gd name="T17" fmla="*/ 14 h 14"/>
                <a:gd name="T18" fmla="*/ 1 w 16"/>
                <a:gd name="T19" fmla="*/ 8 h 14"/>
                <a:gd name="T20" fmla="*/ 1 w 16"/>
                <a:gd name="T21" fmla="*/ 8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1" y="8"/>
                  </a:moveTo>
                  <a:lnTo>
                    <a:pt x="4" y="7"/>
                  </a:lnTo>
                  <a:lnTo>
                    <a:pt x="5" y="9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6" y="6"/>
                  </a:lnTo>
                  <a:lnTo>
                    <a:pt x="6" y="14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813"/>
            <p:cNvSpPr/>
            <p:nvPr/>
          </p:nvSpPr>
          <p:spPr bwMode="auto">
            <a:xfrm>
              <a:off x="6403369" y="3557788"/>
              <a:ext cx="513066" cy="442645"/>
            </a:xfrm>
            <a:custGeom>
              <a:gdLst>
                <a:gd name="T0" fmla="*/ 0 w 93"/>
                <a:gd name="T1" fmla="*/ 76 h 80"/>
                <a:gd name="T2" fmla="*/ 23 w 93"/>
                <a:gd name="T3" fmla="*/ 76 h 80"/>
                <a:gd name="T4" fmla="*/ 28 w 93"/>
                <a:gd name="T5" fmla="*/ 45 h 80"/>
                <a:gd name="T6" fmla="*/ 28 w 93"/>
                <a:gd name="T7" fmla="*/ 45 h 80"/>
                <a:gd name="T8" fmla="*/ 38 w 93"/>
                <a:gd name="T9" fmla="*/ 3 h 80"/>
                <a:gd name="T10" fmla="*/ 38 w 93"/>
                <a:gd name="T11" fmla="*/ 3 h 80"/>
                <a:gd name="T12" fmla="*/ 50 w 93"/>
                <a:gd name="T13" fmla="*/ 0 h 80"/>
                <a:gd name="T14" fmla="*/ 50 w 93"/>
                <a:gd name="T15" fmla="*/ 0 h 80"/>
                <a:gd name="T16" fmla="*/ 93 w 93"/>
                <a:gd name="T17" fmla="*/ 9 h 80"/>
                <a:gd name="T18" fmla="*/ 93 w 93"/>
                <a:gd name="T19" fmla="*/ 9 h 80"/>
                <a:gd name="T20" fmla="*/ 93 w 93"/>
                <a:gd name="T21" fmla="*/ 9 h 80"/>
                <a:gd name="T22" fmla="*/ 92 w 93"/>
                <a:gd name="T23" fmla="*/ 13 h 80"/>
                <a:gd name="T24" fmla="*/ 76 w 93"/>
                <a:gd name="T25" fmla="*/ 8 h 80"/>
                <a:gd name="T26" fmla="*/ 76 w 93"/>
                <a:gd name="T27" fmla="*/ 8 h 80"/>
                <a:gd name="T28" fmla="*/ 50 w 93"/>
                <a:gd name="T29" fmla="*/ 4 h 80"/>
                <a:gd name="T30" fmla="*/ 50 w 93"/>
                <a:gd name="T31" fmla="*/ 4 h 80"/>
                <a:gd name="T32" fmla="*/ 41 w 93"/>
                <a:gd name="T33" fmla="*/ 6 h 80"/>
                <a:gd name="T34" fmla="*/ 41 w 93"/>
                <a:gd name="T35" fmla="*/ 6 h 80"/>
                <a:gd name="T36" fmla="*/ 32 w 93"/>
                <a:gd name="T37" fmla="*/ 45 h 80"/>
                <a:gd name="T38" fmla="*/ 32 w 93"/>
                <a:gd name="T39" fmla="*/ 45 h 80"/>
                <a:gd name="T40" fmla="*/ 27 w 93"/>
                <a:gd name="T41" fmla="*/ 78 h 80"/>
                <a:gd name="T42" fmla="*/ 27 w 93"/>
                <a:gd name="T43" fmla="*/ 78 h 80"/>
                <a:gd name="T44" fmla="*/ 27 w 93"/>
                <a:gd name="T45" fmla="*/ 80 h 80"/>
                <a:gd name="T46" fmla="*/ 0 w 93"/>
                <a:gd name="T47" fmla="*/ 80 h 80"/>
                <a:gd name="T48" fmla="*/ 0 w 93"/>
                <a:gd name="T49" fmla="*/ 76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0">
                  <a:moveTo>
                    <a:pt x="0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4" y="72"/>
                    <a:pt x="26" y="58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1" y="27"/>
                    <a:pt x="34" y="9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0" y="0"/>
                    <a:pt x="45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6" y="0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85" y="10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6"/>
                    <a:pt x="57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5" y="4"/>
                    <a:pt x="42" y="5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9"/>
                    <a:pt x="35" y="28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9" y="62"/>
                    <a:pt x="27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814"/>
            <p:cNvSpPr>
              <a:spLocks noEditPoints="1"/>
            </p:cNvSpPr>
            <p:nvPr/>
          </p:nvSpPr>
          <p:spPr bwMode="auto">
            <a:xfrm>
              <a:off x="6388277" y="3547728"/>
              <a:ext cx="538218" cy="462766"/>
            </a:xfrm>
            <a:custGeom>
              <a:gdLst>
                <a:gd name="T0" fmla="*/ 0 w 97"/>
                <a:gd name="T1" fmla="*/ 78 h 84"/>
                <a:gd name="T2" fmla="*/ 24 w 97"/>
                <a:gd name="T3" fmla="*/ 76 h 84"/>
                <a:gd name="T4" fmla="*/ 28 w 97"/>
                <a:gd name="T5" fmla="*/ 46 h 84"/>
                <a:gd name="T6" fmla="*/ 38 w 97"/>
                <a:gd name="T7" fmla="*/ 4 h 84"/>
                <a:gd name="T8" fmla="*/ 52 w 97"/>
                <a:gd name="T9" fmla="*/ 0 h 84"/>
                <a:gd name="T10" fmla="*/ 96 w 97"/>
                <a:gd name="T11" fmla="*/ 9 h 84"/>
                <a:gd name="T12" fmla="*/ 97 w 97"/>
                <a:gd name="T13" fmla="*/ 11 h 84"/>
                <a:gd name="T14" fmla="*/ 95 w 97"/>
                <a:gd name="T15" fmla="*/ 17 h 84"/>
                <a:gd name="T16" fmla="*/ 93 w 97"/>
                <a:gd name="T17" fmla="*/ 17 h 84"/>
                <a:gd name="T18" fmla="*/ 93 w 97"/>
                <a:gd name="T19" fmla="*/ 16 h 84"/>
                <a:gd name="T20" fmla="*/ 93 w 97"/>
                <a:gd name="T21" fmla="*/ 16 h 84"/>
                <a:gd name="T22" fmla="*/ 93 w 97"/>
                <a:gd name="T23" fmla="*/ 16 h 84"/>
                <a:gd name="T24" fmla="*/ 92 w 97"/>
                <a:gd name="T25" fmla="*/ 16 h 84"/>
                <a:gd name="T26" fmla="*/ 89 w 97"/>
                <a:gd name="T27" fmla="*/ 15 h 84"/>
                <a:gd name="T28" fmla="*/ 78 w 97"/>
                <a:gd name="T29" fmla="*/ 12 h 84"/>
                <a:gd name="T30" fmla="*/ 52 w 97"/>
                <a:gd name="T31" fmla="*/ 8 h 84"/>
                <a:gd name="T32" fmla="*/ 51 w 97"/>
                <a:gd name="T33" fmla="*/ 8 h 84"/>
                <a:gd name="T34" fmla="*/ 51 w 97"/>
                <a:gd name="T35" fmla="*/ 8 h 84"/>
                <a:gd name="T36" fmla="*/ 45 w 97"/>
                <a:gd name="T37" fmla="*/ 9 h 84"/>
                <a:gd name="T38" fmla="*/ 45 w 97"/>
                <a:gd name="T39" fmla="*/ 9 h 84"/>
                <a:gd name="T40" fmla="*/ 41 w 97"/>
                <a:gd name="T41" fmla="*/ 23 h 84"/>
                <a:gd name="T42" fmla="*/ 36 w 97"/>
                <a:gd name="T43" fmla="*/ 48 h 84"/>
                <a:gd name="T44" fmla="*/ 31 w 97"/>
                <a:gd name="T45" fmla="*/ 81 h 84"/>
                <a:gd name="T46" fmla="*/ 0 w 97"/>
                <a:gd name="T47" fmla="*/ 84 h 84"/>
                <a:gd name="T48" fmla="*/ 27 w 97"/>
                <a:gd name="T49" fmla="*/ 79 h 84"/>
                <a:gd name="T50" fmla="*/ 27 w 97"/>
                <a:gd name="T51" fmla="*/ 80 h 84"/>
                <a:gd name="T52" fmla="*/ 27 w 97"/>
                <a:gd name="T53" fmla="*/ 80 h 84"/>
                <a:gd name="T54" fmla="*/ 27 w 97"/>
                <a:gd name="T55" fmla="*/ 79 h 84"/>
                <a:gd name="T56" fmla="*/ 27 w 97"/>
                <a:gd name="T57" fmla="*/ 77 h 84"/>
                <a:gd name="T58" fmla="*/ 28 w 97"/>
                <a:gd name="T59" fmla="*/ 70 h 84"/>
                <a:gd name="T60" fmla="*/ 30 w 97"/>
                <a:gd name="T61" fmla="*/ 61 h 84"/>
                <a:gd name="T62" fmla="*/ 36 w 97"/>
                <a:gd name="T63" fmla="*/ 26 h 84"/>
                <a:gd name="T64" fmla="*/ 37 w 97"/>
                <a:gd name="T65" fmla="*/ 22 h 84"/>
                <a:gd name="T66" fmla="*/ 39 w 97"/>
                <a:gd name="T67" fmla="*/ 13 h 84"/>
                <a:gd name="T68" fmla="*/ 79 w 97"/>
                <a:gd name="T69" fmla="*/ 8 h 84"/>
                <a:gd name="T70" fmla="*/ 93 w 97"/>
                <a:gd name="T71" fmla="*/ 12 h 84"/>
                <a:gd name="T72" fmla="*/ 90 w 97"/>
                <a:gd name="T73" fmla="*/ 11 h 84"/>
                <a:gd name="T74" fmla="*/ 79 w 97"/>
                <a:gd name="T75" fmla="*/ 8 h 84"/>
                <a:gd name="T76" fmla="*/ 66 w 97"/>
                <a:gd name="T77" fmla="*/ 5 h 84"/>
                <a:gd name="T78" fmla="*/ 79 w 97"/>
                <a:gd name="T79" fmla="*/ 8 h 84"/>
                <a:gd name="T80" fmla="*/ 41 w 97"/>
                <a:gd name="T81" fmla="*/ 7 h 84"/>
                <a:gd name="T82" fmla="*/ 42 w 97"/>
                <a:gd name="T83" fmla="*/ 7 h 84"/>
                <a:gd name="T84" fmla="*/ 42 w 97"/>
                <a:gd name="T85" fmla="*/ 7 h 84"/>
                <a:gd name="T86" fmla="*/ 44 w 97"/>
                <a:gd name="T87" fmla="*/ 5 h 84"/>
                <a:gd name="T88" fmla="*/ 47 w 97"/>
                <a:gd name="T89" fmla="*/ 4 h 84"/>
                <a:gd name="T90" fmla="*/ 51 w 97"/>
                <a:gd name="T91" fmla="*/ 4 h 84"/>
                <a:gd name="T92" fmla="*/ 52 w 97"/>
                <a:gd name="T93" fmla="*/ 4 h 84"/>
                <a:gd name="T94" fmla="*/ 55 w 97"/>
                <a:gd name="T95" fmla="*/ 4 h 84"/>
                <a:gd name="T96" fmla="*/ 52 w 97"/>
                <a:gd name="T97" fmla="*/ 4 h 84"/>
                <a:gd name="T98" fmla="*/ 51 w 97"/>
                <a:gd name="T99" fmla="*/ 4 h 84"/>
                <a:gd name="T100" fmla="*/ 52 w 97"/>
                <a:gd name="T101" fmla="*/ 4 h 84"/>
                <a:gd name="T102" fmla="*/ 51 w 97"/>
                <a:gd name="T103" fmla="*/ 4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84">
                  <a:moveTo>
                    <a:pt x="0" y="8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1"/>
                    <a:pt x="26" y="59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31" y="29"/>
                    <a:pt x="34" y="11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7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8" y="0"/>
                    <a:pt x="93" y="8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3" y="17"/>
                    <a:pt x="94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6"/>
                    <a:pt x="93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1" y="16"/>
                    <a:pt x="90" y="16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6" y="14"/>
                    <a:pt x="82" y="13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69" y="10"/>
                    <a:pt x="59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8" y="7"/>
                    <a:pt x="45" y="8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10"/>
                    <a:pt x="42" y="16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30"/>
                    <a:pt x="37" y="3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65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0" y="82"/>
                    <a:pt x="0" y="82"/>
                  </a:cubicBezTo>
                  <a:close/>
                  <a:moveTo>
                    <a:pt x="27" y="79"/>
                  </a:move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79"/>
                    <a:pt x="27" y="78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28" y="73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67"/>
                    <a:pt x="29" y="64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9" y="69"/>
                    <a:pt x="28" y="76"/>
                    <a:pt x="27" y="79"/>
                  </a:cubicBezTo>
                  <a:close/>
                  <a:moveTo>
                    <a:pt x="36" y="26"/>
                  </a:moveTo>
                  <a:cubicBezTo>
                    <a:pt x="36" y="25"/>
                    <a:pt x="36" y="23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19"/>
                    <a:pt x="38" y="16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7"/>
                    <a:pt x="37" y="21"/>
                    <a:pt x="36" y="26"/>
                  </a:cubicBezTo>
                  <a:close/>
                  <a:moveTo>
                    <a:pt x="79" y="8"/>
                  </a:moveTo>
                  <a:cubicBezTo>
                    <a:pt x="85" y="10"/>
                    <a:pt x="90" y="11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2"/>
                    <a:pt x="91" y="12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7" y="10"/>
                    <a:pt x="83" y="9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5" y="7"/>
                    <a:pt x="70" y="6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70" y="6"/>
                    <a:pt x="75" y="7"/>
                    <a:pt x="79" y="8"/>
                  </a:cubicBezTo>
                  <a:close/>
                  <a:moveTo>
                    <a:pt x="42" y="7"/>
                  </a:moveTo>
                  <a:cubicBezTo>
                    <a:pt x="42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3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2" y="6"/>
                    <a:pt x="42" y="7"/>
                  </a:cubicBezTo>
                  <a:close/>
                  <a:moveTo>
                    <a:pt x="47" y="4"/>
                  </a:moveTo>
                  <a:cubicBezTo>
                    <a:pt x="48" y="4"/>
                    <a:pt x="49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8" y="4"/>
                    <a:pt x="47" y="4"/>
                  </a:cubicBezTo>
                  <a:close/>
                  <a:moveTo>
                    <a:pt x="52" y="4"/>
                  </a:moveTo>
                  <a:cubicBezTo>
                    <a:pt x="53" y="4"/>
                    <a:pt x="54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lose/>
                  <a:moveTo>
                    <a:pt x="51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815"/>
            <p:cNvSpPr/>
            <p:nvPr/>
          </p:nvSpPr>
          <p:spPr bwMode="auto">
            <a:xfrm>
              <a:off x="6951644" y="3658389"/>
              <a:ext cx="281683" cy="860142"/>
            </a:xfrm>
            <a:custGeom>
              <a:gdLst>
                <a:gd name="T0" fmla="*/ 2 w 51"/>
                <a:gd name="T1" fmla="*/ 154 h 156"/>
                <a:gd name="T2" fmla="*/ 0 w 51"/>
                <a:gd name="T3" fmla="*/ 152 h 156"/>
                <a:gd name="T4" fmla="*/ 0 w 51"/>
                <a:gd name="T5" fmla="*/ 152 h 156"/>
                <a:gd name="T6" fmla="*/ 7 w 51"/>
                <a:gd name="T7" fmla="*/ 137 h 156"/>
                <a:gd name="T8" fmla="*/ 7 w 51"/>
                <a:gd name="T9" fmla="*/ 137 h 156"/>
                <a:gd name="T10" fmla="*/ 21 w 51"/>
                <a:gd name="T11" fmla="*/ 115 h 156"/>
                <a:gd name="T12" fmla="*/ 21 w 51"/>
                <a:gd name="T13" fmla="*/ 115 h 156"/>
                <a:gd name="T14" fmla="*/ 46 w 51"/>
                <a:gd name="T15" fmla="*/ 79 h 156"/>
                <a:gd name="T16" fmla="*/ 46 w 51"/>
                <a:gd name="T17" fmla="*/ 79 h 156"/>
                <a:gd name="T18" fmla="*/ 47 w 51"/>
                <a:gd name="T19" fmla="*/ 76 h 156"/>
                <a:gd name="T20" fmla="*/ 47 w 51"/>
                <a:gd name="T21" fmla="*/ 76 h 156"/>
                <a:gd name="T22" fmla="*/ 32 w 51"/>
                <a:gd name="T23" fmla="*/ 33 h 156"/>
                <a:gd name="T24" fmla="*/ 32 w 51"/>
                <a:gd name="T25" fmla="*/ 33 h 156"/>
                <a:gd name="T26" fmla="*/ 17 w 51"/>
                <a:gd name="T27" fmla="*/ 2 h 156"/>
                <a:gd name="T28" fmla="*/ 17 w 51"/>
                <a:gd name="T29" fmla="*/ 2 h 156"/>
                <a:gd name="T30" fmla="*/ 20 w 51"/>
                <a:gd name="T31" fmla="*/ 0 h 156"/>
                <a:gd name="T32" fmla="*/ 51 w 51"/>
                <a:gd name="T33" fmla="*/ 76 h 156"/>
                <a:gd name="T34" fmla="*/ 51 w 51"/>
                <a:gd name="T35" fmla="*/ 76 h 156"/>
                <a:gd name="T36" fmla="*/ 50 w 51"/>
                <a:gd name="T37" fmla="*/ 81 h 156"/>
                <a:gd name="T38" fmla="*/ 50 w 51"/>
                <a:gd name="T39" fmla="*/ 81 h 156"/>
                <a:gd name="T40" fmla="*/ 10 w 51"/>
                <a:gd name="T41" fmla="*/ 139 h 156"/>
                <a:gd name="T42" fmla="*/ 10 w 51"/>
                <a:gd name="T43" fmla="*/ 139 h 156"/>
                <a:gd name="T44" fmla="*/ 4 w 51"/>
                <a:gd name="T45" fmla="*/ 151 h 156"/>
                <a:gd name="T46" fmla="*/ 4 w 51"/>
                <a:gd name="T47" fmla="*/ 151 h 156"/>
                <a:gd name="T48" fmla="*/ 20 w 51"/>
                <a:gd name="T49" fmla="*/ 152 h 156"/>
                <a:gd name="T50" fmla="*/ 20 w 51"/>
                <a:gd name="T51" fmla="*/ 152 h 156"/>
                <a:gd name="T52" fmla="*/ 31 w 51"/>
                <a:gd name="T53" fmla="*/ 152 h 156"/>
                <a:gd name="T54" fmla="*/ 31 w 51"/>
                <a:gd name="T55" fmla="*/ 152 h 156"/>
                <a:gd name="T56" fmla="*/ 31 w 51"/>
                <a:gd name="T57" fmla="*/ 156 h 156"/>
                <a:gd name="T58" fmla="*/ 20 w 51"/>
                <a:gd name="T59" fmla="*/ 156 h 156"/>
                <a:gd name="T60" fmla="*/ 20 w 51"/>
                <a:gd name="T61" fmla="*/ 156 h 156"/>
                <a:gd name="T62" fmla="*/ 2 w 51"/>
                <a:gd name="T63" fmla="*/ 154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156">
                  <a:moveTo>
                    <a:pt x="2" y="154"/>
                  </a:moveTo>
                  <a:cubicBezTo>
                    <a:pt x="1" y="154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48"/>
                    <a:pt x="3" y="144"/>
                    <a:pt x="7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31"/>
                    <a:pt x="16" y="123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32" y="100"/>
                    <a:pt x="44" y="84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7" y="79"/>
                    <a:pt x="47" y="78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69"/>
                    <a:pt x="39" y="50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4" y="17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51" y="58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8"/>
                    <a:pt x="51" y="80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5" y="89"/>
                    <a:pt x="22" y="120"/>
                    <a:pt x="10" y="139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7" y="145"/>
                    <a:pt x="5" y="149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7" y="152"/>
                    <a:pt x="14" y="152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26" y="156"/>
                    <a:pt x="20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4" y="156"/>
                    <a:pt x="6" y="156"/>
                    <a:pt x="2" y="15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816"/>
            <p:cNvSpPr>
              <a:spLocks noEditPoints="1"/>
            </p:cNvSpPr>
            <p:nvPr/>
          </p:nvSpPr>
          <p:spPr bwMode="auto">
            <a:xfrm>
              <a:off x="6941584" y="3638269"/>
              <a:ext cx="301804" cy="890322"/>
            </a:xfrm>
            <a:custGeom>
              <a:gdLst>
                <a:gd name="T0" fmla="*/ 4 w 55"/>
                <a:gd name="T1" fmla="*/ 157 h 161"/>
                <a:gd name="T2" fmla="*/ 0 w 55"/>
                <a:gd name="T3" fmla="*/ 155 h 161"/>
                <a:gd name="T4" fmla="*/ 0 w 55"/>
                <a:gd name="T5" fmla="*/ 154 h 161"/>
                <a:gd name="T6" fmla="*/ 7 w 55"/>
                <a:gd name="T7" fmla="*/ 139 h 161"/>
                <a:gd name="T8" fmla="*/ 22 w 55"/>
                <a:gd name="T9" fmla="*/ 117 h 161"/>
                <a:gd name="T10" fmla="*/ 47 w 55"/>
                <a:gd name="T11" fmla="*/ 81 h 161"/>
                <a:gd name="T12" fmla="*/ 47 w 55"/>
                <a:gd name="T13" fmla="*/ 79 h 161"/>
                <a:gd name="T14" fmla="*/ 47 w 55"/>
                <a:gd name="T15" fmla="*/ 79 h 161"/>
                <a:gd name="T16" fmla="*/ 47 w 55"/>
                <a:gd name="T17" fmla="*/ 79 h 161"/>
                <a:gd name="T18" fmla="*/ 47 w 55"/>
                <a:gd name="T19" fmla="*/ 79 h 161"/>
                <a:gd name="T20" fmla="*/ 32 w 55"/>
                <a:gd name="T21" fmla="*/ 37 h 161"/>
                <a:gd name="T22" fmla="*/ 17 w 55"/>
                <a:gd name="T23" fmla="*/ 6 h 161"/>
                <a:gd name="T24" fmla="*/ 17 w 55"/>
                <a:gd name="T25" fmla="*/ 6 h 161"/>
                <a:gd name="T26" fmla="*/ 24 w 55"/>
                <a:gd name="T27" fmla="*/ 0 h 161"/>
                <a:gd name="T28" fmla="*/ 25 w 55"/>
                <a:gd name="T29" fmla="*/ 3 h 161"/>
                <a:gd name="T30" fmla="*/ 26 w 55"/>
                <a:gd name="T31" fmla="*/ 5 h 161"/>
                <a:gd name="T32" fmla="*/ 29 w 55"/>
                <a:gd name="T33" fmla="*/ 12 h 161"/>
                <a:gd name="T34" fmla="*/ 39 w 55"/>
                <a:gd name="T35" fmla="*/ 34 h 161"/>
                <a:gd name="T36" fmla="*/ 55 w 55"/>
                <a:gd name="T37" fmla="*/ 79 h 161"/>
                <a:gd name="T38" fmla="*/ 54 w 55"/>
                <a:gd name="T39" fmla="*/ 85 h 161"/>
                <a:gd name="T40" fmla="*/ 14 w 55"/>
                <a:gd name="T41" fmla="*/ 143 h 161"/>
                <a:gd name="T42" fmla="*/ 9 w 55"/>
                <a:gd name="T43" fmla="*/ 152 h 161"/>
                <a:gd name="T44" fmla="*/ 21 w 55"/>
                <a:gd name="T45" fmla="*/ 153 h 161"/>
                <a:gd name="T46" fmla="*/ 22 w 55"/>
                <a:gd name="T47" fmla="*/ 153 h 161"/>
                <a:gd name="T48" fmla="*/ 33 w 55"/>
                <a:gd name="T49" fmla="*/ 153 h 161"/>
                <a:gd name="T50" fmla="*/ 35 w 55"/>
                <a:gd name="T51" fmla="*/ 153 h 161"/>
                <a:gd name="T52" fmla="*/ 33 w 55"/>
                <a:gd name="T53" fmla="*/ 161 h 161"/>
                <a:gd name="T54" fmla="*/ 22 w 55"/>
                <a:gd name="T55" fmla="*/ 161 h 161"/>
                <a:gd name="T56" fmla="*/ 22 w 55"/>
                <a:gd name="T57" fmla="*/ 157 h 161"/>
                <a:gd name="T58" fmla="*/ 31 w 55"/>
                <a:gd name="T59" fmla="*/ 157 h 161"/>
                <a:gd name="T60" fmla="*/ 22 w 55"/>
                <a:gd name="T61" fmla="*/ 157 h 161"/>
                <a:gd name="T62" fmla="*/ 22 w 55"/>
                <a:gd name="T63" fmla="*/ 157 h 161"/>
                <a:gd name="T64" fmla="*/ 7 w 55"/>
                <a:gd name="T65" fmla="*/ 156 h 161"/>
                <a:gd name="T66" fmla="*/ 17 w 55"/>
                <a:gd name="T67" fmla="*/ 157 h 161"/>
                <a:gd name="T68" fmla="*/ 7 w 55"/>
                <a:gd name="T69" fmla="*/ 148 h 161"/>
                <a:gd name="T70" fmla="*/ 5 w 55"/>
                <a:gd name="T71" fmla="*/ 152 h 161"/>
                <a:gd name="T72" fmla="*/ 11 w 55"/>
                <a:gd name="T73" fmla="*/ 141 h 161"/>
                <a:gd name="T74" fmla="*/ 11 w 55"/>
                <a:gd name="T75" fmla="*/ 141 h 161"/>
                <a:gd name="T76" fmla="*/ 18 w 55"/>
                <a:gd name="T77" fmla="*/ 130 h 161"/>
                <a:gd name="T78" fmla="*/ 11 w 55"/>
                <a:gd name="T79" fmla="*/ 141 h 161"/>
                <a:gd name="T80" fmla="*/ 18 w 55"/>
                <a:gd name="T81" fmla="*/ 129 h 161"/>
                <a:gd name="T82" fmla="*/ 18 w 55"/>
                <a:gd name="T83" fmla="*/ 130 h 161"/>
                <a:gd name="T84" fmla="*/ 21 w 55"/>
                <a:gd name="T85" fmla="*/ 125 h 161"/>
                <a:gd name="T86" fmla="*/ 21 w 55"/>
                <a:gd name="T87" fmla="*/ 125 h 161"/>
                <a:gd name="T88" fmla="*/ 25 w 55"/>
                <a:gd name="T89" fmla="*/ 119 h 161"/>
                <a:gd name="T90" fmla="*/ 21 w 55"/>
                <a:gd name="T91" fmla="*/ 125 h 161"/>
                <a:gd name="T92" fmla="*/ 50 w 55"/>
                <a:gd name="T93" fmla="*/ 83 h 161"/>
                <a:gd name="T94" fmla="*/ 51 w 55"/>
                <a:gd name="T95" fmla="*/ 80 h 161"/>
                <a:gd name="T96" fmla="*/ 51 w 55"/>
                <a:gd name="T97" fmla="*/ 80 h 161"/>
                <a:gd name="T98" fmla="*/ 36 w 55"/>
                <a:gd name="T99" fmla="*/ 35 h 161"/>
                <a:gd name="T100" fmla="*/ 51 w 55"/>
                <a:gd name="T101" fmla="*/ 79 h 161"/>
                <a:gd name="T102" fmla="*/ 51 w 55"/>
                <a:gd name="T103" fmla="*/ 79 h 161"/>
                <a:gd name="T104" fmla="*/ 34 w 55"/>
                <a:gd name="T105" fmla="*/ 32 h 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" h="161">
                  <a:moveTo>
                    <a:pt x="3" y="159"/>
                  </a:moveTo>
                  <a:cubicBezTo>
                    <a:pt x="4" y="157"/>
                    <a:pt x="4" y="157"/>
                    <a:pt x="4" y="157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1" y="158"/>
                    <a:pt x="0" y="156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" y="150"/>
                    <a:pt x="3" y="146"/>
                    <a:pt x="7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11" y="133"/>
                    <a:pt x="16" y="125"/>
                    <a:pt x="22" y="117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32" y="102"/>
                    <a:pt x="44" y="85"/>
                    <a:pt x="47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6" y="81"/>
                    <a:pt x="47" y="80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2"/>
                    <a:pt x="39" y="53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25" y="21"/>
                    <a:pt x="18" y="8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7"/>
                    <a:pt x="28" y="9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2" y="17"/>
                    <a:pt x="36" y="25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7" y="50"/>
                    <a:pt x="55" y="6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1"/>
                    <a:pt x="54" y="83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9" y="93"/>
                    <a:pt x="25" y="125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2" y="147"/>
                    <a:pt x="10" y="150"/>
                    <a:pt x="9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2" y="153"/>
                    <a:pt x="17" y="153"/>
                    <a:pt x="21" y="153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8" y="153"/>
                    <a:pt x="32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1"/>
                    <a:pt x="28" y="161"/>
                    <a:pt x="22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15" y="161"/>
                    <a:pt x="8" y="161"/>
                    <a:pt x="3" y="159"/>
                  </a:cubicBezTo>
                  <a:close/>
                  <a:moveTo>
                    <a:pt x="22" y="157"/>
                  </a:moveTo>
                  <a:cubicBezTo>
                    <a:pt x="26" y="157"/>
                    <a:pt x="29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29" y="157"/>
                    <a:pt x="26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lose/>
                  <a:moveTo>
                    <a:pt x="17" y="157"/>
                  </a:moveTo>
                  <a:cubicBezTo>
                    <a:pt x="14" y="157"/>
                    <a:pt x="10" y="157"/>
                    <a:pt x="7" y="156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10" y="157"/>
                    <a:pt x="14" y="157"/>
                    <a:pt x="17" y="157"/>
                  </a:cubicBezTo>
                  <a:close/>
                  <a:moveTo>
                    <a:pt x="5" y="152"/>
                  </a:moveTo>
                  <a:cubicBezTo>
                    <a:pt x="5" y="151"/>
                    <a:pt x="6" y="150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50"/>
                    <a:pt x="5" y="151"/>
                    <a:pt x="5" y="152"/>
                  </a:cubicBezTo>
                  <a:close/>
                  <a:moveTo>
                    <a:pt x="11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3" y="138"/>
                    <a:pt x="15" y="134"/>
                    <a:pt x="18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4"/>
                    <a:pt x="13" y="138"/>
                    <a:pt x="11" y="141"/>
                  </a:cubicBezTo>
                  <a:close/>
                  <a:moveTo>
                    <a:pt x="18" y="130"/>
                  </a:moveTo>
                  <a:cubicBezTo>
                    <a:pt x="18" y="130"/>
                    <a:pt x="18" y="130"/>
                    <a:pt x="18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8" y="130"/>
                    <a:pt x="18" y="130"/>
                    <a:pt x="18" y="130"/>
                  </a:cubicBezTo>
                  <a:close/>
                  <a:moveTo>
                    <a:pt x="21" y="125"/>
                  </a:move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lose/>
                  <a:moveTo>
                    <a:pt x="50" y="83"/>
                  </a:moveTo>
                  <a:cubicBezTo>
                    <a:pt x="47" y="88"/>
                    <a:pt x="36" y="104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4" y="121"/>
                    <a:pt x="23" y="123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33" y="108"/>
                    <a:pt x="47" y="89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2"/>
                    <a:pt x="51" y="81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1"/>
                    <a:pt x="50" y="82"/>
                    <a:pt x="50" y="83"/>
                  </a:cubicBezTo>
                  <a:close/>
                  <a:moveTo>
                    <a:pt x="36" y="35"/>
                  </a:moveTo>
                  <a:cubicBezTo>
                    <a:pt x="43" y="52"/>
                    <a:pt x="51" y="70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70"/>
                    <a:pt x="42" y="49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3"/>
                    <a:pt x="35" y="34"/>
                    <a:pt x="36" y="3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7" name="任意多边形 136"/>
          <p:cNvSpPr/>
          <p:nvPr/>
        </p:nvSpPr>
        <p:spPr>
          <a:xfrm flipV="1">
            <a:off x="2694058" y="2327436"/>
            <a:ext cx="2599034" cy="2116373"/>
          </a:xfrm>
          <a:custGeom>
            <a:gdLst>
              <a:gd name="connsiteX0" fmla="*/ 2060762 w 2515350"/>
              <a:gd name="connsiteY0" fmla="*/ 1643 h 1737373"/>
              <a:gd name="connsiteX1" fmla="*/ 2233970 w 2515350"/>
              <a:gd name="connsiteY1" fmla="*/ 309433 h 1737373"/>
              <a:gd name="connsiteX2" fmla="*/ 2238614 w 2515350"/>
              <a:gd name="connsiteY2" fmla="*/ 321423 h 1737373"/>
              <a:gd name="connsiteX3" fmla="*/ 2292242 w 2515350"/>
              <a:gd name="connsiteY3" fmla="*/ 325838 h 1737373"/>
              <a:gd name="connsiteX4" fmla="*/ 2440464 w 2515350"/>
              <a:gd name="connsiteY4" fmla="*/ 360082 h 1737373"/>
              <a:gd name="connsiteX5" fmla="*/ 2469654 w 2515350"/>
              <a:gd name="connsiteY5" fmla="*/ 1107553 h 1737373"/>
              <a:gd name="connsiteX6" fmla="*/ 2389716 w 2515350"/>
              <a:gd name="connsiteY6" fmla="*/ 1694190 h 1737373"/>
              <a:gd name="connsiteX7" fmla="*/ 798489 w 2515350"/>
              <a:gd name="connsiteY7" fmla="*/ 1710685 h 1737373"/>
              <a:gd name="connsiteX8" fmla="*/ 68722 w 2515350"/>
              <a:gd name="connsiteY8" fmla="*/ 1617895 h 1737373"/>
              <a:gd name="connsiteX9" fmla="*/ 24936 w 2515350"/>
              <a:gd name="connsiteY9" fmla="*/ 911664 h 1737373"/>
              <a:gd name="connsiteX10" fmla="*/ 17639 w 2515350"/>
              <a:gd name="connsiteY10" fmla="*/ 514731 h 1737373"/>
              <a:gd name="connsiteX11" fmla="*/ 211619 w 2515350"/>
              <a:gd name="connsiteY11" fmla="*/ 308532 h 1737373"/>
              <a:gd name="connsiteX12" fmla="*/ 1068502 w 2515350"/>
              <a:gd name="connsiteY12" fmla="*/ 323997 h 1737373"/>
              <a:gd name="connsiteX13" fmla="*/ 1627897 w 2515350"/>
              <a:gd name="connsiteY13" fmla="*/ 316717 h 1737373"/>
              <a:gd name="connsiteX14" fmla="*/ 1736026 w 2515350"/>
              <a:gd name="connsiteY14" fmla="*/ 314973 h 1737373"/>
              <a:gd name="connsiteX15" fmla="*/ 1741448 w 2515350"/>
              <a:gd name="connsiteY15" fmla="*/ 291928 h 1737373"/>
              <a:gd name="connsiteX16" fmla="*/ 2060762 w 2515350"/>
              <a:gd name="connsiteY16" fmla="*/ 1643 h 17373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5350" h="1737373">
                <a:moveTo>
                  <a:pt x="2060762" y="1643"/>
                </a:moveTo>
                <a:cubicBezTo>
                  <a:pt x="2100072" y="95381"/>
                  <a:pt x="2188518" y="212742"/>
                  <a:pt x="2233970" y="309433"/>
                </a:cubicBezTo>
                <a:lnTo>
                  <a:pt x="2238614" y="321423"/>
                </a:lnTo>
                <a:lnTo>
                  <a:pt x="2292242" y="325838"/>
                </a:lnTo>
                <a:cubicBezTo>
                  <a:pt x="2361440" y="333146"/>
                  <a:pt x="2413479" y="344101"/>
                  <a:pt x="2440464" y="360082"/>
                </a:cubicBezTo>
                <a:cubicBezTo>
                  <a:pt x="2584384" y="445315"/>
                  <a:pt x="2478112" y="885202"/>
                  <a:pt x="2469654" y="1107553"/>
                </a:cubicBezTo>
                <a:cubicBezTo>
                  <a:pt x="2461196" y="1329904"/>
                  <a:pt x="2570494" y="1616348"/>
                  <a:pt x="2389716" y="1694190"/>
                </a:cubicBezTo>
                <a:cubicBezTo>
                  <a:pt x="2208938" y="1772033"/>
                  <a:pt x="1185321" y="1723401"/>
                  <a:pt x="798489" y="1710685"/>
                </a:cubicBezTo>
                <a:cubicBezTo>
                  <a:pt x="411657" y="1697969"/>
                  <a:pt x="197648" y="1751066"/>
                  <a:pt x="68722" y="1617895"/>
                </a:cubicBezTo>
                <a:cubicBezTo>
                  <a:pt x="-60204" y="1484725"/>
                  <a:pt x="33450" y="1095525"/>
                  <a:pt x="24936" y="911664"/>
                </a:cubicBezTo>
                <a:cubicBezTo>
                  <a:pt x="16422" y="727803"/>
                  <a:pt x="-13475" y="615253"/>
                  <a:pt x="17639" y="514731"/>
                </a:cubicBezTo>
                <a:cubicBezTo>
                  <a:pt x="48752" y="414209"/>
                  <a:pt x="76612" y="314546"/>
                  <a:pt x="211619" y="308532"/>
                </a:cubicBezTo>
                <a:cubicBezTo>
                  <a:pt x="346625" y="302518"/>
                  <a:pt x="697029" y="315406"/>
                  <a:pt x="1068502" y="323997"/>
                </a:cubicBezTo>
                <a:cubicBezTo>
                  <a:pt x="1207805" y="327219"/>
                  <a:pt x="1415324" y="321113"/>
                  <a:pt x="1627897" y="316717"/>
                </a:cubicBezTo>
                <a:lnTo>
                  <a:pt x="1736026" y="314973"/>
                </a:lnTo>
                <a:lnTo>
                  <a:pt x="1741448" y="291928"/>
                </a:lnTo>
                <a:cubicBezTo>
                  <a:pt x="1863609" y="137109"/>
                  <a:pt x="1985771" y="-17710"/>
                  <a:pt x="2060762" y="1643"/>
                </a:cubicBezTo>
                <a:close/>
              </a:path>
            </a:pathLst>
          </a:custGeom>
          <a:noFill/>
          <a:ln w="3175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任意多边形 137"/>
          <p:cNvSpPr/>
          <p:nvPr/>
        </p:nvSpPr>
        <p:spPr>
          <a:xfrm flipH="1" flipV="1">
            <a:off x="6621624" y="2306891"/>
            <a:ext cx="2649562" cy="2107042"/>
          </a:xfrm>
          <a:custGeom>
            <a:gdLst>
              <a:gd name="connsiteX0" fmla="*/ 2060762 w 2515350"/>
              <a:gd name="connsiteY0" fmla="*/ 1643 h 1737373"/>
              <a:gd name="connsiteX1" fmla="*/ 2233970 w 2515350"/>
              <a:gd name="connsiteY1" fmla="*/ 309433 h 1737373"/>
              <a:gd name="connsiteX2" fmla="*/ 2238614 w 2515350"/>
              <a:gd name="connsiteY2" fmla="*/ 321423 h 1737373"/>
              <a:gd name="connsiteX3" fmla="*/ 2292242 w 2515350"/>
              <a:gd name="connsiteY3" fmla="*/ 325838 h 1737373"/>
              <a:gd name="connsiteX4" fmla="*/ 2440464 w 2515350"/>
              <a:gd name="connsiteY4" fmla="*/ 360082 h 1737373"/>
              <a:gd name="connsiteX5" fmla="*/ 2469654 w 2515350"/>
              <a:gd name="connsiteY5" fmla="*/ 1107553 h 1737373"/>
              <a:gd name="connsiteX6" fmla="*/ 2389716 w 2515350"/>
              <a:gd name="connsiteY6" fmla="*/ 1694190 h 1737373"/>
              <a:gd name="connsiteX7" fmla="*/ 798489 w 2515350"/>
              <a:gd name="connsiteY7" fmla="*/ 1710685 h 1737373"/>
              <a:gd name="connsiteX8" fmla="*/ 68722 w 2515350"/>
              <a:gd name="connsiteY8" fmla="*/ 1617895 h 1737373"/>
              <a:gd name="connsiteX9" fmla="*/ 24936 w 2515350"/>
              <a:gd name="connsiteY9" fmla="*/ 911664 h 1737373"/>
              <a:gd name="connsiteX10" fmla="*/ 17639 w 2515350"/>
              <a:gd name="connsiteY10" fmla="*/ 514731 h 1737373"/>
              <a:gd name="connsiteX11" fmla="*/ 211619 w 2515350"/>
              <a:gd name="connsiteY11" fmla="*/ 308532 h 1737373"/>
              <a:gd name="connsiteX12" fmla="*/ 1068502 w 2515350"/>
              <a:gd name="connsiteY12" fmla="*/ 323997 h 1737373"/>
              <a:gd name="connsiteX13" fmla="*/ 1627897 w 2515350"/>
              <a:gd name="connsiteY13" fmla="*/ 316717 h 1737373"/>
              <a:gd name="connsiteX14" fmla="*/ 1736026 w 2515350"/>
              <a:gd name="connsiteY14" fmla="*/ 314973 h 1737373"/>
              <a:gd name="connsiteX15" fmla="*/ 1741448 w 2515350"/>
              <a:gd name="connsiteY15" fmla="*/ 291928 h 1737373"/>
              <a:gd name="connsiteX16" fmla="*/ 2060762 w 2515350"/>
              <a:gd name="connsiteY16" fmla="*/ 1643 h 1737373"/>
              <a:gd name="connsiteX0-1" fmla="*/ 2152678 w 2607266"/>
              <a:gd name="connsiteY0-2" fmla="*/ 1643 h 1737373"/>
              <a:gd name="connsiteX1-3" fmla="*/ 2325886 w 2607266"/>
              <a:gd name="connsiteY1-4" fmla="*/ 309433 h 1737373"/>
              <a:gd name="connsiteX2-5" fmla="*/ 2330530 w 2607266"/>
              <a:gd name="connsiteY2-6" fmla="*/ 321423 h 1737373"/>
              <a:gd name="connsiteX3-7" fmla="*/ 2384158 w 2607266"/>
              <a:gd name="connsiteY3-8" fmla="*/ 325838 h 1737373"/>
              <a:gd name="connsiteX4-9" fmla="*/ 2532380 w 2607266"/>
              <a:gd name="connsiteY4-10" fmla="*/ 360082 h 1737373"/>
              <a:gd name="connsiteX5-11" fmla="*/ 2561570 w 2607266"/>
              <a:gd name="connsiteY5-12" fmla="*/ 1107553 h 1737373"/>
              <a:gd name="connsiteX6-13" fmla="*/ 2481632 w 2607266"/>
              <a:gd name="connsiteY6-14" fmla="*/ 1694190 h 1737373"/>
              <a:gd name="connsiteX7-15" fmla="*/ 890405 w 2607266"/>
              <a:gd name="connsiteY7-16" fmla="*/ 1710685 h 1737373"/>
              <a:gd name="connsiteX8-17" fmla="*/ 160638 w 2607266"/>
              <a:gd name="connsiteY8-18" fmla="*/ 1617895 h 1737373"/>
              <a:gd name="connsiteX9-19" fmla="*/ 738 w 2607266"/>
              <a:gd name="connsiteY9-20" fmla="*/ 911664 h 1737373"/>
              <a:gd name="connsiteX10-21" fmla="*/ 109555 w 2607266"/>
              <a:gd name="connsiteY10-22" fmla="*/ 514731 h 1737373"/>
              <a:gd name="connsiteX11-23" fmla="*/ 303535 w 2607266"/>
              <a:gd name="connsiteY11-24" fmla="*/ 308532 h 1737373"/>
              <a:gd name="connsiteX12-25" fmla="*/ 1160418 w 2607266"/>
              <a:gd name="connsiteY12-26" fmla="*/ 323997 h 1737373"/>
              <a:gd name="connsiteX13-27" fmla="*/ 1719813 w 2607266"/>
              <a:gd name="connsiteY13-28" fmla="*/ 316717 h 1737373"/>
              <a:gd name="connsiteX14-29" fmla="*/ 1827942 w 2607266"/>
              <a:gd name="connsiteY14-30" fmla="*/ 314973 h 1737373"/>
              <a:gd name="connsiteX15-31" fmla="*/ 1833364 w 2607266"/>
              <a:gd name="connsiteY15-32" fmla="*/ 291928 h 1737373"/>
              <a:gd name="connsiteX16-33" fmla="*/ 2152678 w 2607266"/>
              <a:gd name="connsiteY16-34" fmla="*/ 1643 h 1737373"/>
              <a:gd name="connsiteX0-35" fmla="*/ 2152678 w 2672226"/>
              <a:gd name="connsiteY0-36" fmla="*/ 1643 h 1748130"/>
              <a:gd name="connsiteX1-37" fmla="*/ 2325886 w 2672226"/>
              <a:gd name="connsiteY1-38" fmla="*/ 309433 h 1748130"/>
              <a:gd name="connsiteX2-39" fmla="*/ 2330530 w 2672226"/>
              <a:gd name="connsiteY2-40" fmla="*/ 321423 h 1748130"/>
              <a:gd name="connsiteX3-41" fmla="*/ 2384158 w 2672226"/>
              <a:gd name="connsiteY3-42" fmla="*/ 325838 h 1748130"/>
              <a:gd name="connsiteX4-43" fmla="*/ 2532380 w 2672226"/>
              <a:gd name="connsiteY4-44" fmla="*/ 360082 h 1748130"/>
              <a:gd name="connsiteX5-45" fmla="*/ 2648655 w 2672226"/>
              <a:gd name="connsiteY5-46" fmla="*/ 1093039 h 1748130"/>
              <a:gd name="connsiteX6-47" fmla="*/ 2481632 w 2672226"/>
              <a:gd name="connsiteY6-48" fmla="*/ 1694190 h 1748130"/>
              <a:gd name="connsiteX7-49" fmla="*/ 890405 w 2672226"/>
              <a:gd name="connsiteY7-50" fmla="*/ 1710685 h 1748130"/>
              <a:gd name="connsiteX8-51" fmla="*/ 160638 w 2672226"/>
              <a:gd name="connsiteY8-52" fmla="*/ 1617895 h 1748130"/>
              <a:gd name="connsiteX9-53" fmla="*/ 738 w 2672226"/>
              <a:gd name="connsiteY9-54" fmla="*/ 911664 h 1748130"/>
              <a:gd name="connsiteX10-55" fmla="*/ 109555 w 2672226"/>
              <a:gd name="connsiteY10-56" fmla="*/ 514731 h 1748130"/>
              <a:gd name="connsiteX11-57" fmla="*/ 303535 w 2672226"/>
              <a:gd name="connsiteY11-58" fmla="*/ 308532 h 1748130"/>
              <a:gd name="connsiteX12-59" fmla="*/ 1160418 w 2672226"/>
              <a:gd name="connsiteY12-60" fmla="*/ 323997 h 1748130"/>
              <a:gd name="connsiteX13-61" fmla="*/ 1719813 w 2672226"/>
              <a:gd name="connsiteY13-62" fmla="*/ 316717 h 1748130"/>
              <a:gd name="connsiteX14-63" fmla="*/ 1827942 w 2672226"/>
              <a:gd name="connsiteY14-64" fmla="*/ 314973 h 1748130"/>
              <a:gd name="connsiteX15-65" fmla="*/ 1833364 w 2672226"/>
              <a:gd name="connsiteY15-66" fmla="*/ 291928 h 1748130"/>
              <a:gd name="connsiteX16-67" fmla="*/ 2152678 w 2672226"/>
              <a:gd name="connsiteY16-68" fmla="*/ 1643 h 1748130"/>
              <a:gd name="connsiteX0-69" fmla="*/ 2152678 w 2672226"/>
              <a:gd name="connsiteY0-70" fmla="*/ 1643 h 1748130"/>
              <a:gd name="connsiteX1-71" fmla="*/ 2325886 w 2672226"/>
              <a:gd name="connsiteY1-72" fmla="*/ 309433 h 1748130"/>
              <a:gd name="connsiteX2-73" fmla="*/ 2330530 w 2672226"/>
              <a:gd name="connsiteY2-74" fmla="*/ 321423 h 1748130"/>
              <a:gd name="connsiteX3-75" fmla="*/ 2384158 w 2672226"/>
              <a:gd name="connsiteY3-76" fmla="*/ 325838 h 1748130"/>
              <a:gd name="connsiteX4-77" fmla="*/ 2532380 w 2672226"/>
              <a:gd name="connsiteY4-78" fmla="*/ 360082 h 1748130"/>
              <a:gd name="connsiteX5-79" fmla="*/ 2648655 w 2672226"/>
              <a:gd name="connsiteY5-80" fmla="*/ 1093039 h 1748130"/>
              <a:gd name="connsiteX6-81" fmla="*/ 2481632 w 2672226"/>
              <a:gd name="connsiteY6-82" fmla="*/ 1694190 h 1748130"/>
              <a:gd name="connsiteX7-83" fmla="*/ 890405 w 2672226"/>
              <a:gd name="connsiteY7-84" fmla="*/ 1710685 h 1748130"/>
              <a:gd name="connsiteX8-85" fmla="*/ 160638 w 2672226"/>
              <a:gd name="connsiteY8-86" fmla="*/ 1617895 h 1748130"/>
              <a:gd name="connsiteX9-87" fmla="*/ 738 w 2672226"/>
              <a:gd name="connsiteY9-88" fmla="*/ 911664 h 1748130"/>
              <a:gd name="connsiteX10-89" fmla="*/ 109555 w 2672226"/>
              <a:gd name="connsiteY10-90" fmla="*/ 514731 h 1748130"/>
              <a:gd name="connsiteX11-91" fmla="*/ 303535 w 2672226"/>
              <a:gd name="connsiteY11-92" fmla="*/ 308532 h 1748130"/>
              <a:gd name="connsiteX12-93" fmla="*/ 1160418 w 2672226"/>
              <a:gd name="connsiteY12-94" fmla="*/ 323997 h 1748130"/>
              <a:gd name="connsiteX13-95" fmla="*/ 1719813 w 2672226"/>
              <a:gd name="connsiteY13-96" fmla="*/ 316717 h 1748130"/>
              <a:gd name="connsiteX14-97" fmla="*/ 1827942 w 2672226"/>
              <a:gd name="connsiteY14-98" fmla="*/ 314973 h 1748130"/>
              <a:gd name="connsiteX15-99" fmla="*/ 1833364 w 2672226"/>
              <a:gd name="connsiteY15-100" fmla="*/ 291928 h 1748130"/>
              <a:gd name="connsiteX16-101" fmla="*/ 2152678 w 2672226"/>
              <a:gd name="connsiteY16-102" fmla="*/ 1643 h 1748130"/>
              <a:gd name="connsiteX0-103" fmla="*/ 2152678 w 2649271"/>
              <a:gd name="connsiteY0-104" fmla="*/ 1643 h 1729713"/>
              <a:gd name="connsiteX1-105" fmla="*/ 2325886 w 2649271"/>
              <a:gd name="connsiteY1-106" fmla="*/ 309433 h 1729713"/>
              <a:gd name="connsiteX2-107" fmla="*/ 2330530 w 2649271"/>
              <a:gd name="connsiteY2-108" fmla="*/ 321423 h 1729713"/>
              <a:gd name="connsiteX3-109" fmla="*/ 2384158 w 2649271"/>
              <a:gd name="connsiteY3-110" fmla="*/ 325838 h 1729713"/>
              <a:gd name="connsiteX4-111" fmla="*/ 2532380 w 2649271"/>
              <a:gd name="connsiteY4-112" fmla="*/ 360082 h 1729713"/>
              <a:gd name="connsiteX5-113" fmla="*/ 2648655 w 2649271"/>
              <a:gd name="connsiteY5-114" fmla="*/ 1093039 h 1729713"/>
              <a:gd name="connsiteX6-115" fmla="*/ 2481632 w 2649271"/>
              <a:gd name="connsiteY6-116" fmla="*/ 1694190 h 1729713"/>
              <a:gd name="connsiteX7-117" fmla="*/ 890405 w 2649271"/>
              <a:gd name="connsiteY7-118" fmla="*/ 1710685 h 1729713"/>
              <a:gd name="connsiteX8-119" fmla="*/ 160638 w 2649271"/>
              <a:gd name="connsiteY8-120" fmla="*/ 1617895 h 1729713"/>
              <a:gd name="connsiteX9-121" fmla="*/ 738 w 2649271"/>
              <a:gd name="connsiteY9-122" fmla="*/ 911664 h 1729713"/>
              <a:gd name="connsiteX10-123" fmla="*/ 109555 w 2649271"/>
              <a:gd name="connsiteY10-124" fmla="*/ 514731 h 1729713"/>
              <a:gd name="connsiteX11-125" fmla="*/ 303535 w 2649271"/>
              <a:gd name="connsiteY11-126" fmla="*/ 308532 h 1729713"/>
              <a:gd name="connsiteX12-127" fmla="*/ 1160418 w 2649271"/>
              <a:gd name="connsiteY12-128" fmla="*/ 323997 h 1729713"/>
              <a:gd name="connsiteX13-129" fmla="*/ 1719813 w 2649271"/>
              <a:gd name="connsiteY13-130" fmla="*/ 316717 h 1729713"/>
              <a:gd name="connsiteX14-131" fmla="*/ 1827942 w 2649271"/>
              <a:gd name="connsiteY14-132" fmla="*/ 314973 h 1729713"/>
              <a:gd name="connsiteX15-133" fmla="*/ 1833364 w 2649271"/>
              <a:gd name="connsiteY15-134" fmla="*/ 291928 h 1729713"/>
              <a:gd name="connsiteX16-135" fmla="*/ 2152678 w 2649271"/>
              <a:gd name="connsiteY16-136" fmla="*/ 1643 h 1729713"/>
              <a:gd name="connsiteX0-137" fmla="*/ 2152678 w 2649271"/>
              <a:gd name="connsiteY0-138" fmla="*/ 1643 h 1729713"/>
              <a:gd name="connsiteX1-139" fmla="*/ 2325886 w 2649271"/>
              <a:gd name="connsiteY1-140" fmla="*/ 309433 h 1729713"/>
              <a:gd name="connsiteX2-141" fmla="*/ 2330530 w 2649271"/>
              <a:gd name="connsiteY2-142" fmla="*/ 321423 h 1729713"/>
              <a:gd name="connsiteX3-143" fmla="*/ 2532380 w 2649271"/>
              <a:gd name="connsiteY3-144" fmla="*/ 360082 h 1729713"/>
              <a:gd name="connsiteX4-145" fmla="*/ 2648655 w 2649271"/>
              <a:gd name="connsiteY4-146" fmla="*/ 1093039 h 1729713"/>
              <a:gd name="connsiteX5-147" fmla="*/ 2481632 w 2649271"/>
              <a:gd name="connsiteY5-148" fmla="*/ 1694190 h 1729713"/>
              <a:gd name="connsiteX6-149" fmla="*/ 890405 w 2649271"/>
              <a:gd name="connsiteY6-150" fmla="*/ 1710685 h 1729713"/>
              <a:gd name="connsiteX7-151" fmla="*/ 160638 w 2649271"/>
              <a:gd name="connsiteY7-152" fmla="*/ 1617895 h 1729713"/>
              <a:gd name="connsiteX8-153" fmla="*/ 738 w 2649271"/>
              <a:gd name="connsiteY8-154" fmla="*/ 911664 h 1729713"/>
              <a:gd name="connsiteX9-155" fmla="*/ 109555 w 2649271"/>
              <a:gd name="connsiteY9-156" fmla="*/ 514731 h 1729713"/>
              <a:gd name="connsiteX10-157" fmla="*/ 303535 w 2649271"/>
              <a:gd name="connsiteY10-158" fmla="*/ 308532 h 1729713"/>
              <a:gd name="connsiteX11-159" fmla="*/ 1160418 w 2649271"/>
              <a:gd name="connsiteY11-160" fmla="*/ 323997 h 1729713"/>
              <a:gd name="connsiteX12-161" fmla="*/ 1719813 w 2649271"/>
              <a:gd name="connsiteY12-162" fmla="*/ 316717 h 1729713"/>
              <a:gd name="connsiteX13-163" fmla="*/ 1827942 w 2649271"/>
              <a:gd name="connsiteY13-164" fmla="*/ 314973 h 1729713"/>
              <a:gd name="connsiteX14-165" fmla="*/ 1833364 w 2649271"/>
              <a:gd name="connsiteY14-166" fmla="*/ 291928 h 1729713"/>
              <a:gd name="connsiteX15-167" fmla="*/ 2152678 w 2649271"/>
              <a:gd name="connsiteY15-168" fmla="*/ 1643 h 1729713"/>
              <a:gd name="connsiteX0-169" fmla="*/ 2152678 w 2649271"/>
              <a:gd name="connsiteY0-170" fmla="*/ 1643 h 1729713"/>
              <a:gd name="connsiteX1-171" fmla="*/ 2325886 w 2649271"/>
              <a:gd name="connsiteY1-172" fmla="*/ 309433 h 1729713"/>
              <a:gd name="connsiteX2-173" fmla="*/ 2532380 w 2649271"/>
              <a:gd name="connsiteY2-174" fmla="*/ 360082 h 1729713"/>
              <a:gd name="connsiteX3-175" fmla="*/ 2648655 w 2649271"/>
              <a:gd name="connsiteY3-176" fmla="*/ 1093039 h 1729713"/>
              <a:gd name="connsiteX4-177" fmla="*/ 2481632 w 2649271"/>
              <a:gd name="connsiteY4-178" fmla="*/ 1694190 h 1729713"/>
              <a:gd name="connsiteX5-179" fmla="*/ 890405 w 2649271"/>
              <a:gd name="connsiteY5-180" fmla="*/ 1710685 h 1729713"/>
              <a:gd name="connsiteX6-181" fmla="*/ 160638 w 2649271"/>
              <a:gd name="connsiteY6-182" fmla="*/ 1617895 h 1729713"/>
              <a:gd name="connsiteX7-183" fmla="*/ 738 w 2649271"/>
              <a:gd name="connsiteY7-184" fmla="*/ 911664 h 1729713"/>
              <a:gd name="connsiteX8-185" fmla="*/ 109555 w 2649271"/>
              <a:gd name="connsiteY8-186" fmla="*/ 514731 h 1729713"/>
              <a:gd name="connsiteX9-187" fmla="*/ 303535 w 2649271"/>
              <a:gd name="connsiteY9-188" fmla="*/ 308532 h 1729713"/>
              <a:gd name="connsiteX10-189" fmla="*/ 1160418 w 2649271"/>
              <a:gd name="connsiteY10-190" fmla="*/ 323997 h 1729713"/>
              <a:gd name="connsiteX11-191" fmla="*/ 1719813 w 2649271"/>
              <a:gd name="connsiteY11-192" fmla="*/ 316717 h 1729713"/>
              <a:gd name="connsiteX12-193" fmla="*/ 1827942 w 2649271"/>
              <a:gd name="connsiteY12-194" fmla="*/ 314973 h 1729713"/>
              <a:gd name="connsiteX13-195" fmla="*/ 1833364 w 2649271"/>
              <a:gd name="connsiteY13-196" fmla="*/ 291928 h 1729713"/>
              <a:gd name="connsiteX14-197" fmla="*/ 2152678 w 2649271"/>
              <a:gd name="connsiteY14-198" fmla="*/ 1643 h 1729713"/>
              <a:gd name="connsiteX0-199" fmla="*/ 2152678 w 2649562"/>
              <a:gd name="connsiteY0-200" fmla="*/ 1643 h 1729713"/>
              <a:gd name="connsiteX1-201" fmla="*/ 2209772 w 2649562"/>
              <a:gd name="connsiteY1-202" fmla="*/ 352976 h 1729713"/>
              <a:gd name="connsiteX2-203" fmla="*/ 2532380 w 2649562"/>
              <a:gd name="connsiteY2-204" fmla="*/ 360082 h 1729713"/>
              <a:gd name="connsiteX3-205" fmla="*/ 2648655 w 2649562"/>
              <a:gd name="connsiteY3-206" fmla="*/ 1093039 h 1729713"/>
              <a:gd name="connsiteX4-207" fmla="*/ 2481632 w 2649562"/>
              <a:gd name="connsiteY4-208" fmla="*/ 1694190 h 1729713"/>
              <a:gd name="connsiteX5-209" fmla="*/ 890405 w 2649562"/>
              <a:gd name="connsiteY5-210" fmla="*/ 1710685 h 1729713"/>
              <a:gd name="connsiteX6-211" fmla="*/ 160638 w 2649562"/>
              <a:gd name="connsiteY6-212" fmla="*/ 1617895 h 1729713"/>
              <a:gd name="connsiteX7-213" fmla="*/ 738 w 2649562"/>
              <a:gd name="connsiteY7-214" fmla="*/ 911664 h 1729713"/>
              <a:gd name="connsiteX8-215" fmla="*/ 109555 w 2649562"/>
              <a:gd name="connsiteY8-216" fmla="*/ 514731 h 1729713"/>
              <a:gd name="connsiteX9-217" fmla="*/ 303535 w 2649562"/>
              <a:gd name="connsiteY9-218" fmla="*/ 308532 h 1729713"/>
              <a:gd name="connsiteX10-219" fmla="*/ 1160418 w 2649562"/>
              <a:gd name="connsiteY10-220" fmla="*/ 323997 h 1729713"/>
              <a:gd name="connsiteX11-221" fmla="*/ 1719813 w 2649562"/>
              <a:gd name="connsiteY11-222" fmla="*/ 316717 h 1729713"/>
              <a:gd name="connsiteX12-223" fmla="*/ 1827942 w 2649562"/>
              <a:gd name="connsiteY12-224" fmla="*/ 314973 h 1729713"/>
              <a:gd name="connsiteX13-225" fmla="*/ 1833364 w 2649562"/>
              <a:gd name="connsiteY13-226" fmla="*/ 291928 h 1729713"/>
              <a:gd name="connsiteX14-227" fmla="*/ 2152678 w 2649562"/>
              <a:gd name="connsiteY14-228" fmla="*/ 1643 h 172971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2649562" h="1729713">
                <a:moveTo>
                  <a:pt x="2152678" y="1643"/>
                </a:moveTo>
                <a:cubicBezTo>
                  <a:pt x="2191988" y="95381"/>
                  <a:pt x="2164320" y="256285"/>
                  <a:pt x="2209772" y="352976"/>
                </a:cubicBezTo>
                <a:cubicBezTo>
                  <a:pt x="2317308" y="355345"/>
                  <a:pt x="2459233" y="236738"/>
                  <a:pt x="2532380" y="360082"/>
                </a:cubicBezTo>
                <a:cubicBezTo>
                  <a:pt x="2605527" y="483426"/>
                  <a:pt x="2657113" y="870688"/>
                  <a:pt x="2648655" y="1093039"/>
                </a:cubicBezTo>
                <a:cubicBezTo>
                  <a:pt x="2640197" y="1315390"/>
                  <a:pt x="2673074" y="1634792"/>
                  <a:pt x="2481632" y="1694190"/>
                </a:cubicBezTo>
                <a:cubicBezTo>
                  <a:pt x="2290190" y="1753588"/>
                  <a:pt x="1277237" y="1723401"/>
                  <a:pt x="890405" y="1710685"/>
                </a:cubicBezTo>
                <a:cubicBezTo>
                  <a:pt x="503573" y="1697969"/>
                  <a:pt x="308916" y="1751065"/>
                  <a:pt x="160638" y="1617895"/>
                </a:cubicBezTo>
                <a:cubicBezTo>
                  <a:pt x="12360" y="1484725"/>
                  <a:pt x="9252" y="1095525"/>
                  <a:pt x="738" y="911664"/>
                </a:cubicBezTo>
                <a:cubicBezTo>
                  <a:pt x="-7776" y="727803"/>
                  <a:pt x="59089" y="615253"/>
                  <a:pt x="109555" y="514731"/>
                </a:cubicBezTo>
                <a:cubicBezTo>
                  <a:pt x="160021" y="414209"/>
                  <a:pt x="168528" y="314546"/>
                  <a:pt x="303535" y="308532"/>
                </a:cubicBezTo>
                <a:cubicBezTo>
                  <a:pt x="438541" y="302518"/>
                  <a:pt x="788945" y="315406"/>
                  <a:pt x="1160418" y="323997"/>
                </a:cubicBezTo>
                <a:cubicBezTo>
                  <a:pt x="1299721" y="327219"/>
                  <a:pt x="1507240" y="321113"/>
                  <a:pt x="1719813" y="316717"/>
                </a:cubicBezTo>
                <a:lnTo>
                  <a:pt x="1827942" y="314973"/>
                </a:lnTo>
                <a:lnTo>
                  <a:pt x="1833364" y="291928"/>
                </a:lnTo>
                <a:cubicBezTo>
                  <a:pt x="1955525" y="137109"/>
                  <a:pt x="2077687" y="-17710"/>
                  <a:pt x="2152678" y="1643"/>
                </a:cubicBezTo>
                <a:close/>
              </a:path>
            </a:pathLst>
          </a:custGeom>
          <a:noFill/>
          <a:ln w="3175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1" name="文本框 140"/>
          <p:cNvSpPr txBox="1"/>
          <p:nvPr/>
        </p:nvSpPr>
        <p:spPr>
          <a:xfrm>
            <a:off x="2694305" y="2520315"/>
            <a:ext cx="26111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大学院校的专业学习，是最直接最便捷的获取营养的路径，即便专业不符，也能为各类职业积累各种条件</a:t>
            </a:r>
            <a:r>
              <a:rPr lang="zh-CN" altLang="en-US" b="1" spc="30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。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6858910" y="2967955"/>
            <a:ext cx="217610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9E0000"/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rPr>
              <a:t>不读大学，就一定不能做一名优秀的主持人吗？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6955227" y="2387989"/>
            <a:ext cx="19823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可是</a:t>
            </a:r>
          </a:p>
        </p:txBody>
      </p:sp>
      <p:sp>
        <p:nvSpPr>
          <p:cNvPr id="105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任意多边形 106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09" name="任意多边形 108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 109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3" grpId="0"/>
      <p:bldP spid="1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 rot="169628">
            <a:off x="1651435" y="2601842"/>
            <a:ext cx="1295400" cy="1341438"/>
          </a:xfrm>
          <a:custGeom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 rot="169628">
            <a:off x="4228624" y="3303691"/>
            <a:ext cx="1295400" cy="1341438"/>
          </a:xfrm>
          <a:custGeom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 rot="169628">
            <a:off x="6748808" y="2844902"/>
            <a:ext cx="1295400" cy="1341438"/>
          </a:xfrm>
          <a:custGeom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 rot="169628">
            <a:off x="9325998" y="2434928"/>
            <a:ext cx="1295400" cy="1341438"/>
          </a:xfrm>
          <a:custGeom>
            <a:gdLst>
              <a:gd name="T0" fmla="*/ 215 w 218"/>
              <a:gd name="T1" fmla="*/ 61 h 226"/>
              <a:gd name="T2" fmla="*/ 205 w 218"/>
              <a:gd name="T3" fmla="*/ 44 h 226"/>
              <a:gd name="T4" fmla="*/ 202 w 218"/>
              <a:gd name="T5" fmla="*/ 40 h 226"/>
              <a:gd name="T6" fmla="*/ 158 w 218"/>
              <a:gd name="T7" fmla="*/ 13 h 226"/>
              <a:gd name="T8" fmla="*/ 156 w 218"/>
              <a:gd name="T9" fmla="*/ 8 h 226"/>
              <a:gd name="T10" fmla="*/ 116 w 218"/>
              <a:gd name="T11" fmla="*/ 2 h 226"/>
              <a:gd name="T12" fmla="*/ 51 w 218"/>
              <a:gd name="T13" fmla="*/ 26 h 226"/>
              <a:gd name="T14" fmla="*/ 46 w 218"/>
              <a:gd name="T15" fmla="*/ 28 h 226"/>
              <a:gd name="T16" fmla="*/ 0 w 218"/>
              <a:gd name="T17" fmla="*/ 186 h 226"/>
              <a:gd name="T18" fmla="*/ 16 w 218"/>
              <a:gd name="T19" fmla="*/ 187 h 226"/>
              <a:gd name="T20" fmla="*/ 38 w 218"/>
              <a:gd name="T21" fmla="*/ 222 h 226"/>
              <a:gd name="T22" fmla="*/ 42 w 218"/>
              <a:gd name="T23" fmla="*/ 226 h 226"/>
              <a:gd name="T24" fmla="*/ 211 w 218"/>
              <a:gd name="T25" fmla="*/ 226 h 226"/>
              <a:gd name="T26" fmla="*/ 214 w 218"/>
              <a:gd name="T27" fmla="*/ 223 h 226"/>
              <a:gd name="T28" fmla="*/ 218 w 218"/>
              <a:gd name="T29" fmla="*/ 65 h 226"/>
              <a:gd name="T30" fmla="*/ 122 w 218"/>
              <a:gd name="T31" fmla="*/ 7 h 226"/>
              <a:gd name="T32" fmla="*/ 129 w 218"/>
              <a:gd name="T33" fmla="*/ 61 h 226"/>
              <a:gd name="T34" fmla="*/ 127 w 218"/>
              <a:gd name="T35" fmla="*/ 64 h 226"/>
              <a:gd name="T36" fmla="*/ 123 w 218"/>
              <a:gd name="T37" fmla="*/ 64 h 226"/>
              <a:gd name="T38" fmla="*/ 122 w 218"/>
              <a:gd name="T39" fmla="*/ 7 h 226"/>
              <a:gd name="T40" fmla="*/ 52 w 218"/>
              <a:gd name="T41" fmla="*/ 34 h 226"/>
              <a:gd name="T42" fmla="*/ 89 w 218"/>
              <a:gd name="T43" fmla="*/ 61 h 226"/>
              <a:gd name="T44" fmla="*/ 91 w 218"/>
              <a:gd name="T45" fmla="*/ 66 h 226"/>
              <a:gd name="T46" fmla="*/ 126 w 218"/>
              <a:gd name="T47" fmla="*/ 71 h 226"/>
              <a:gd name="T48" fmla="*/ 128 w 218"/>
              <a:gd name="T49" fmla="*/ 67 h 226"/>
              <a:gd name="T50" fmla="*/ 133 w 218"/>
              <a:gd name="T51" fmla="*/ 67 h 226"/>
              <a:gd name="T52" fmla="*/ 145 w 218"/>
              <a:gd name="T53" fmla="*/ 43 h 226"/>
              <a:gd name="T54" fmla="*/ 186 w 218"/>
              <a:gd name="T55" fmla="*/ 117 h 226"/>
              <a:gd name="T56" fmla="*/ 159 w 218"/>
              <a:gd name="T57" fmla="*/ 196 h 226"/>
              <a:gd name="T58" fmla="*/ 158 w 218"/>
              <a:gd name="T59" fmla="*/ 198 h 226"/>
              <a:gd name="T60" fmla="*/ 154 w 218"/>
              <a:gd name="T61" fmla="*/ 198 h 226"/>
              <a:gd name="T62" fmla="*/ 16 w 218"/>
              <a:gd name="T63" fmla="*/ 181 h 226"/>
              <a:gd name="T64" fmla="*/ 45 w 218"/>
              <a:gd name="T65" fmla="*/ 219 h 226"/>
              <a:gd name="T66" fmla="*/ 60 w 218"/>
              <a:gd name="T67" fmla="*/ 192 h 226"/>
              <a:gd name="T68" fmla="*/ 156 w 218"/>
              <a:gd name="T69" fmla="*/ 205 h 226"/>
              <a:gd name="T70" fmla="*/ 164 w 218"/>
              <a:gd name="T71" fmla="*/ 202 h 226"/>
              <a:gd name="T72" fmla="*/ 167 w 218"/>
              <a:gd name="T73" fmla="*/ 195 h 226"/>
              <a:gd name="T74" fmla="*/ 200 w 218"/>
              <a:gd name="T75" fmla="*/ 68 h 226"/>
              <a:gd name="T76" fmla="*/ 208 w 218"/>
              <a:gd name="T77" fmla="*/ 202 h 226"/>
              <a:gd name="T78" fmla="*/ 135 w 218"/>
              <a:gd name="T79" fmla="*/ 218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2475878" y="2439671"/>
            <a:ext cx="7750629" cy="901881"/>
          </a:xfrm>
          <a:custGeom>
            <a:gdLst>
              <a:gd name="connsiteX0" fmla="*/ 0 w 7750629"/>
              <a:gd name="connsiteY0" fmla="*/ 174172 h 901881"/>
              <a:gd name="connsiteX1" fmla="*/ 2627086 w 7750629"/>
              <a:gd name="connsiteY1" fmla="*/ 899886 h 901881"/>
              <a:gd name="connsiteX2" fmla="*/ 5341257 w 7750629"/>
              <a:gd name="connsiteY2" fmla="*/ 377372 h 901881"/>
              <a:gd name="connsiteX3" fmla="*/ 7750629 w 7750629"/>
              <a:gd name="connsiteY3" fmla="*/ 0 h 9018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0629" h="901881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w="2222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95224" y="3049164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 smtClean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销售</a:t>
            </a:r>
            <a:endParaRPr lang="zh-CN" altLang="en-US" sz="3200" b="1" spc="-300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10491" y="380749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财务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30675" y="3321997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行政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459559" y="2902970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人力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131221" y="1323153"/>
            <a:ext cx="1451763" cy="1451760"/>
            <a:chOff x="4292601" y="3767139"/>
            <a:chExt cx="573088" cy="573087"/>
          </a:xfrm>
          <a:solidFill>
            <a:srgbClr val="1F4E79"/>
          </a:solidFill>
        </p:grpSpPr>
        <p:sp>
          <p:nvSpPr>
            <p:cNvPr id="18" name="Freeform 1458"/>
            <p:cNvSpPr>
              <a:spLocks noEditPoints="1"/>
            </p:cNvSpPr>
            <p:nvPr/>
          </p:nvSpPr>
          <p:spPr bwMode="auto">
            <a:xfrm>
              <a:off x="4435476" y="3838576"/>
              <a:ext cx="215900" cy="228600"/>
            </a:xfrm>
            <a:custGeom>
              <a:gdLst>
                <a:gd name="T0" fmla="*/ 0 w 124"/>
                <a:gd name="T1" fmla="*/ 66 h 131"/>
                <a:gd name="T2" fmla="*/ 62 w 124"/>
                <a:gd name="T3" fmla="*/ 0 h 131"/>
                <a:gd name="T4" fmla="*/ 62 w 124"/>
                <a:gd name="T5" fmla="*/ 0 h 131"/>
                <a:gd name="T6" fmla="*/ 124 w 124"/>
                <a:gd name="T7" fmla="*/ 66 h 131"/>
                <a:gd name="T8" fmla="*/ 124 w 124"/>
                <a:gd name="T9" fmla="*/ 66 h 131"/>
                <a:gd name="T10" fmla="*/ 62 w 124"/>
                <a:gd name="T11" fmla="*/ 131 h 131"/>
                <a:gd name="T12" fmla="*/ 62 w 124"/>
                <a:gd name="T13" fmla="*/ 131 h 131"/>
                <a:gd name="T14" fmla="*/ 0 w 124"/>
                <a:gd name="T15" fmla="*/ 66 h 131"/>
                <a:gd name="T16" fmla="*/ 4 w 124"/>
                <a:gd name="T17" fmla="*/ 66 h 131"/>
                <a:gd name="T18" fmla="*/ 62 w 124"/>
                <a:gd name="T19" fmla="*/ 127 h 131"/>
                <a:gd name="T20" fmla="*/ 62 w 124"/>
                <a:gd name="T21" fmla="*/ 127 h 131"/>
                <a:gd name="T22" fmla="*/ 120 w 124"/>
                <a:gd name="T23" fmla="*/ 66 h 131"/>
                <a:gd name="T24" fmla="*/ 120 w 124"/>
                <a:gd name="T25" fmla="*/ 66 h 131"/>
                <a:gd name="T26" fmla="*/ 62 w 124"/>
                <a:gd name="T27" fmla="*/ 4 h 131"/>
                <a:gd name="T28" fmla="*/ 62 w 124"/>
                <a:gd name="T29" fmla="*/ 4 h 131"/>
                <a:gd name="T30" fmla="*/ 4 w 124"/>
                <a:gd name="T31" fmla="*/ 66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31">
                  <a:moveTo>
                    <a:pt x="0" y="66"/>
                  </a:moveTo>
                  <a:cubicBezTo>
                    <a:pt x="0" y="29"/>
                    <a:pt x="27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6" y="0"/>
                    <a:pt x="124" y="29"/>
                    <a:pt x="124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02"/>
                    <a:pt x="96" y="131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27" y="131"/>
                    <a:pt x="0" y="102"/>
                    <a:pt x="0" y="66"/>
                  </a:cubicBezTo>
                  <a:close/>
                  <a:moveTo>
                    <a:pt x="4" y="66"/>
                  </a:moveTo>
                  <a:cubicBezTo>
                    <a:pt x="4" y="99"/>
                    <a:pt x="30" y="127"/>
                    <a:pt x="62" y="127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94" y="127"/>
                    <a:pt x="120" y="99"/>
                    <a:pt x="120" y="66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20" y="32"/>
                    <a:pt x="94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30" y="4"/>
                    <a:pt x="4" y="32"/>
                    <a:pt x="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59"/>
            <p:cNvSpPr>
              <a:spLocks noEditPoints="1"/>
            </p:cNvSpPr>
            <p:nvPr/>
          </p:nvSpPr>
          <p:spPr bwMode="auto">
            <a:xfrm>
              <a:off x="4432301" y="3835401"/>
              <a:ext cx="222250" cy="234950"/>
            </a:xfrm>
            <a:custGeom>
              <a:gdLst>
                <a:gd name="T0" fmla="*/ 0 w 128"/>
                <a:gd name="T1" fmla="*/ 68 h 135"/>
                <a:gd name="T2" fmla="*/ 2 w 128"/>
                <a:gd name="T3" fmla="*/ 68 h 135"/>
                <a:gd name="T4" fmla="*/ 0 w 128"/>
                <a:gd name="T5" fmla="*/ 68 h 135"/>
                <a:gd name="T6" fmla="*/ 64 w 128"/>
                <a:gd name="T7" fmla="*/ 0 h 135"/>
                <a:gd name="T8" fmla="*/ 64 w 128"/>
                <a:gd name="T9" fmla="*/ 0 h 135"/>
                <a:gd name="T10" fmla="*/ 128 w 128"/>
                <a:gd name="T11" fmla="*/ 68 h 135"/>
                <a:gd name="T12" fmla="*/ 128 w 128"/>
                <a:gd name="T13" fmla="*/ 68 h 135"/>
                <a:gd name="T14" fmla="*/ 64 w 128"/>
                <a:gd name="T15" fmla="*/ 135 h 135"/>
                <a:gd name="T16" fmla="*/ 64 w 128"/>
                <a:gd name="T17" fmla="*/ 135 h 135"/>
                <a:gd name="T18" fmla="*/ 0 w 128"/>
                <a:gd name="T19" fmla="*/ 68 h 135"/>
                <a:gd name="T20" fmla="*/ 64 w 128"/>
                <a:gd name="T21" fmla="*/ 131 h 135"/>
                <a:gd name="T22" fmla="*/ 110 w 128"/>
                <a:gd name="T23" fmla="*/ 108 h 135"/>
                <a:gd name="T24" fmla="*/ 110 w 128"/>
                <a:gd name="T25" fmla="*/ 108 h 135"/>
                <a:gd name="T26" fmla="*/ 64 w 128"/>
                <a:gd name="T27" fmla="*/ 131 h 135"/>
                <a:gd name="T28" fmla="*/ 64 w 128"/>
                <a:gd name="T29" fmla="*/ 131 h 135"/>
                <a:gd name="T30" fmla="*/ 64 w 128"/>
                <a:gd name="T31" fmla="*/ 131 h 135"/>
                <a:gd name="T32" fmla="*/ 64 w 128"/>
                <a:gd name="T33" fmla="*/ 131 h 135"/>
                <a:gd name="T34" fmla="*/ 18 w 128"/>
                <a:gd name="T35" fmla="*/ 108 h 135"/>
                <a:gd name="T36" fmla="*/ 18 w 128"/>
                <a:gd name="T37" fmla="*/ 108 h 135"/>
                <a:gd name="T38" fmla="*/ 64 w 128"/>
                <a:gd name="T39" fmla="*/ 131 h 135"/>
                <a:gd name="T40" fmla="*/ 64 w 128"/>
                <a:gd name="T41" fmla="*/ 127 h 135"/>
                <a:gd name="T42" fmla="*/ 120 w 128"/>
                <a:gd name="T43" fmla="*/ 68 h 135"/>
                <a:gd name="T44" fmla="*/ 120 w 128"/>
                <a:gd name="T45" fmla="*/ 68 h 135"/>
                <a:gd name="T46" fmla="*/ 64 w 128"/>
                <a:gd name="T47" fmla="*/ 8 h 135"/>
                <a:gd name="T48" fmla="*/ 64 w 128"/>
                <a:gd name="T49" fmla="*/ 8 h 135"/>
                <a:gd name="T50" fmla="*/ 8 w 128"/>
                <a:gd name="T51" fmla="*/ 68 h 135"/>
                <a:gd name="T52" fmla="*/ 8 w 128"/>
                <a:gd name="T53" fmla="*/ 68 h 135"/>
                <a:gd name="T54" fmla="*/ 64 w 128"/>
                <a:gd name="T55" fmla="*/ 127 h 135"/>
                <a:gd name="T56" fmla="*/ 124 w 128"/>
                <a:gd name="T57" fmla="*/ 68 h 135"/>
                <a:gd name="T58" fmla="*/ 124 w 128"/>
                <a:gd name="T59" fmla="*/ 68 h 135"/>
                <a:gd name="T60" fmla="*/ 124 w 128"/>
                <a:gd name="T61" fmla="*/ 68 h 135"/>
                <a:gd name="T62" fmla="*/ 124 w 128"/>
                <a:gd name="T63" fmla="*/ 68 h 135"/>
                <a:gd name="T64" fmla="*/ 124 w 128"/>
                <a:gd name="T65" fmla="*/ 68 h 135"/>
                <a:gd name="T66" fmla="*/ 124 w 128"/>
                <a:gd name="T67" fmla="*/ 68 h 135"/>
                <a:gd name="T68" fmla="*/ 18 w 128"/>
                <a:gd name="T69" fmla="*/ 27 h 135"/>
                <a:gd name="T70" fmla="*/ 64 w 128"/>
                <a:gd name="T71" fmla="*/ 4 h 135"/>
                <a:gd name="T72" fmla="*/ 64 w 128"/>
                <a:gd name="T73" fmla="*/ 4 h 135"/>
                <a:gd name="T74" fmla="*/ 18 w 128"/>
                <a:gd name="T75" fmla="*/ 27 h 135"/>
                <a:gd name="T76" fmla="*/ 109 w 128"/>
                <a:gd name="T77" fmla="*/ 25 h 135"/>
                <a:gd name="T78" fmla="*/ 64 w 128"/>
                <a:gd name="T79" fmla="*/ 4 h 135"/>
                <a:gd name="T80" fmla="*/ 64 w 128"/>
                <a:gd name="T81" fmla="*/ 4 h 135"/>
                <a:gd name="T82" fmla="*/ 109 w 128"/>
                <a:gd name="T83" fmla="*/ 25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35">
                  <a:moveTo>
                    <a:pt x="0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2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9" y="0"/>
                    <a:pt x="128" y="30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105"/>
                    <a:pt x="99" y="135"/>
                    <a:pt x="64" y="135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28" y="135"/>
                    <a:pt x="0" y="105"/>
                    <a:pt x="0" y="68"/>
                  </a:cubicBezTo>
                  <a:close/>
                  <a:moveTo>
                    <a:pt x="64" y="131"/>
                  </a:moveTo>
                  <a:cubicBezTo>
                    <a:pt x="82" y="131"/>
                    <a:pt x="99" y="122"/>
                    <a:pt x="110" y="108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99" y="122"/>
                    <a:pt x="82" y="131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lose/>
                  <a:moveTo>
                    <a:pt x="64" y="131"/>
                  </a:moveTo>
                  <a:cubicBezTo>
                    <a:pt x="45" y="131"/>
                    <a:pt x="29" y="122"/>
                    <a:pt x="18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29" y="122"/>
                    <a:pt x="45" y="131"/>
                    <a:pt x="64" y="131"/>
                  </a:cubicBezTo>
                  <a:close/>
                  <a:moveTo>
                    <a:pt x="64" y="127"/>
                  </a:moveTo>
                  <a:cubicBezTo>
                    <a:pt x="95" y="127"/>
                    <a:pt x="120" y="100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35"/>
                    <a:pt x="95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33" y="8"/>
                    <a:pt x="8" y="35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100"/>
                    <a:pt x="33" y="127"/>
                    <a:pt x="64" y="127"/>
                  </a:cubicBezTo>
                  <a:close/>
                  <a:moveTo>
                    <a:pt x="124" y="68"/>
                  </a:move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lose/>
                  <a:moveTo>
                    <a:pt x="18" y="27"/>
                  </a:moveTo>
                  <a:cubicBezTo>
                    <a:pt x="29" y="13"/>
                    <a:pt x="45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45" y="4"/>
                    <a:pt x="29" y="13"/>
                    <a:pt x="18" y="27"/>
                  </a:cubicBezTo>
                  <a:close/>
                  <a:moveTo>
                    <a:pt x="109" y="25"/>
                  </a:moveTo>
                  <a:cubicBezTo>
                    <a:pt x="98" y="12"/>
                    <a:pt x="82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82" y="4"/>
                    <a:pt x="98" y="12"/>
                    <a:pt x="10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60"/>
            <p:cNvSpPr/>
            <p:nvPr/>
          </p:nvSpPr>
          <p:spPr bwMode="auto">
            <a:xfrm>
              <a:off x="4519614" y="3889376"/>
              <a:ext cx="4763" cy="6350"/>
            </a:xfrm>
            <a:custGeom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61"/>
            <p:cNvSpPr/>
            <p:nvPr/>
          </p:nvSpPr>
          <p:spPr bwMode="auto">
            <a:xfrm>
              <a:off x="4516439" y="3884614"/>
              <a:ext cx="11113" cy="14288"/>
            </a:xfrm>
            <a:custGeom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62"/>
            <p:cNvSpPr/>
            <p:nvPr/>
          </p:nvSpPr>
          <p:spPr bwMode="auto">
            <a:xfrm>
              <a:off x="4578351" y="3889376"/>
              <a:ext cx="7938" cy="6350"/>
            </a:xfrm>
            <a:custGeom>
              <a:gdLst>
                <a:gd name="T0" fmla="*/ 0 w 5"/>
                <a:gd name="T1" fmla="*/ 4 h 4"/>
                <a:gd name="T2" fmla="*/ 0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  <a:gd name="T10" fmla="*/ 0 w 5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63"/>
            <p:cNvSpPr/>
            <p:nvPr/>
          </p:nvSpPr>
          <p:spPr bwMode="auto">
            <a:xfrm>
              <a:off x="4575176" y="3884614"/>
              <a:ext cx="14288" cy="14288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64"/>
            <p:cNvSpPr/>
            <p:nvPr/>
          </p:nvSpPr>
          <p:spPr bwMode="auto">
            <a:xfrm>
              <a:off x="4525964" y="3770314"/>
              <a:ext cx="50800" cy="74613"/>
            </a:xfrm>
            <a:custGeom>
              <a:gdLst>
                <a:gd name="T0" fmla="*/ 2 w 29"/>
                <a:gd name="T1" fmla="*/ 39 h 43"/>
                <a:gd name="T2" fmla="*/ 14 w 29"/>
                <a:gd name="T3" fmla="*/ 32 h 43"/>
                <a:gd name="T4" fmla="*/ 14 w 29"/>
                <a:gd name="T5" fmla="*/ 32 h 43"/>
                <a:gd name="T6" fmla="*/ 25 w 29"/>
                <a:gd name="T7" fmla="*/ 20 h 43"/>
                <a:gd name="T8" fmla="*/ 25 w 29"/>
                <a:gd name="T9" fmla="*/ 20 h 43"/>
                <a:gd name="T10" fmla="*/ 25 w 29"/>
                <a:gd name="T11" fmla="*/ 20 h 43"/>
                <a:gd name="T12" fmla="*/ 25 w 29"/>
                <a:gd name="T13" fmla="*/ 20 h 43"/>
                <a:gd name="T14" fmla="*/ 24 w 29"/>
                <a:gd name="T15" fmla="*/ 10 h 43"/>
                <a:gd name="T16" fmla="*/ 24 w 29"/>
                <a:gd name="T17" fmla="*/ 10 h 43"/>
                <a:gd name="T18" fmla="*/ 18 w 29"/>
                <a:gd name="T19" fmla="*/ 5 h 43"/>
                <a:gd name="T20" fmla="*/ 18 w 29"/>
                <a:gd name="T21" fmla="*/ 5 h 43"/>
                <a:gd name="T22" fmla="*/ 10 w 29"/>
                <a:gd name="T23" fmla="*/ 4 h 43"/>
                <a:gd name="T24" fmla="*/ 10 w 29"/>
                <a:gd name="T25" fmla="*/ 4 h 43"/>
                <a:gd name="T26" fmla="*/ 5 w 29"/>
                <a:gd name="T27" fmla="*/ 5 h 43"/>
                <a:gd name="T28" fmla="*/ 5 w 29"/>
                <a:gd name="T29" fmla="*/ 5 h 43"/>
                <a:gd name="T30" fmla="*/ 4 w 29"/>
                <a:gd name="T31" fmla="*/ 6 h 43"/>
                <a:gd name="T32" fmla="*/ 4 w 29"/>
                <a:gd name="T33" fmla="*/ 6 h 43"/>
                <a:gd name="T34" fmla="*/ 5 w 29"/>
                <a:gd name="T35" fmla="*/ 7 h 43"/>
                <a:gd name="T36" fmla="*/ 5 w 29"/>
                <a:gd name="T37" fmla="*/ 7 h 43"/>
                <a:gd name="T38" fmla="*/ 11 w 29"/>
                <a:gd name="T39" fmla="*/ 12 h 43"/>
                <a:gd name="T40" fmla="*/ 11 w 29"/>
                <a:gd name="T41" fmla="*/ 12 h 43"/>
                <a:gd name="T42" fmla="*/ 15 w 29"/>
                <a:gd name="T43" fmla="*/ 13 h 43"/>
                <a:gd name="T44" fmla="*/ 15 w 29"/>
                <a:gd name="T45" fmla="*/ 13 h 43"/>
                <a:gd name="T46" fmla="*/ 14 w 29"/>
                <a:gd name="T47" fmla="*/ 17 h 43"/>
                <a:gd name="T48" fmla="*/ 1 w 29"/>
                <a:gd name="T49" fmla="*/ 9 h 43"/>
                <a:gd name="T50" fmla="*/ 1 w 29"/>
                <a:gd name="T51" fmla="*/ 9 h 43"/>
                <a:gd name="T52" fmla="*/ 0 w 29"/>
                <a:gd name="T53" fmla="*/ 6 h 43"/>
                <a:gd name="T54" fmla="*/ 0 w 29"/>
                <a:gd name="T55" fmla="*/ 6 h 43"/>
                <a:gd name="T56" fmla="*/ 4 w 29"/>
                <a:gd name="T57" fmla="*/ 1 h 43"/>
                <a:gd name="T58" fmla="*/ 4 w 29"/>
                <a:gd name="T59" fmla="*/ 1 h 43"/>
                <a:gd name="T60" fmla="*/ 10 w 29"/>
                <a:gd name="T61" fmla="*/ 0 h 43"/>
                <a:gd name="T62" fmla="*/ 10 w 29"/>
                <a:gd name="T63" fmla="*/ 0 h 43"/>
                <a:gd name="T64" fmla="*/ 19 w 29"/>
                <a:gd name="T65" fmla="*/ 1 h 43"/>
                <a:gd name="T66" fmla="*/ 19 w 29"/>
                <a:gd name="T67" fmla="*/ 1 h 43"/>
                <a:gd name="T68" fmla="*/ 28 w 29"/>
                <a:gd name="T69" fmla="*/ 9 h 43"/>
                <a:gd name="T70" fmla="*/ 28 w 29"/>
                <a:gd name="T71" fmla="*/ 9 h 43"/>
                <a:gd name="T72" fmla="*/ 28 w 29"/>
                <a:gd name="T73" fmla="*/ 19 h 43"/>
                <a:gd name="T74" fmla="*/ 28 w 29"/>
                <a:gd name="T75" fmla="*/ 19 h 43"/>
                <a:gd name="T76" fmla="*/ 29 w 29"/>
                <a:gd name="T77" fmla="*/ 20 h 43"/>
                <a:gd name="T78" fmla="*/ 29 w 29"/>
                <a:gd name="T79" fmla="*/ 20 h 43"/>
                <a:gd name="T80" fmla="*/ 16 w 29"/>
                <a:gd name="T81" fmla="*/ 35 h 43"/>
                <a:gd name="T82" fmla="*/ 16 w 29"/>
                <a:gd name="T83" fmla="*/ 35 h 43"/>
                <a:gd name="T84" fmla="*/ 4 w 29"/>
                <a:gd name="T85" fmla="*/ 43 h 43"/>
                <a:gd name="T86" fmla="*/ 4 w 29"/>
                <a:gd name="T87" fmla="*/ 43 h 43"/>
                <a:gd name="T88" fmla="*/ 2 w 29"/>
                <a:gd name="T89" fmla="*/ 39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" h="43">
                  <a:moveTo>
                    <a:pt x="2" y="39"/>
                  </a:moveTo>
                  <a:cubicBezTo>
                    <a:pt x="2" y="39"/>
                    <a:pt x="8" y="36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8"/>
                    <a:pt x="25" y="22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6"/>
                    <a:pt x="24" y="12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7"/>
                    <a:pt x="23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2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6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9"/>
                    <a:pt x="8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5" y="16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4" y="2"/>
                    <a:pt x="27" y="5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2"/>
                    <a:pt x="28" y="16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26"/>
                    <a:pt x="22" y="30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0" y="39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2" y="39"/>
                    <a:pt x="2" y="39"/>
                    <a:pt x="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65"/>
            <p:cNvSpPr>
              <a:spLocks noEditPoints="1"/>
            </p:cNvSpPr>
            <p:nvPr/>
          </p:nvSpPr>
          <p:spPr bwMode="auto">
            <a:xfrm>
              <a:off x="4522789" y="3767139"/>
              <a:ext cx="57150" cy="82550"/>
            </a:xfrm>
            <a:custGeom>
              <a:gdLst>
                <a:gd name="T0" fmla="*/ 2 w 33"/>
                <a:gd name="T1" fmla="*/ 42 h 48"/>
                <a:gd name="T2" fmla="*/ 3 w 33"/>
                <a:gd name="T3" fmla="*/ 40 h 48"/>
                <a:gd name="T4" fmla="*/ 3 w 33"/>
                <a:gd name="T5" fmla="*/ 40 h 48"/>
                <a:gd name="T6" fmla="*/ 3 w 33"/>
                <a:gd name="T7" fmla="*/ 40 h 48"/>
                <a:gd name="T8" fmla="*/ 3 w 33"/>
                <a:gd name="T9" fmla="*/ 40 h 48"/>
                <a:gd name="T10" fmla="*/ 4 w 33"/>
                <a:gd name="T11" fmla="*/ 39 h 48"/>
                <a:gd name="T12" fmla="*/ 14 w 33"/>
                <a:gd name="T13" fmla="*/ 32 h 48"/>
                <a:gd name="T14" fmla="*/ 25 w 33"/>
                <a:gd name="T15" fmla="*/ 22 h 48"/>
                <a:gd name="T16" fmla="*/ 24 w 33"/>
                <a:gd name="T17" fmla="*/ 12 h 48"/>
                <a:gd name="T18" fmla="*/ 20 w 33"/>
                <a:gd name="T19" fmla="*/ 9 h 48"/>
                <a:gd name="T20" fmla="*/ 12 w 33"/>
                <a:gd name="T21" fmla="*/ 8 h 48"/>
                <a:gd name="T22" fmla="*/ 14 w 33"/>
                <a:gd name="T23" fmla="*/ 12 h 48"/>
                <a:gd name="T24" fmla="*/ 17 w 33"/>
                <a:gd name="T25" fmla="*/ 13 h 48"/>
                <a:gd name="T26" fmla="*/ 15 w 33"/>
                <a:gd name="T27" fmla="*/ 21 h 48"/>
                <a:gd name="T28" fmla="*/ 14 w 33"/>
                <a:gd name="T29" fmla="*/ 20 h 48"/>
                <a:gd name="T30" fmla="*/ 10 w 33"/>
                <a:gd name="T31" fmla="*/ 19 h 48"/>
                <a:gd name="T32" fmla="*/ 0 w 33"/>
                <a:gd name="T33" fmla="*/ 8 h 48"/>
                <a:gd name="T34" fmla="*/ 0 w 33"/>
                <a:gd name="T35" fmla="*/ 7 h 48"/>
                <a:gd name="T36" fmla="*/ 12 w 33"/>
                <a:gd name="T37" fmla="*/ 0 h 48"/>
                <a:gd name="T38" fmla="*/ 21 w 33"/>
                <a:gd name="T39" fmla="*/ 1 h 48"/>
                <a:gd name="T40" fmla="*/ 32 w 33"/>
                <a:gd name="T41" fmla="*/ 21 h 48"/>
                <a:gd name="T42" fmla="*/ 33 w 33"/>
                <a:gd name="T43" fmla="*/ 22 h 48"/>
                <a:gd name="T44" fmla="*/ 7 w 33"/>
                <a:gd name="T45" fmla="*/ 46 h 48"/>
                <a:gd name="T46" fmla="*/ 5 w 33"/>
                <a:gd name="T47" fmla="*/ 48 h 48"/>
                <a:gd name="T48" fmla="*/ 9 w 33"/>
                <a:gd name="T49" fmla="*/ 41 h 48"/>
                <a:gd name="T50" fmla="*/ 14 w 33"/>
                <a:gd name="T51" fmla="*/ 38 h 48"/>
                <a:gd name="T52" fmla="*/ 22 w 33"/>
                <a:gd name="T53" fmla="*/ 31 h 48"/>
                <a:gd name="T54" fmla="*/ 28 w 33"/>
                <a:gd name="T55" fmla="*/ 25 h 48"/>
                <a:gd name="T56" fmla="*/ 12 w 33"/>
                <a:gd name="T57" fmla="*/ 16 h 48"/>
                <a:gd name="T58" fmla="*/ 9 w 33"/>
                <a:gd name="T59" fmla="*/ 14 h 48"/>
                <a:gd name="T60" fmla="*/ 24 w 33"/>
                <a:gd name="T61" fmla="*/ 7 h 48"/>
                <a:gd name="T62" fmla="*/ 5 w 33"/>
                <a:gd name="T63" fmla="*/ 10 h 48"/>
                <a:gd name="T64" fmla="*/ 5 w 33"/>
                <a:gd name="T65" fmla="*/ 10 h 48"/>
                <a:gd name="T66" fmla="*/ 4 w 33"/>
                <a:gd name="T67" fmla="*/ 8 h 48"/>
                <a:gd name="T68" fmla="*/ 4 w 33"/>
                <a:gd name="T69" fmla="*/ 8 h 48"/>
                <a:gd name="T70" fmla="*/ 4 w 33"/>
                <a:gd name="T71" fmla="*/ 8 h 48"/>
                <a:gd name="T72" fmla="*/ 4 w 33"/>
                <a:gd name="T73" fmla="*/ 8 h 48"/>
                <a:gd name="T74" fmla="*/ 4 w 33"/>
                <a:gd name="T75" fmla="*/ 8 h 48"/>
                <a:gd name="T76" fmla="*/ 4 w 33"/>
                <a:gd name="T77" fmla="*/ 8 h 48"/>
                <a:gd name="T78" fmla="*/ 4 w 33"/>
                <a:gd name="T79" fmla="*/ 8 h 48"/>
                <a:gd name="T80" fmla="*/ 4 w 33"/>
                <a:gd name="T81" fmla="*/ 8 h 48"/>
                <a:gd name="T82" fmla="*/ 4 w 33"/>
                <a:gd name="T83" fmla="*/ 7 h 48"/>
                <a:gd name="T84" fmla="*/ 4 w 33"/>
                <a:gd name="T85" fmla="*/ 7 h 48"/>
                <a:gd name="T86" fmla="*/ 4 w 33"/>
                <a:gd name="T87" fmla="*/ 7 h 48"/>
                <a:gd name="T88" fmla="*/ 5 w 33"/>
                <a:gd name="T89" fmla="*/ 6 h 48"/>
                <a:gd name="T90" fmla="*/ 6 w 33"/>
                <a:gd name="T91" fmla="*/ 5 h 48"/>
                <a:gd name="T92" fmla="*/ 12 w 33"/>
                <a:gd name="T93" fmla="*/ 4 h 48"/>
                <a:gd name="T94" fmla="*/ 12 w 33"/>
                <a:gd name="T95" fmla="*/ 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" h="48">
                  <a:moveTo>
                    <a:pt x="2" y="42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9" y="36"/>
                    <a:pt x="12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9" y="29"/>
                    <a:pt x="24" y="23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18"/>
                    <a:pt x="24" y="14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0"/>
                    <a:pt x="24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7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10"/>
                    <a:pt x="12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2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8"/>
                    <a:pt x="4" y="16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7" y="2"/>
                    <a:pt x="31" y="6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4"/>
                    <a:pt x="32" y="18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9"/>
                    <a:pt x="25" y="34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4" y="43"/>
                    <a:pt x="9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2"/>
                    <a:pt x="2" y="42"/>
                    <a:pt x="2" y="42"/>
                  </a:cubicBezTo>
                  <a:close/>
                  <a:moveTo>
                    <a:pt x="7" y="42"/>
                  </a:moveTo>
                  <a:cubicBezTo>
                    <a:pt x="7" y="42"/>
                    <a:pt x="8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0"/>
                    <a:pt x="12" y="39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0"/>
                    <a:pt x="8" y="41"/>
                    <a:pt x="7" y="42"/>
                  </a:cubicBezTo>
                  <a:close/>
                  <a:moveTo>
                    <a:pt x="25" y="29"/>
                  </a:moveTo>
                  <a:cubicBezTo>
                    <a:pt x="24" y="29"/>
                    <a:pt x="23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5" y="29"/>
                    <a:pt x="27" y="27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6" y="27"/>
                    <a:pt x="25" y="29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5"/>
                    <a:pt x="13" y="16"/>
                    <a:pt x="14" y="16"/>
                  </a:cubicBezTo>
                  <a:close/>
                  <a:moveTo>
                    <a:pt x="27" y="10"/>
                  </a:moveTo>
                  <a:cubicBezTo>
                    <a:pt x="27" y="9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8"/>
                    <a:pt x="27" y="9"/>
                    <a:pt x="27" y="10"/>
                  </a:cubicBezTo>
                  <a:close/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10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6" y="5"/>
                  </a:move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lose/>
                  <a:moveTo>
                    <a:pt x="17" y="5"/>
                  </a:moveTo>
                  <a:cubicBezTo>
                    <a:pt x="15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5" y="4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66"/>
            <p:cNvSpPr/>
            <p:nvPr/>
          </p:nvSpPr>
          <p:spPr bwMode="auto">
            <a:xfrm>
              <a:off x="4564064" y="3783014"/>
              <a:ext cx="47625" cy="61913"/>
            </a:xfrm>
            <a:custGeom>
              <a:gdLst>
                <a:gd name="T0" fmla="*/ 0 w 27"/>
                <a:gd name="T1" fmla="*/ 32 h 36"/>
                <a:gd name="T2" fmla="*/ 11 w 27"/>
                <a:gd name="T3" fmla="*/ 27 h 36"/>
                <a:gd name="T4" fmla="*/ 11 w 27"/>
                <a:gd name="T5" fmla="*/ 27 h 36"/>
                <a:gd name="T6" fmla="*/ 22 w 27"/>
                <a:gd name="T7" fmla="*/ 14 h 36"/>
                <a:gd name="T8" fmla="*/ 22 w 27"/>
                <a:gd name="T9" fmla="*/ 14 h 36"/>
                <a:gd name="T10" fmla="*/ 23 w 27"/>
                <a:gd name="T11" fmla="*/ 6 h 36"/>
                <a:gd name="T12" fmla="*/ 23 w 27"/>
                <a:gd name="T13" fmla="*/ 6 h 36"/>
                <a:gd name="T14" fmla="*/ 22 w 27"/>
                <a:gd name="T15" fmla="*/ 4 h 36"/>
                <a:gd name="T16" fmla="*/ 22 w 27"/>
                <a:gd name="T17" fmla="*/ 4 h 36"/>
                <a:gd name="T18" fmla="*/ 22 w 27"/>
                <a:gd name="T19" fmla="*/ 4 h 36"/>
                <a:gd name="T20" fmla="*/ 21 w 27"/>
                <a:gd name="T21" fmla="*/ 5 h 36"/>
                <a:gd name="T22" fmla="*/ 21 w 27"/>
                <a:gd name="T23" fmla="*/ 5 h 36"/>
                <a:gd name="T24" fmla="*/ 14 w 27"/>
                <a:gd name="T25" fmla="*/ 8 h 36"/>
                <a:gd name="T26" fmla="*/ 14 w 27"/>
                <a:gd name="T27" fmla="*/ 8 h 36"/>
                <a:gd name="T28" fmla="*/ 14 w 27"/>
                <a:gd name="T29" fmla="*/ 9 h 36"/>
                <a:gd name="T30" fmla="*/ 14 w 27"/>
                <a:gd name="T31" fmla="*/ 9 h 36"/>
                <a:gd name="T32" fmla="*/ 18 w 27"/>
                <a:gd name="T33" fmla="*/ 12 h 36"/>
                <a:gd name="T34" fmla="*/ 15 w 27"/>
                <a:gd name="T35" fmla="*/ 15 h 36"/>
                <a:gd name="T36" fmla="*/ 11 w 27"/>
                <a:gd name="T37" fmla="*/ 11 h 36"/>
                <a:gd name="T38" fmla="*/ 10 w 27"/>
                <a:gd name="T39" fmla="*/ 8 h 36"/>
                <a:gd name="T40" fmla="*/ 10 w 27"/>
                <a:gd name="T41" fmla="*/ 8 h 36"/>
                <a:gd name="T42" fmla="*/ 13 w 27"/>
                <a:gd name="T43" fmla="*/ 3 h 36"/>
                <a:gd name="T44" fmla="*/ 13 w 27"/>
                <a:gd name="T45" fmla="*/ 3 h 36"/>
                <a:gd name="T46" fmla="*/ 19 w 27"/>
                <a:gd name="T47" fmla="*/ 1 h 36"/>
                <a:gd name="T48" fmla="*/ 19 w 27"/>
                <a:gd name="T49" fmla="*/ 1 h 36"/>
                <a:gd name="T50" fmla="*/ 22 w 27"/>
                <a:gd name="T51" fmla="*/ 0 h 36"/>
                <a:gd name="T52" fmla="*/ 22 w 27"/>
                <a:gd name="T53" fmla="*/ 0 h 36"/>
                <a:gd name="T54" fmla="*/ 26 w 27"/>
                <a:gd name="T55" fmla="*/ 2 h 36"/>
                <a:gd name="T56" fmla="*/ 26 w 27"/>
                <a:gd name="T57" fmla="*/ 2 h 36"/>
                <a:gd name="T58" fmla="*/ 27 w 27"/>
                <a:gd name="T59" fmla="*/ 6 h 36"/>
                <a:gd name="T60" fmla="*/ 27 w 27"/>
                <a:gd name="T61" fmla="*/ 6 h 36"/>
                <a:gd name="T62" fmla="*/ 26 w 27"/>
                <a:gd name="T63" fmla="*/ 15 h 36"/>
                <a:gd name="T64" fmla="*/ 26 w 27"/>
                <a:gd name="T65" fmla="*/ 15 h 36"/>
                <a:gd name="T66" fmla="*/ 13 w 27"/>
                <a:gd name="T67" fmla="*/ 30 h 36"/>
                <a:gd name="T68" fmla="*/ 13 w 27"/>
                <a:gd name="T69" fmla="*/ 30 h 36"/>
                <a:gd name="T70" fmla="*/ 1 w 27"/>
                <a:gd name="T71" fmla="*/ 36 h 36"/>
                <a:gd name="T72" fmla="*/ 1 w 27"/>
                <a:gd name="T73" fmla="*/ 36 h 36"/>
                <a:gd name="T74" fmla="*/ 1 w 27"/>
                <a:gd name="T75" fmla="*/ 36 h 36"/>
                <a:gd name="T76" fmla="*/ 0 w 27"/>
                <a:gd name="T77" fmla="*/ 32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6">
                  <a:moveTo>
                    <a:pt x="0" y="32"/>
                  </a:moveTo>
                  <a:cubicBezTo>
                    <a:pt x="0" y="32"/>
                    <a:pt x="5" y="30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6" y="23"/>
                    <a:pt x="22" y="18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1"/>
                    <a:pt x="23" y="8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6"/>
                    <a:pt x="14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5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3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9"/>
                    <a:pt x="26" y="11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22"/>
                    <a:pt x="19" y="26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7" y="34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67"/>
            <p:cNvSpPr>
              <a:spLocks noEditPoints="1"/>
            </p:cNvSpPr>
            <p:nvPr/>
          </p:nvSpPr>
          <p:spPr bwMode="auto">
            <a:xfrm>
              <a:off x="4560889" y="3779839"/>
              <a:ext cx="53975" cy="68263"/>
            </a:xfrm>
            <a:custGeom>
              <a:gdLst>
                <a:gd name="T0" fmla="*/ 1 w 31"/>
                <a:gd name="T1" fmla="*/ 39 h 40"/>
                <a:gd name="T2" fmla="*/ 2 w 31"/>
                <a:gd name="T3" fmla="*/ 34 h 40"/>
                <a:gd name="T4" fmla="*/ 0 w 31"/>
                <a:gd name="T5" fmla="*/ 35 h 40"/>
                <a:gd name="T6" fmla="*/ 1 w 31"/>
                <a:gd name="T7" fmla="*/ 33 h 40"/>
                <a:gd name="T8" fmla="*/ 1 w 31"/>
                <a:gd name="T9" fmla="*/ 33 h 40"/>
                <a:gd name="T10" fmla="*/ 1 w 31"/>
                <a:gd name="T11" fmla="*/ 32 h 40"/>
                <a:gd name="T12" fmla="*/ 1 w 31"/>
                <a:gd name="T13" fmla="*/ 32 h 40"/>
                <a:gd name="T14" fmla="*/ 1 w 31"/>
                <a:gd name="T15" fmla="*/ 32 h 40"/>
                <a:gd name="T16" fmla="*/ 1 w 31"/>
                <a:gd name="T17" fmla="*/ 32 h 40"/>
                <a:gd name="T18" fmla="*/ 2 w 31"/>
                <a:gd name="T19" fmla="*/ 32 h 40"/>
                <a:gd name="T20" fmla="*/ 4 w 31"/>
                <a:gd name="T21" fmla="*/ 31 h 40"/>
                <a:gd name="T22" fmla="*/ 12 w 31"/>
                <a:gd name="T23" fmla="*/ 27 h 40"/>
                <a:gd name="T24" fmla="*/ 22 w 31"/>
                <a:gd name="T25" fmla="*/ 16 h 40"/>
                <a:gd name="T26" fmla="*/ 22 w 31"/>
                <a:gd name="T27" fmla="*/ 15 h 40"/>
                <a:gd name="T28" fmla="*/ 17 w 31"/>
                <a:gd name="T29" fmla="*/ 20 h 40"/>
                <a:gd name="T30" fmla="*/ 10 w 31"/>
                <a:gd name="T31" fmla="*/ 10 h 40"/>
                <a:gd name="T32" fmla="*/ 15 w 31"/>
                <a:gd name="T33" fmla="*/ 3 h 40"/>
                <a:gd name="T34" fmla="*/ 21 w 31"/>
                <a:gd name="T35" fmla="*/ 1 h 40"/>
                <a:gd name="T36" fmla="*/ 24 w 31"/>
                <a:gd name="T37" fmla="*/ 0 h 40"/>
                <a:gd name="T38" fmla="*/ 25 w 31"/>
                <a:gd name="T39" fmla="*/ 0 h 40"/>
                <a:gd name="T40" fmla="*/ 30 w 31"/>
                <a:gd name="T41" fmla="*/ 3 h 40"/>
                <a:gd name="T42" fmla="*/ 31 w 31"/>
                <a:gd name="T43" fmla="*/ 8 h 40"/>
                <a:gd name="T44" fmla="*/ 30 w 31"/>
                <a:gd name="T45" fmla="*/ 17 h 40"/>
                <a:gd name="T46" fmla="*/ 16 w 31"/>
                <a:gd name="T47" fmla="*/ 34 h 40"/>
                <a:gd name="T48" fmla="*/ 4 w 31"/>
                <a:gd name="T49" fmla="*/ 40 h 40"/>
                <a:gd name="T50" fmla="*/ 3 w 31"/>
                <a:gd name="T51" fmla="*/ 38 h 40"/>
                <a:gd name="T52" fmla="*/ 9 w 31"/>
                <a:gd name="T53" fmla="*/ 33 h 40"/>
                <a:gd name="T54" fmla="*/ 4 w 31"/>
                <a:gd name="T55" fmla="*/ 35 h 40"/>
                <a:gd name="T56" fmla="*/ 9 w 31"/>
                <a:gd name="T57" fmla="*/ 33 h 40"/>
                <a:gd name="T58" fmla="*/ 9 w 31"/>
                <a:gd name="T59" fmla="*/ 33 h 40"/>
                <a:gd name="T60" fmla="*/ 15 w 31"/>
                <a:gd name="T61" fmla="*/ 30 h 40"/>
                <a:gd name="T62" fmla="*/ 26 w 31"/>
                <a:gd name="T63" fmla="*/ 18 h 40"/>
                <a:gd name="T64" fmla="*/ 22 w 31"/>
                <a:gd name="T65" fmla="*/ 14 h 40"/>
                <a:gd name="T66" fmla="*/ 23 w 31"/>
                <a:gd name="T67" fmla="*/ 9 h 40"/>
                <a:gd name="T68" fmla="*/ 19 w 31"/>
                <a:gd name="T69" fmla="*/ 10 h 40"/>
                <a:gd name="T70" fmla="*/ 14 w 31"/>
                <a:gd name="T71" fmla="*/ 11 h 40"/>
                <a:gd name="T72" fmla="*/ 14 w 31"/>
                <a:gd name="T73" fmla="*/ 11 h 40"/>
                <a:gd name="T74" fmla="*/ 14 w 31"/>
                <a:gd name="T75" fmla="*/ 11 h 40"/>
                <a:gd name="T76" fmla="*/ 27 w 31"/>
                <a:gd name="T77" fmla="*/ 8 h 40"/>
                <a:gd name="T78" fmla="*/ 27 w 31"/>
                <a:gd name="T79" fmla="*/ 8 h 40"/>
                <a:gd name="T80" fmla="*/ 27 w 31"/>
                <a:gd name="T81" fmla="*/ 11 h 40"/>
                <a:gd name="T82" fmla="*/ 14 w 31"/>
                <a:gd name="T83" fmla="*/ 8 h 40"/>
                <a:gd name="T84" fmla="*/ 14 w 31"/>
                <a:gd name="T85" fmla="*/ 9 h 40"/>
                <a:gd name="T86" fmla="*/ 27 w 31"/>
                <a:gd name="T87" fmla="*/ 7 h 40"/>
                <a:gd name="T88" fmla="*/ 27 w 31"/>
                <a:gd name="T89" fmla="*/ 8 h 40"/>
                <a:gd name="T90" fmla="*/ 15 w 31"/>
                <a:gd name="T91" fmla="*/ 8 h 40"/>
                <a:gd name="T92" fmla="*/ 15 w 31"/>
                <a:gd name="T93" fmla="*/ 7 h 40"/>
                <a:gd name="T94" fmla="*/ 17 w 31"/>
                <a:gd name="T95" fmla="*/ 7 h 40"/>
                <a:gd name="T96" fmla="*/ 18 w 31"/>
                <a:gd name="T97" fmla="*/ 6 h 40"/>
                <a:gd name="T98" fmla="*/ 16 w 31"/>
                <a:gd name="T99" fmla="*/ 7 h 40"/>
                <a:gd name="T100" fmla="*/ 26 w 31"/>
                <a:gd name="T101" fmla="*/ 6 h 40"/>
                <a:gd name="T102" fmla="*/ 26 w 31"/>
                <a:gd name="T103" fmla="*/ 5 h 40"/>
                <a:gd name="T104" fmla="*/ 26 w 31"/>
                <a:gd name="T105" fmla="*/ 5 h 40"/>
                <a:gd name="T106" fmla="*/ 26 w 31"/>
                <a:gd name="T107" fmla="*/ 5 h 40"/>
                <a:gd name="T108" fmla="*/ 22 w 31"/>
                <a:gd name="T109" fmla="*/ 5 h 40"/>
                <a:gd name="T110" fmla="*/ 22 w 31"/>
                <a:gd name="T111" fmla="*/ 5 h 40"/>
                <a:gd name="T112" fmla="*/ 22 w 31"/>
                <a:gd name="T113" fmla="*/ 5 h 40"/>
                <a:gd name="T114" fmla="*/ 22 w 31"/>
                <a:gd name="T115" fmla="*/ 5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40">
                  <a:moveTo>
                    <a:pt x="3" y="38"/>
                  </a:moveTo>
                  <a:cubicBezTo>
                    <a:pt x="1" y="39"/>
                    <a:pt x="1" y="39"/>
                    <a:pt x="1" y="3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0"/>
                    <a:pt x="9" y="29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24"/>
                    <a:pt x="22" y="19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3"/>
                    <a:pt x="10" y="12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6"/>
                    <a:pt x="13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2"/>
                    <a:pt x="19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5"/>
                    <a:pt x="31" y="7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1"/>
                    <a:pt x="30" y="14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25"/>
                    <a:pt x="22" y="30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0" y="38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38"/>
                    <a:pt x="3" y="38"/>
                    <a:pt x="3" y="38"/>
                  </a:cubicBezTo>
                  <a:close/>
                  <a:moveTo>
                    <a:pt x="4" y="35"/>
                  </a:moveTo>
                  <a:cubicBezTo>
                    <a:pt x="6" y="35"/>
                    <a:pt x="7" y="34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lose/>
                  <a:moveTo>
                    <a:pt x="9" y="33"/>
                  </a:move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lose/>
                  <a:moveTo>
                    <a:pt x="15" y="30"/>
                  </a:moveTo>
                  <a:cubicBezTo>
                    <a:pt x="20" y="27"/>
                    <a:pt x="25" y="22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22"/>
                    <a:pt x="20" y="27"/>
                    <a:pt x="15" y="30"/>
                  </a:cubicBezTo>
                  <a:close/>
                  <a:moveTo>
                    <a:pt x="22" y="14"/>
                  </a:moveTo>
                  <a:cubicBezTo>
                    <a:pt x="23" y="12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9"/>
                    <a:pt x="20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lose/>
                  <a:moveTo>
                    <a:pt x="27" y="11"/>
                  </a:moveTo>
                  <a:cubicBezTo>
                    <a:pt x="27" y="10"/>
                    <a:pt x="27" y="9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10"/>
                    <a:pt x="27" y="11"/>
                  </a:cubicBezTo>
                  <a:close/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lose/>
                  <a:moveTo>
                    <a:pt x="27" y="8"/>
                  </a:moveTo>
                  <a:cubicBezTo>
                    <a:pt x="27" y="8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lose/>
                  <a:moveTo>
                    <a:pt x="16" y="7"/>
                  </a:moveTo>
                  <a:cubicBezTo>
                    <a:pt x="16" y="7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7"/>
                    <a:pt x="16" y="7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68"/>
            <p:cNvSpPr/>
            <p:nvPr/>
          </p:nvSpPr>
          <p:spPr bwMode="auto">
            <a:xfrm>
              <a:off x="4475164" y="3944939"/>
              <a:ext cx="149225" cy="53975"/>
            </a:xfrm>
            <a:custGeom>
              <a:gdLst>
                <a:gd name="T0" fmla="*/ 0 w 85"/>
                <a:gd name="T1" fmla="*/ 11 h 31"/>
                <a:gd name="T2" fmla="*/ 4 w 85"/>
                <a:gd name="T3" fmla="*/ 9 h 31"/>
                <a:gd name="T4" fmla="*/ 6 w 85"/>
                <a:gd name="T5" fmla="*/ 11 h 31"/>
                <a:gd name="T6" fmla="*/ 6 w 85"/>
                <a:gd name="T7" fmla="*/ 11 h 31"/>
                <a:gd name="T8" fmla="*/ 12 w 85"/>
                <a:gd name="T9" fmla="*/ 18 h 31"/>
                <a:gd name="T10" fmla="*/ 12 w 85"/>
                <a:gd name="T11" fmla="*/ 18 h 31"/>
                <a:gd name="T12" fmla="*/ 37 w 85"/>
                <a:gd name="T13" fmla="*/ 27 h 31"/>
                <a:gd name="T14" fmla="*/ 37 w 85"/>
                <a:gd name="T15" fmla="*/ 27 h 31"/>
                <a:gd name="T16" fmla="*/ 43 w 85"/>
                <a:gd name="T17" fmla="*/ 27 h 31"/>
                <a:gd name="T18" fmla="*/ 43 w 85"/>
                <a:gd name="T19" fmla="*/ 27 h 31"/>
                <a:gd name="T20" fmla="*/ 73 w 85"/>
                <a:gd name="T21" fmla="*/ 12 h 31"/>
                <a:gd name="T22" fmla="*/ 73 w 85"/>
                <a:gd name="T23" fmla="*/ 12 h 31"/>
                <a:gd name="T24" fmla="*/ 82 w 85"/>
                <a:gd name="T25" fmla="*/ 0 h 31"/>
                <a:gd name="T26" fmla="*/ 82 w 85"/>
                <a:gd name="T27" fmla="*/ 0 h 31"/>
                <a:gd name="T28" fmla="*/ 85 w 85"/>
                <a:gd name="T29" fmla="*/ 1 h 31"/>
                <a:gd name="T30" fmla="*/ 44 w 85"/>
                <a:gd name="T31" fmla="*/ 30 h 31"/>
                <a:gd name="T32" fmla="*/ 44 w 85"/>
                <a:gd name="T33" fmla="*/ 30 h 31"/>
                <a:gd name="T34" fmla="*/ 37 w 85"/>
                <a:gd name="T35" fmla="*/ 31 h 31"/>
                <a:gd name="T36" fmla="*/ 37 w 85"/>
                <a:gd name="T37" fmla="*/ 31 h 31"/>
                <a:gd name="T38" fmla="*/ 0 w 85"/>
                <a:gd name="T39" fmla="*/ 1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31">
                  <a:moveTo>
                    <a:pt x="0" y="11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3"/>
                    <a:pt x="9" y="1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26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9" y="27"/>
                    <a:pt x="41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57" y="25"/>
                    <a:pt x="66" y="18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9" y="5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73" y="26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1" y="31"/>
                    <a:pt x="39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12" y="31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69"/>
            <p:cNvSpPr>
              <a:spLocks noEditPoints="1"/>
            </p:cNvSpPr>
            <p:nvPr/>
          </p:nvSpPr>
          <p:spPr bwMode="auto">
            <a:xfrm>
              <a:off x="4470401" y="3938589"/>
              <a:ext cx="158750" cy="63500"/>
            </a:xfrm>
            <a:custGeom>
              <a:gdLst>
                <a:gd name="T0" fmla="*/ 3 w 91"/>
                <a:gd name="T1" fmla="*/ 14 h 36"/>
                <a:gd name="T2" fmla="*/ 3 w 91"/>
                <a:gd name="T3" fmla="*/ 14 h 36"/>
                <a:gd name="T4" fmla="*/ 0 w 91"/>
                <a:gd name="T5" fmla="*/ 13 h 36"/>
                <a:gd name="T6" fmla="*/ 6 w 91"/>
                <a:gd name="T7" fmla="*/ 10 h 36"/>
                <a:gd name="T8" fmla="*/ 7 w 91"/>
                <a:gd name="T9" fmla="*/ 10 h 36"/>
                <a:gd name="T10" fmla="*/ 8 w 91"/>
                <a:gd name="T11" fmla="*/ 10 h 36"/>
                <a:gd name="T12" fmla="*/ 8 w 91"/>
                <a:gd name="T13" fmla="*/ 10 h 36"/>
                <a:gd name="T14" fmla="*/ 8 w 91"/>
                <a:gd name="T15" fmla="*/ 10 h 36"/>
                <a:gd name="T16" fmla="*/ 8 w 91"/>
                <a:gd name="T17" fmla="*/ 11 h 36"/>
                <a:gd name="T18" fmla="*/ 9 w 91"/>
                <a:gd name="T19" fmla="*/ 11 h 36"/>
                <a:gd name="T20" fmla="*/ 9 w 91"/>
                <a:gd name="T21" fmla="*/ 11 h 36"/>
                <a:gd name="T22" fmla="*/ 10 w 91"/>
                <a:gd name="T23" fmla="*/ 13 h 36"/>
                <a:gd name="T24" fmla="*/ 16 w 91"/>
                <a:gd name="T25" fmla="*/ 19 h 36"/>
                <a:gd name="T26" fmla="*/ 40 w 91"/>
                <a:gd name="T27" fmla="*/ 28 h 36"/>
                <a:gd name="T28" fmla="*/ 46 w 91"/>
                <a:gd name="T29" fmla="*/ 28 h 36"/>
                <a:gd name="T30" fmla="*/ 74 w 91"/>
                <a:gd name="T31" fmla="*/ 13 h 36"/>
                <a:gd name="T32" fmla="*/ 83 w 91"/>
                <a:gd name="T33" fmla="*/ 2 h 36"/>
                <a:gd name="T34" fmla="*/ 83 w 91"/>
                <a:gd name="T35" fmla="*/ 1 h 36"/>
                <a:gd name="T36" fmla="*/ 91 w 91"/>
                <a:gd name="T37" fmla="*/ 3 h 36"/>
                <a:gd name="T38" fmla="*/ 47 w 91"/>
                <a:gd name="T39" fmla="*/ 35 h 36"/>
                <a:gd name="T40" fmla="*/ 40 w 91"/>
                <a:gd name="T41" fmla="*/ 36 h 36"/>
                <a:gd name="T42" fmla="*/ 2 w 91"/>
                <a:gd name="T43" fmla="*/ 15 h 36"/>
                <a:gd name="T44" fmla="*/ 45 w 91"/>
                <a:gd name="T45" fmla="*/ 32 h 36"/>
                <a:gd name="T46" fmla="*/ 40 w 91"/>
                <a:gd name="T47" fmla="*/ 32 h 36"/>
                <a:gd name="T48" fmla="*/ 40 w 91"/>
                <a:gd name="T49" fmla="*/ 32 h 36"/>
                <a:gd name="T50" fmla="*/ 15 w 91"/>
                <a:gd name="T51" fmla="*/ 24 h 36"/>
                <a:gd name="T52" fmla="*/ 15 w 91"/>
                <a:gd name="T53" fmla="*/ 24 h 36"/>
                <a:gd name="T54" fmla="*/ 15 w 91"/>
                <a:gd name="T55" fmla="*/ 23 h 36"/>
                <a:gd name="T56" fmla="*/ 15 w 91"/>
                <a:gd name="T57" fmla="*/ 23 h 36"/>
                <a:gd name="T58" fmla="*/ 70 w 91"/>
                <a:gd name="T59" fmla="*/ 22 h 36"/>
                <a:gd name="T60" fmla="*/ 70 w 91"/>
                <a:gd name="T61" fmla="*/ 22 h 36"/>
                <a:gd name="T62" fmla="*/ 70 w 91"/>
                <a:gd name="T63" fmla="*/ 22 h 36"/>
                <a:gd name="T64" fmla="*/ 81 w 91"/>
                <a:gd name="T65" fmla="*/ 12 h 36"/>
                <a:gd name="T66" fmla="*/ 77 w 91"/>
                <a:gd name="T67" fmla="*/ 16 h 36"/>
                <a:gd name="T68" fmla="*/ 13 w 91"/>
                <a:gd name="T69" fmla="*/ 22 h 36"/>
                <a:gd name="T70" fmla="*/ 13 w 91"/>
                <a:gd name="T71" fmla="*/ 22 h 36"/>
                <a:gd name="T72" fmla="*/ 7 w 91"/>
                <a:gd name="T73" fmla="*/ 16 h 36"/>
                <a:gd name="T74" fmla="*/ 13 w 91"/>
                <a:gd name="T75" fmla="*/ 22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36">
                  <a:moveTo>
                    <a:pt x="2" y="15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3" y="17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1" y="24"/>
                    <a:pt x="29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2" y="28"/>
                    <a:pt x="44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9" y="26"/>
                    <a:pt x="68" y="19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80" y="7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3" y="2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78" y="31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5" y="36"/>
                    <a:pt x="42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4" y="36"/>
                    <a:pt x="2" y="15"/>
                    <a:pt x="2" y="15"/>
                  </a:cubicBezTo>
                  <a:close/>
                  <a:moveTo>
                    <a:pt x="40" y="32"/>
                  </a:moveTo>
                  <a:cubicBezTo>
                    <a:pt x="42" y="32"/>
                    <a:pt x="43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2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lose/>
                  <a:moveTo>
                    <a:pt x="15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lose/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lose/>
                  <a:moveTo>
                    <a:pt x="70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lose/>
                  <a:moveTo>
                    <a:pt x="77" y="16"/>
                  </a:moveTo>
                  <a:cubicBezTo>
                    <a:pt x="75" y="18"/>
                    <a:pt x="73" y="20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5" y="19"/>
                    <a:pt x="78" y="15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3"/>
                    <a:pt x="79" y="14"/>
                    <a:pt x="77" y="16"/>
                  </a:cubicBezTo>
                  <a:close/>
                  <a:moveTo>
                    <a:pt x="13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lose/>
                  <a:moveTo>
                    <a:pt x="13" y="22"/>
                  </a:moveTo>
                  <a:cubicBezTo>
                    <a:pt x="10" y="20"/>
                    <a:pt x="9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7"/>
                    <a:pt x="10" y="20"/>
                    <a:pt x="1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70"/>
            <p:cNvSpPr/>
            <p:nvPr/>
          </p:nvSpPr>
          <p:spPr bwMode="auto">
            <a:xfrm>
              <a:off x="4556126" y="4060826"/>
              <a:ext cx="6350" cy="12700"/>
            </a:xfrm>
            <a:custGeom>
              <a:gdLst>
                <a:gd name="T0" fmla="*/ 0 w 4"/>
                <a:gd name="T1" fmla="*/ 8 h 8"/>
                <a:gd name="T2" fmla="*/ 0 w 4"/>
                <a:gd name="T3" fmla="*/ 0 h 8"/>
                <a:gd name="T4" fmla="*/ 4 w 4"/>
                <a:gd name="T5" fmla="*/ 0 h 8"/>
                <a:gd name="T6" fmla="*/ 4 w 4"/>
                <a:gd name="T7" fmla="*/ 8 h 8"/>
                <a:gd name="T8" fmla="*/ 0 w 4"/>
                <a:gd name="T9" fmla="*/ 8 h 8"/>
                <a:gd name="T10" fmla="*/ 0 w 4"/>
                <a:gd name="T11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71"/>
            <p:cNvSpPr>
              <a:spLocks noEditPoints="1"/>
            </p:cNvSpPr>
            <p:nvPr/>
          </p:nvSpPr>
          <p:spPr bwMode="auto">
            <a:xfrm>
              <a:off x="4552951" y="4057651"/>
              <a:ext cx="12700" cy="19050"/>
            </a:xfrm>
            <a:custGeom>
              <a:gdLst>
                <a:gd name="T0" fmla="*/ 6 w 8"/>
                <a:gd name="T1" fmla="*/ 12 h 12"/>
                <a:gd name="T2" fmla="*/ 2 w 8"/>
                <a:gd name="T3" fmla="*/ 12 h 12"/>
                <a:gd name="T4" fmla="*/ 2 w 8"/>
                <a:gd name="T5" fmla="*/ 10 h 12"/>
                <a:gd name="T6" fmla="*/ 4 w 8"/>
                <a:gd name="T7" fmla="*/ 10 h 12"/>
                <a:gd name="T8" fmla="*/ 2 w 8"/>
                <a:gd name="T9" fmla="*/ 10 h 12"/>
                <a:gd name="T10" fmla="*/ 2 w 8"/>
                <a:gd name="T11" fmla="*/ 12 h 12"/>
                <a:gd name="T12" fmla="*/ 0 w 8"/>
                <a:gd name="T13" fmla="*/ 12 h 12"/>
                <a:gd name="T14" fmla="*/ 0 w 8"/>
                <a:gd name="T15" fmla="*/ 0 h 12"/>
                <a:gd name="T16" fmla="*/ 8 w 8"/>
                <a:gd name="T17" fmla="*/ 0 h 12"/>
                <a:gd name="T18" fmla="*/ 8 w 8"/>
                <a:gd name="T19" fmla="*/ 12 h 12"/>
                <a:gd name="T20" fmla="*/ 6 w 8"/>
                <a:gd name="T21" fmla="*/ 12 h 12"/>
                <a:gd name="T22" fmla="*/ 6 w 8"/>
                <a:gd name="T23" fmla="*/ 12 h 12"/>
                <a:gd name="T24" fmla="*/ 4 w 8"/>
                <a:gd name="T25" fmla="*/ 8 h 12"/>
                <a:gd name="T26" fmla="*/ 4 w 8"/>
                <a:gd name="T27" fmla="*/ 4 h 12"/>
                <a:gd name="T28" fmla="*/ 4 w 8"/>
                <a:gd name="T29" fmla="*/ 4 h 12"/>
                <a:gd name="T30" fmla="*/ 4 w 8"/>
                <a:gd name="T31" fmla="*/ 8 h 12"/>
                <a:gd name="T32" fmla="*/ 4 w 8"/>
                <a:gd name="T33" fmla="*/ 8 h 12"/>
                <a:gd name="T34" fmla="*/ 4 w 8"/>
                <a:gd name="T35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2">
                  <a:moveTo>
                    <a:pt x="6" y="12"/>
                  </a:move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4" y="8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72"/>
            <p:cNvSpPr>
              <a:spLocks noEditPoints="1"/>
            </p:cNvSpPr>
            <p:nvPr/>
          </p:nvSpPr>
          <p:spPr bwMode="auto">
            <a:xfrm>
              <a:off x="4481514" y="4073526"/>
              <a:ext cx="160338" cy="209550"/>
            </a:xfrm>
            <a:custGeom>
              <a:gdLst>
                <a:gd name="T0" fmla="*/ 0 w 92"/>
                <a:gd name="T1" fmla="*/ 60 h 120"/>
                <a:gd name="T2" fmla="*/ 46 w 92"/>
                <a:gd name="T3" fmla="*/ 0 h 120"/>
                <a:gd name="T4" fmla="*/ 46 w 92"/>
                <a:gd name="T5" fmla="*/ 0 h 120"/>
                <a:gd name="T6" fmla="*/ 92 w 92"/>
                <a:gd name="T7" fmla="*/ 60 h 120"/>
                <a:gd name="T8" fmla="*/ 92 w 92"/>
                <a:gd name="T9" fmla="*/ 60 h 120"/>
                <a:gd name="T10" fmla="*/ 46 w 92"/>
                <a:gd name="T11" fmla="*/ 120 h 120"/>
                <a:gd name="T12" fmla="*/ 46 w 92"/>
                <a:gd name="T13" fmla="*/ 120 h 120"/>
                <a:gd name="T14" fmla="*/ 0 w 92"/>
                <a:gd name="T15" fmla="*/ 60 h 120"/>
                <a:gd name="T16" fmla="*/ 4 w 92"/>
                <a:gd name="T17" fmla="*/ 60 h 120"/>
                <a:gd name="T18" fmla="*/ 46 w 92"/>
                <a:gd name="T19" fmla="*/ 116 h 120"/>
                <a:gd name="T20" fmla="*/ 46 w 92"/>
                <a:gd name="T21" fmla="*/ 116 h 120"/>
                <a:gd name="T22" fmla="*/ 88 w 92"/>
                <a:gd name="T23" fmla="*/ 60 h 120"/>
                <a:gd name="T24" fmla="*/ 88 w 92"/>
                <a:gd name="T25" fmla="*/ 60 h 120"/>
                <a:gd name="T26" fmla="*/ 46 w 92"/>
                <a:gd name="T27" fmla="*/ 4 h 120"/>
                <a:gd name="T28" fmla="*/ 46 w 92"/>
                <a:gd name="T29" fmla="*/ 4 h 120"/>
                <a:gd name="T30" fmla="*/ 4 w 92"/>
                <a:gd name="T31" fmla="*/ 60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20">
                  <a:moveTo>
                    <a:pt x="0" y="60"/>
                  </a:moveTo>
                  <a:cubicBezTo>
                    <a:pt x="0" y="27"/>
                    <a:pt x="20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2" y="0"/>
                    <a:pt x="92" y="27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93"/>
                    <a:pt x="72" y="120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0" y="93"/>
                    <a:pt x="0" y="60"/>
                  </a:cubicBezTo>
                  <a:close/>
                  <a:moveTo>
                    <a:pt x="4" y="60"/>
                  </a:moveTo>
                  <a:cubicBezTo>
                    <a:pt x="4" y="91"/>
                    <a:pt x="23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69" y="116"/>
                    <a:pt x="88" y="91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29"/>
                    <a:pt x="69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23" y="4"/>
                    <a:pt x="4" y="29"/>
                    <a:pt x="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73"/>
            <p:cNvSpPr>
              <a:spLocks noEditPoints="1"/>
            </p:cNvSpPr>
            <p:nvPr/>
          </p:nvSpPr>
          <p:spPr bwMode="auto">
            <a:xfrm>
              <a:off x="4478339" y="4070351"/>
              <a:ext cx="166688" cy="215900"/>
            </a:xfrm>
            <a:custGeom>
              <a:gdLst>
                <a:gd name="T0" fmla="*/ 0 w 96"/>
                <a:gd name="T1" fmla="*/ 62 h 124"/>
                <a:gd name="T2" fmla="*/ 2 w 96"/>
                <a:gd name="T3" fmla="*/ 62 h 124"/>
                <a:gd name="T4" fmla="*/ 0 w 96"/>
                <a:gd name="T5" fmla="*/ 62 h 124"/>
                <a:gd name="T6" fmla="*/ 48 w 96"/>
                <a:gd name="T7" fmla="*/ 0 h 124"/>
                <a:gd name="T8" fmla="*/ 48 w 96"/>
                <a:gd name="T9" fmla="*/ 0 h 124"/>
                <a:gd name="T10" fmla="*/ 96 w 96"/>
                <a:gd name="T11" fmla="*/ 62 h 124"/>
                <a:gd name="T12" fmla="*/ 96 w 96"/>
                <a:gd name="T13" fmla="*/ 62 h 124"/>
                <a:gd name="T14" fmla="*/ 48 w 96"/>
                <a:gd name="T15" fmla="*/ 124 h 124"/>
                <a:gd name="T16" fmla="*/ 48 w 96"/>
                <a:gd name="T17" fmla="*/ 124 h 124"/>
                <a:gd name="T18" fmla="*/ 0 w 96"/>
                <a:gd name="T19" fmla="*/ 62 h 124"/>
                <a:gd name="T20" fmla="*/ 47 w 96"/>
                <a:gd name="T21" fmla="*/ 120 h 124"/>
                <a:gd name="T22" fmla="*/ 10 w 96"/>
                <a:gd name="T23" fmla="*/ 91 h 124"/>
                <a:gd name="T24" fmla="*/ 10 w 96"/>
                <a:gd name="T25" fmla="*/ 91 h 124"/>
                <a:gd name="T26" fmla="*/ 47 w 96"/>
                <a:gd name="T27" fmla="*/ 120 h 124"/>
                <a:gd name="T28" fmla="*/ 49 w 96"/>
                <a:gd name="T29" fmla="*/ 120 h 124"/>
                <a:gd name="T30" fmla="*/ 84 w 96"/>
                <a:gd name="T31" fmla="*/ 95 h 124"/>
                <a:gd name="T32" fmla="*/ 84 w 96"/>
                <a:gd name="T33" fmla="*/ 95 h 124"/>
                <a:gd name="T34" fmla="*/ 49 w 96"/>
                <a:gd name="T35" fmla="*/ 120 h 124"/>
                <a:gd name="T36" fmla="*/ 48 w 96"/>
                <a:gd name="T37" fmla="*/ 116 h 124"/>
                <a:gd name="T38" fmla="*/ 88 w 96"/>
                <a:gd name="T39" fmla="*/ 62 h 124"/>
                <a:gd name="T40" fmla="*/ 88 w 96"/>
                <a:gd name="T41" fmla="*/ 62 h 124"/>
                <a:gd name="T42" fmla="*/ 48 w 96"/>
                <a:gd name="T43" fmla="*/ 8 h 124"/>
                <a:gd name="T44" fmla="*/ 48 w 96"/>
                <a:gd name="T45" fmla="*/ 8 h 124"/>
                <a:gd name="T46" fmla="*/ 8 w 96"/>
                <a:gd name="T47" fmla="*/ 62 h 124"/>
                <a:gd name="T48" fmla="*/ 8 w 96"/>
                <a:gd name="T49" fmla="*/ 62 h 124"/>
                <a:gd name="T50" fmla="*/ 48 w 96"/>
                <a:gd name="T51" fmla="*/ 116 h 124"/>
                <a:gd name="T52" fmla="*/ 10 w 96"/>
                <a:gd name="T53" fmla="*/ 32 h 124"/>
                <a:gd name="T54" fmla="*/ 48 w 96"/>
                <a:gd name="T55" fmla="*/ 4 h 124"/>
                <a:gd name="T56" fmla="*/ 48 w 96"/>
                <a:gd name="T57" fmla="*/ 4 h 124"/>
                <a:gd name="T58" fmla="*/ 84 w 96"/>
                <a:gd name="T59" fmla="*/ 29 h 124"/>
                <a:gd name="T60" fmla="*/ 84 w 96"/>
                <a:gd name="T61" fmla="*/ 29 h 124"/>
                <a:gd name="T62" fmla="*/ 48 w 96"/>
                <a:gd name="T63" fmla="*/ 4 h 124"/>
                <a:gd name="T64" fmla="*/ 48 w 96"/>
                <a:gd name="T65" fmla="*/ 4 h 124"/>
                <a:gd name="T66" fmla="*/ 10 w 96"/>
                <a:gd name="T67" fmla="*/ 32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24">
                  <a:moveTo>
                    <a:pt x="0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9"/>
                    <a:pt x="20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6" y="0"/>
                    <a:pt x="96" y="29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95"/>
                    <a:pt x="76" y="123"/>
                    <a:pt x="48" y="124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20" y="123"/>
                    <a:pt x="0" y="95"/>
                    <a:pt x="0" y="62"/>
                  </a:cubicBezTo>
                  <a:close/>
                  <a:moveTo>
                    <a:pt x="47" y="120"/>
                  </a:moveTo>
                  <a:cubicBezTo>
                    <a:pt x="31" y="119"/>
                    <a:pt x="17" y="108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7" y="108"/>
                    <a:pt x="31" y="119"/>
                    <a:pt x="47" y="120"/>
                  </a:cubicBezTo>
                  <a:close/>
                  <a:moveTo>
                    <a:pt x="49" y="120"/>
                  </a:moveTo>
                  <a:cubicBezTo>
                    <a:pt x="64" y="119"/>
                    <a:pt x="76" y="110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76" y="109"/>
                    <a:pt x="64" y="119"/>
                    <a:pt x="49" y="120"/>
                  </a:cubicBezTo>
                  <a:close/>
                  <a:moveTo>
                    <a:pt x="48" y="116"/>
                  </a:moveTo>
                  <a:cubicBezTo>
                    <a:pt x="69" y="116"/>
                    <a:pt x="88" y="92"/>
                    <a:pt x="88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31"/>
                    <a:pt x="69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7" y="8"/>
                    <a:pt x="8" y="31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92"/>
                    <a:pt x="27" y="116"/>
                    <a:pt x="48" y="116"/>
                  </a:cubicBezTo>
                  <a:close/>
                  <a:moveTo>
                    <a:pt x="10" y="32"/>
                  </a:moveTo>
                  <a:cubicBezTo>
                    <a:pt x="18" y="16"/>
                    <a:pt x="32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63" y="4"/>
                    <a:pt x="76" y="14"/>
                    <a:pt x="84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76" y="14"/>
                    <a:pt x="6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2" y="4"/>
                    <a:pt x="18" y="15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74"/>
            <p:cNvSpPr/>
            <p:nvPr/>
          </p:nvSpPr>
          <p:spPr bwMode="auto">
            <a:xfrm>
              <a:off x="4527551" y="3921126"/>
              <a:ext cx="238125" cy="184150"/>
            </a:xfrm>
            <a:custGeom>
              <a:gdLst>
                <a:gd name="T0" fmla="*/ 0 w 136"/>
                <a:gd name="T1" fmla="*/ 95 h 105"/>
                <a:gd name="T2" fmla="*/ 3 w 136"/>
                <a:gd name="T3" fmla="*/ 92 h 105"/>
                <a:gd name="T4" fmla="*/ 9 w 136"/>
                <a:gd name="T5" fmla="*/ 99 h 105"/>
                <a:gd name="T6" fmla="*/ 19 w 136"/>
                <a:gd name="T7" fmla="*/ 86 h 105"/>
                <a:gd name="T8" fmla="*/ 30 w 136"/>
                <a:gd name="T9" fmla="*/ 96 h 105"/>
                <a:gd name="T10" fmla="*/ 32 w 136"/>
                <a:gd name="T11" fmla="*/ 91 h 105"/>
                <a:gd name="T12" fmla="*/ 32 w 136"/>
                <a:gd name="T13" fmla="*/ 91 h 105"/>
                <a:gd name="T14" fmla="*/ 80 w 136"/>
                <a:gd name="T15" fmla="*/ 51 h 105"/>
                <a:gd name="T16" fmla="*/ 80 w 136"/>
                <a:gd name="T17" fmla="*/ 51 h 105"/>
                <a:gd name="T18" fmla="*/ 132 w 136"/>
                <a:gd name="T19" fmla="*/ 8 h 105"/>
                <a:gd name="T20" fmla="*/ 132 w 136"/>
                <a:gd name="T21" fmla="*/ 8 h 105"/>
                <a:gd name="T22" fmla="*/ 132 w 136"/>
                <a:gd name="T23" fmla="*/ 0 h 105"/>
                <a:gd name="T24" fmla="*/ 136 w 136"/>
                <a:gd name="T25" fmla="*/ 0 h 105"/>
                <a:gd name="T26" fmla="*/ 136 w 136"/>
                <a:gd name="T27" fmla="*/ 11 h 105"/>
                <a:gd name="T28" fmla="*/ 135 w 136"/>
                <a:gd name="T29" fmla="*/ 11 h 105"/>
                <a:gd name="T30" fmla="*/ 83 w 136"/>
                <a:gd name="T31" fmla="*/ 54 h 105"/>
                <a:gd name="T32" fmla="*/ 83 w 136"/>
                <a:gd name="T33" fmla="*/ 54 h 105"/>
                <a:gd name="T34" fmla="*/ 35 w 136"/>
                <a:gd name="T35" fmla="*/ 94 h 105"/>
                <a:gd name="T36" fmla="*/ 35 w 136"/>
                <a:gd name="T37" fmla="*/ 94 h 105"/>
                <a:gd name="T38" fmla="*/ 31 w 136"/>
                <a:gd name="T39" fmla="*/ 102 h 105"/>
                <a:gd name="T40" fmla="*/ 19 w 136"/>
                <a:gd name="T41" fmla="*/ 92 h 105"/>
                <a:gd name="T42" fmla="*/ 9 w 136"/>
                <a:gd name="T43" fmla="*/ 105 h 105"/>
                <a:gd name="T44" fmla="*/ 0 w 136"/>
                <a:gd name="T45" fmla="*/ 9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105">
                  <a:moveTo>
                    <a:pt x="0" y="95"/>
                  </a:moveTo>
                  <a:cubicBezTo>
                    <a:pt x="3" y="92"/>
                    <a:pt x="3" y="92"/>
                    <a:pt x="3" y="92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56" y="7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103" y="32"/>
                    <a:pt x="126" y="13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2" y="12"/>
                    <a:pt x="107" y="33"/>
                    <a:pt x="83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60" y="73"/>
                    <a:pt x="38" y="91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0" y="95"/>
                    <a:pt x="0" y="95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75"/>
            <p:cNvSpPr>
              <a:spLocks noEditPoints="1"/>
            </p:cNvSpPr>
            <p:nvPr/>
          </p:nvSpPr>
          <p:spPr bwMode="auto">
            <a:xfrm>
              <a:off x="4522789" y="3917951"/>
              <a:ext cx="246063" cy="192088"/>
            </a:xfrm>
            <a:custGeom>
              <a:gdLst>
                <a:gd name="T0" fmla="*/ 1 w 141"/>
                <a:gd name="T1" fmla="*/ 99 h 110"/>
                <a:gd name="T2" fmla="*/ 3 w 141"/>
                <a:gd name="T3" fmla="*/ 97 h 110"/>
                <a:gd name="T4" fmla="*/ 4 w 141"/>
                <a:gd name="T5" fmla="*/ 99 h 110"/>
                <a:gd name="T6" fmla="*/ 3 w 141"/>
                <a:gd name="T7" fmla="*/ 97 h 110"/>
                <a:gd name="T8" fmla="*/ 1 w 141"/>
                <a:gd name="T9" fmla="*/ 99 h 110"/>
                <a:gd name="T10" fmla="*/ 0 w 141"/>
                <a:gd name="T11" fmla="*/ 97 h 110"/>
                <a:gd name="T12" fmla="*/ 6 w 141"/>
                <a:gd name="T13" fmla="*/ 92 h 110"/>
                <a:gd name="T14" fmla="*/ 11 w 141"/>
                <a:gd name="T15" fmla="*/ 98 h 110"/>
                <a:gd name="T16" fmla="*/ 21 w 141"/>
                <a:gd name="T17" fmla="*/ 85 h 110"/>
                <a:gd name="T18" fmla="*/ 32 w 141"/>
                <a:gd name="T19" fmla="*/ 94 h 110"/>
                <a:gd name="T20" fmla="*/ 33 w 141"/>
                <a:gd name="T21" fmla="*/ 92 h 110"/>
                <a:gd name="T22" fmla="*/ 34 w 141"/>
                <a:gd name="T23" fmla="*/ 92 h 110"/>
                <a:gd name="T24" fmla="*/ 34 w 141"/>
                <a:gd name="T25" fmla="*/ 91 h 110"/>
                <a:gd name="T26" fmla="*/ 82 w 141"/>
                <a:gd name="T27" fmla="*/ 51 h 110"/>
                <a:gd name="T28" fmla="*/ 82 w 141"/>
                <a:gd name="T29" fmla="*/ 51 h 110"/>
                <a:gd name="T30" fmla="*/ 133 w 141"/>
                <a:gd name="T31" fmla="*/ 9 h 110"/>
                <a:gd name="T32" fmla="*/ 133 w 141"/>
                <a:gd name="T33" fmla="*/ 9 h 110"/>
                <a:gd name="T34" fmla="*/ 133 w 141"/>
                <a:gd name="T35" fmla="*/ 0 h 110"/>
                <a:gd name="T36" fmla="*/ 141 w 141"/>
                <a:gd name="T37" fmla="*/ 0 h 110"/>
                <a:gd name="T38" fmla="*/ 141 w 141"/>
                <a:gd name="T39" fmla="*/ 14 h 110"/>
                <a:gd name="T40" fmla="*/ 140 w 141"/>
                <a:gd name="T41" fmla="*/ 15 h 110"/>
                <a:gd name="T42" fmla="*/ 139 w 141"/>
                <a:gd name="T43" fmla="*/ 15 h 110"/>
                <a:gd name="T44" fmla="*/ 121 w 141"/>
                <a:gd name="T45" fmla="*/ 29 h 110"/>
                <a:gd name="T46" fmla="*/ 121 w 141"/>
                <a:gd name="T47" fmla="*/ 29 h 110"/>
                <a:gd name="T48" fmla="*/ 87 w 141"/>
                <a:gd name="T49" fmla="*/ 57 h 110"/>
                <a:gd name="T50" fmla="*/ 87 w 141"/>
                <a:gd name="T51" fmla="*/ 57 h 110"/>
                <a:gd name="T52" fmla="*/ 40 w 141"/>
                <a:gd name="T53" fmla="*/ 97 h 110"/>
                <a:gd name="T54" fmla="*/ 40 w 141"/>
                <a:gd name="T55" fmla="*/ 97 h 110"/>
                <a:gd name="T56" fmla="*/ 35 w 141"/>
                <a:gd name="T57" fmla="*/ 107 h 110"/>
                <a:gd name="T58" fmla="*/ 22 w 141"/>
                <a:gd name="T59" fmla="*/ 97 h 110"/>
                <a:gd name="T60" fmla="*/ 12 w 141"/>
                <a:gd name="T61" fmla="*/ 110 h 110"/>
                <a:gd name="T62" fmla="*/ 1 w 141"/>
                <a:gd name="T63" fmla="*/ 99 h 110"/>
                <a:gd name="T64" fmla="*/ 12 w 141"/>
                <a:gd name="T65" fmla="*/ 104 h 110"/>
                <a:gd name="T66" fmla="*/ 22 w 141"/>
                <a:gd name="T67" fmla="*/ 91 h 110"/>
                <a:gd name="T68" fmla="*/ 22 w 141"/>
                <a:gd name="T69" fmla="*/ 91 h 110"/>
                <a:gd name="T70" fmla="*/ 12 w 141"/>
                <a:gd name="T71" fmla="*/ 104 h 110"/>
                <a:gd name="T72" fmla="*/ 6 w 141"/>
                <a:gd name="T73" fmla="*/ 97 h 110"/>
                <a:gd name="T74" fmla="*/ 6 w 141"/>
                <a:gd name="T75" fmla="*/ 97 h 110"/>
                <a:gd name="T76" fmla="*/ 12 w 141"/>
                <a:gd name="T77" fmla="*/ 104 h 110"/>
                <a:gd name="T78" fmla="*/ 84 w 141"/>
                <a:gd name="T79" fmla="*/ 54 h 110"/>
                <a:gd name="T80" fmla="*/ 63 w 141"/>
                <a:gd name="T81" fmla="*/ 72 h 110"/>
                <a:gd name="T82" fmla="*/ 63 w 141"/>
                <a:gd name="T83" fmla="*/ 72 h 110"/>
                <a:gd name="T84" fmla="*/ 84 w 141"/>
                <a:gd name="T85" fmla="*/ 54 h 110"/>
                <a:gd name="T86" fmla="*/ 84 w 141"/>
                <a:gd name="T87" fmla="*/ 54 h 110"/>
                <a:gd name="T88" fmla="*/ 87 w 141"/>
                <a:gd name="T89" fmla="*/ 52 h 110"/>
                <a:gd name="T90" fmla="*/ 87 w 141"/>
                <a:gd name="T91" fmla="*/ 52 h 110"/>
                <a:gd name="T92" fmla="*/ 84 w 141"/>
                <a:gd name="T93" fmla="*/ 54 h 110"/>
                <a:gd name="T94" fmla="*/ 109 w 141"/>
                <a:gd name="T95" fmla="*/ 33 h 110"/>
                <a:gd name="T96" fmla="*/ 118 w 141"/>
                <a:gd name="T97" fmla="*/ 26 h 110"/>
                <a:gd name="T98" fmla="*/ 118 w 141"/>
                <a:gd name="T99" fmla="*/ 26 h 110"/>
                <a:gd name="T100" fmla="*/ 128 w 141"/>
                <a:gd name="T101" fmla="*/ 18 h 110"/>
                <a:gd name="T102" fmla="*/ 128 w 141"/>
                <a:gd name="T103" fmla="*/ 18 h 110"/>
                <a:gd name="T104" fmla="*/ 109 w 141"/>
                <a:gd name="T105" fmla="*/ 33 h 110"/>
                <a:gd name="T106" fmla="*/ 137 w 141"/>
                <a:gd name="T107" fmla="*/ 11 h 110"/>
                <a:gd name="T108" fmla="*/ 136 w 141"/>
                <a:gd name="T109" fmla="*/ 12 h 110"/>
                <a:gd name="T110" fmla="*/ 137 w 141"/>
                <a:gd name="T111" fmla="*/ 12 h 110"/>
                <a:gd name="T112" fmla="*/ 137 w 141"/>
                <a:gd name="T113" fmla="*/ 12 h 110"/>
                <a:gd name="T114" fmla="*/ 137 w 141"/>
                <a:gd name="T115" fmla="*/ 4 h 110"/>
                <a:gd name="T116" fmla="*/ 137 w 141"/>
                <a:gd name="T117" fmla="*/ 11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1" h="110">
                  <a:moveTo>
                    <a:pt x="1" y="99"/>
                  </a:moveTo>
                  <a:cubicBezTo>
                    <a:pt x="3" y="97"/>
                    <a:pt x="3" y="97"/>
                    <a:pt x="3" y="97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57" y="7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104" y="33"/>
                    <a:pt x="125" y="15"/>
                    <a:pt x="133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8" y="15"/>
                    <a:pt x="131" y="21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1" y="37"/>
                    <a:pt x="99" y="4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65" y="76"/>
                    <a:pt x="44" y="93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" y="99"/>
                    <a:pt x="1" y="99"/>
                    <a:pt x="1" y="99"/>
                  </a:cubicBezTo>
                  <a:close/>
                  <a:moveTo>
                    <a:pt x="12" y="104"/>
                  </a:moveTo>
                  <a:cubicBezTo>
                    <a:pt x="22" y="91"/>
                    <a:pt x="22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12" y="104"/>
                    <a:pt x="12" y="104"/>
                    <a:pt x="12" y="104"/>
                  </a:cubicBezTo>
                  <a:close/>
                  <a:moveTo>
                    <a:pt x="84" y="54"/>
                  </a:moveTo>
                  <a:cubicBezTo>
                    <a:pt x="77" y="60"/>
                    <a:pt x="70" y="66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70" y="66"/>
                    <a:pt x="77" y="60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3"/>
                    <a:pt x="86" y="53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5" y="53"/>
                    <a:pt x="84" y="54"/>
                  </a:cubicBezTo>
                  <a:close/>
                  <a:moveTo>
                    <a:pt x="109" y="33"/>
                  </a:moveTo>
                  <a:cubicBezTo>
                    <a:pt x="113" y="31"/>
                    <a:pt x="116" y="28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22" y="23"/>
                    <a:pt x="126" y="20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4" y="22"/>
                    <a:pt x="117" y="27"/>
                    <a:pt x="109" y="33"/>
                  </a:cubicBezTo>
                  <a:close/>
                  <a:moveTo>
                    <a:pt x="137" y="11"/>
                  </a:moveTo>
                  <a:cubicBezTo>
                    <a:pt x="136" y="12"/>
                    <a:pt x="136" y="12"/>
                    <a:pt x="136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11"/>
                    <a:pt x="137" y="11"/>
                    <a:pt x="1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76"/>
            <p:cNvSpPr/>
            <p:nvPr/>
          </p:nvSpPr>
          <p:spPr bwMode="auto">
            <a:xfrm>
              <a:off x="4749801" y="3924301"/>
              <a:ext cx="34925" cy="19050"/>
            </a:xfrm>
            <a:custGeom>
              <a:gdLst>
                <a:gd name="T0" fmla="*/ 0 w 22"/>
                <a:gd name="T1" fmla="*/ 11 h 12"/>
                <a:gd name="T2" fmla="*/ 19 w 22"/>
                <a:gd name="T3" fmla="*/ 0 h 12"/>
                <a:gd name="T4" fmla="*/ 19 w 22"/>
                <a:gd name="T5" fmla="*/ 0 h 12"/>
                <a:gd name="T6" fmla="*/ 22 w 22"/>
                <a:gd name="T7" fmla="*/ 4 h 12"/>
                <a:gd name="T8" fmla="*/ 15 w 22"/>
                <a:gd name="T9" fmla="*/ 7 h 12"/>
                <a:gd name="T10" fmla="*/ 21 w 22"/>
                <a:gd name="T11" fmla="*/ 7 h 12"/>
                <a:gd name="T12" fmla="*/ 19 w 22"/>
                <a:gd name="T13" fmla="*/ 12 h 12"/>
                <a:gd name="T14" fmla="*/ 0 w 22"/>
                <a:gd name="T15" fmla="*/ 11 h 12"/>
                <a:gd name="T16" fmla="*/ 0 w 22"/>
                <a:gd name="T17" fmla="*/ 11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0" y="11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15" y="7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77"/>
            <p:cNvSpPr>
              <a:spLocks noEditPoints="1"/>
            </p:cNvSpPr>
            <p:nvPr/>
          </p:nvSpPr>
          <p:spPr bwMode="auto">
            <a:xfrm>
              <a:off x="4737101" y="3917951"/>
              <a:ext cx="50800" cy="28575"/>
            </a:xfrm>
            <a:custGeom>
              <a:gdLst>
                <a:gd name="T0" fmla="*/ 8 w 32"/>
                <a:gd name="T1" fmla="*/ 17 h 18"/>
                <a:gd name="T2" fmla="*/ 8 w 32"/>
                <a:gd name="T3" fmla="*/ 15 h 18"/>
                <a:gd name="T4" fmla="*/ 9 w 32"/>
                <a:gd name="T5" fmla="*/ 17 h 18"/>
                <a:gd name="T6" fmla="*/ 8 w 32"/>
                <a:gd name="T7" fmla="*/ 15 h 18"/>
                <a:gd name="T8" fmla="*/ 8 w 32"/>
                <a:gd name="T9" fmla="*/ 17 h 18"/>
                <a:gd name="T10" fmla="*/ 0 w 32"/>
                <a:gd name="T11" fmla="*/ 17 h 18"/>
                <a:gd name="T12" fmla="*/ 30 w 32"/>
                <a:gd name="T13" fmla="*/ 0 h 18"/>
                <a:gd name="T14" fmla="*/ 30 w 32"/>
                <a:gd name="T15" fmla="*/ 4 h 18"/>
                <a:gd name="T16" fmla="*/ 32 w 32"/>
                <a:gd name="T17" fmla="*/ 9 h 18"/>
                <a:gd name="T18" fmla="*/ 31 w 32"/>
                <a:gd name="T19" fmla="*/ 9 h 18"/>
                <a:gd name="T20" fmla="*/ 30 w 32"/>
                <a:gd name="T21" fmla="*/ 18 h 18"/>
                <a:gd name="T22" fmla="*/ 8 w 32"/>
                <a:gd name="T23" fmla="*/ 17 h 18"/>
                <a:gd name="T24" fmla="*/ 8 w 32"/>
                <a:gd name="T25" fmla="*/ 17 h 18"/>
                <a:gd name="T26" fmla="*/ 26 w 32"/>
                <a:gd name="T27" fmla="*/ 13 h 18"/>
                <a:gd name="T28" fmla="*/ 26 w 32"/>
                <a:gd name="T29" fmla="*/ 13 h 18"/>
                <a:gd name="T30" fmla="*/ 18 w 32"/>
                <a:gd name="T31" fmla="*/ 13 h 18"/>
                <a:gd name="T32" fmla="*/ 26 w 32"/>
                <a:gd name="T33" fmla="*/ 13 h 18"/>
                <a:gd name="T34" fmla="*/ 26 w 32"/>
                <a:gd name="T35" fmla="*/ 13 h 18"/>
                <a:gd name="T36" fmla="*/ 24 w 32"/>
                <a:gd name="T37" fmla="*/ 8 h 18"/>
                <a:gd name="T38" fmla="*/ 26 w 32"/>
                <a:gd name="T39" fmla="*/ 7 h 18"/>
                <a:gd name="T40" fmla="*/ 26 w 32"/>
                <a:gd name="T41" fmla="*/ 7 h 18"/>
                <a:gd name="T42" fmla="*/ 24 w 32"/>
                <a:gd name="T43" fmla="*/ 8 h 18"/>
                <a:gd name="T44" fmla="*/ 24 w 32"/>
                <a:gd name="T45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18">
                  <a:moveTo>
                    <a:pt x="8" y="17"/>
                  </a:moveTo>
                  <a:lnTo>
                    <a:pt x="8" y="15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0" y="18"/>
                  </a:lnTo>
                  <a:lnTo>
                    <a:pt x="8" y="17"/>
                  </a:lnTo>
                  <a:lnTo>
                    <a:pt x="8" y="17"/>
                  </a:lnTo>
                  <a:close/>
                  <a:moveTo>
                    <a:pt x="26" y="13"/>
                  </a:moveTo>
                  <a:lnTo>
                    <a:pt x="26" y="13"/>
                  </a:lnTo>
                  <a:lnTo>
                    <a:pt x="18" y="13"/>
                  </a:lnTo>
                  <a:lnTo>
                    <a:pt x="26" y="13"/>
                  </a:lnTo>
                  <a:lnTo>
                    <a:pt x="26" y="13"/>
                  </a:lnTo>
                  <a:close/>
                  <a:moveTo>
                    <a:pt x="24" y="8"/>
                  </a:moveTo>
                  <a:lnTo>
                    <a:pt x="26" y="7"/>
                  </a:lnTo>
                  <a:lnTo>
                    <a:pt x="26" y="7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78"/>
            <p:cNvSpPr>
              <a:spLocks noEditPoints="1"/>
            </p:cNvSpPr>
            <p:nvPr/>
          </p:nvSpPr>
          <p:spPr bwMode="auto">
            <a:xfrm>
              <a:off x="4313239" y="3983039"/>
              <a:ext cx="206375" cy="114300"/>
            </a:xfrm>
            <a:custGeom>
              <a:gdLst>
                <a:gd name="T0" fmla="*/ 114 w 118"/>
                <a:gd name="T1" fmla="*/ 66 h 66"/>
                <a:gd name="T2" fmla="*/ 114 w 118"/>
                <a:gd name="T3" fmla="*/ 66 h 66"/>
                <a:gd name="T4" fmla="*/ 114 w 118"/>
                <a:gd name="T5" fmla="*/ 66 h 66"/>
                <a:gd name="T6" fmla="*/ 113 w 118"/>
                <a:gd name="T7" fmla="*/ 65 h 66"/>
                <a:gd name="T8" fmla="*/ 113 w 118"/>
                <a:gd name="T9" fmla="*/ 65 h 66"/>
                <a:gd name="T10" fmla="*/ 110 w 118"/>
                <a:gd name="T11" fmla="*/ 63 h 66"/>
                <a:gd name="T12" fmla="*/ 110 w 118"/>
                <a:gd name="T13" fmla="*/ 63 h 66"/>
                <a:gd name="T14" fmla="*/ 98 w 118"/>
                <a:gd name="T15" fmla="*/ 55 h 66"/>
                <a:gd name="T16" fmla="*/ 98 w 118"/>
                <a:gd name="T17" fmla="*/ 55 h 66"/>
                <a:gd name="T18" fmla="*/ 64 w 118"/>
                <a:gd name="T19" fmla="*/ 33 h 66"/>
                <a:gd name="T20" fmla="*/ 64 w 118"/>
                <a:gd name="T21" fmla="*/ 33 h 66"/>
                <a:gd name="T22" fmla="*/ 15 w 118"/>
                <a:gd name="T23" fmla="*/ 4 h 66"/>
                <a:gd name="T24" fmla="*/ 15 w 118"/>
                <a:gd name="T25" fmla="*/ 4 h 66"/>
                <a:gd name="T26" fmla="*/ 3 w 118"/>
                <a:gd name="T27" fmla="*/ 14 h 66"/>
                <a:gd name="T28" fmla="*/ 0 w 118"/>
                <a:gd name="T29" fmla="*/ 11 h 66"/>
                <a:gd name="T30" fmla="*/ 15 w 118"/>
                <a:gd name="T31" fmla="*/ 0 h 66"/>
                <a:gd name="T32" fmla="*/ 16 w 118"/>
                <a:gd name="T33" fmla="*/ 0 h 66"/>
                <a:gd name="T34" fmla="*/ 112 w 118"/>
                <a:gd name="T35" fmla="*/ 59 h 66"/>
                <a:gd name="T36" fmla="*/ 112 w 118"/>
                <a:gd name="T37" fmla="*/ 59 h 66"/>
                <a:gd name="T38" fmla="*/ 118 w 118"/>
                <a:gd name="T39" fmla="*/ 65 h 66"/>
                <a:gd name="T40" fmla="*/ 118 w 118"/>
                <a:gd name="T41" fmla="*/ 65 h 66"/>
                <a:gd name="T42" fmla="*/ 114 w 118"/>
                <a:gd name="T43" fmla="*/ 66 h 66"/>
                <a:gd name="T44" fmla="*/ 115 w 118"/>
                <a:gd name="T45" fmla="*/ 66 h 66"/>
                <a:gd name="T46" fmla="*/ 114 w 118"/>
                <a:gd name="T47" fmla="*/ 66 h 66"/>
                <a:gd name="T48" fmla="*/ 114 w 118"/>
                <a:gd name="T49" fmla="*/ 66 h 66"/>
                <a:gd name="T50" fmla="*/ 3 w 118"/>
                <a:gd name="T51" fmla="*/ 14 h 66"/>
                <a:gd name="T52" fmla="*/ 3 w 118"/>
                <a:gd name="T53" fmla="*/ 14 h 66"/>
                <a:gd name="T54" fmla="*/ 3 w 118"/>
                <a:gd name="T55" fmla="*/ 14 h 66"/>
                <a:gd name="T56" fmla="*/ 3 w 118"/>
                <a:gd name="T57" fmla="*/ 14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66">
                  <a:moveTo>
                    <a:pt x="114" y="66"/>
                  </a:move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3" y="66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2" y="65"/>
                    <a:pt x="111" y="64"/>
                    <a:pt x="110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07" y="61"/>
                    <a:pt x="103" y="58"/>
                    <a:pt x="98" y="55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89" y="49"/>
                    <a:pt x="76" y="41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42" y="20"/>
                    <a:pt x="21" y="7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92" y="45"/>
                    <a:pt x="112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5" y="62"/>
                    <a:pt x="117" y="63"/>
                    <a:pt x="118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14" y="66"/>
                    <a:pt x="114" y="66"/>
                    <a:pt x="114" y="66"/>
                  </a:cubicBezTo>
                  <a:close/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79"/>
            <p:cNvSpPr>
              <a:spLocks noEditPoints="1"/>
            </p:cNvSpPr>
            <p:nvPr/>
          </p:nvSpPr>
          <p:spPr bwMode="auto">
            <a:xfrm>
              <a:off x="4310064" y="3978276"/>
              <a:ext cx="212725" cy="125413"/>
            </a:xfrm>
            <a:custGeom>
              <a:gdLst>
                <a:gd name="T0" fmla="*/ 114 w 122"/>
                <a:gd name="T1" fmla="*/ 70 h 72"/>
                <a:gd name="T2" fmla="*/ 114 w 122"/>
                <a:gd name="T3" fmla="*/ 70 h 72"/>
                <a:gd name="T4" fmla="*/ 114 w 122"/>
                <a:gd name="T5" fmla="*/ 70 h 72"/>
                <a:gd name="T6" fmla="*/ 111 w 122"/>
                <a:gd name="T7" fmla="*/ 67 h 72"/>
                <a:gd name="T8" fmla="*/ 111 w 122"/>
                <a:gd name="T9" fmla="*/ 67 h 72"/>
                <a:gd name="T10" fmla="*/ 99 w 122"/>
                <a:gd name="T11" fmla="*/ 60 h 72"/>
                <a:gd name="T12" fmla="*/ 99 w 122"/>
                <a:gd name="T13" fmla="*/ 60 h 72"/>
                <a:gd name="T14" fmla="*/ 65 w 122"/>
                <a:gd name="T15" fmla="*/ 38 h 72"/>
                <a:gd name="T16" fmla="*/ 65 w 122"/>
                <a:gd name="T17" fmla="*/ 38 h 72"/>
                <a:gd name="T18" fmla="*/ 18 w 122"/>
                <a:gd name="T19" fmla="*/ 10 h 72"/>
                <a:gd name="T20" fmla="*/ 18 w 122"/>
                <a:gd name="T21" fmla="*/ 10 h 72"/>
                <a:gd name="T22" fmla="*/ 8 w 122"/>
                <a:gd name="T23" fmla="*/ 17 h 72"/>
                <a:gd name="T24" fmla="*/ 10 w 122"/>
                <a:gd name="T25" fmla="*/ 19 h 72"/>
                <a:gd name="T26" fmla="*/ 6 w 122"/>
                <a:gd name="T27" fmla="*/ 19 h 72"/>
                <a:gd name="T28" fmla="*/ 4 w 122"/>
                <a:gd name="T29" fmla="*/ 20 h 72"/>
                <a:gd name="T30" fmla="*/ 4 w 122"/>
                <a:gd name="T31" fmla="*/ 19 h 72"/>
                <a:gd name="T32" fmla="*/ 0 w 122"/>
                <a:gd name="T33" fmla="*/ 19 h 72"/>
                <a:gd name="T34" fmla="*/ 2 w 122"/>
                <a:gd name="T35" fmla="*/ 17 h 72"/>
                <a:gd name="T36" fmla="*/ 0 w 122"/>
                <a:gd name="T37" fmla="*/ 13 h 72"/>
                <a:gd name="T38" fmla="*/ 17 w 122"/>
                <a:gd name="T39" fmla="*/ 0 h 72"/>
                <a:gd name="T40" fmla="*/ 18 w 122"/>
                <a:gd name="T41" fmla="*/ 1 h 72"/>
                <a:gd name="T42" fmla="*/ 19 w 122"/>
                <a:gd name="T43" fmla="*/ 2 h 72"/>
                <a:gd name="T44" fmla="*/ 20 w 122"/>
                <a:gd name="T45" fmla="*/ 2 h 72"/>
                <a:gd name="T46" fmla="*/ 20 w 122"/>
                <a:gd name="T47" fmla="*/ 2 h 72"/>
                <a:gd name="T48" fmla="*/ 20 w 122"/>
                <a:gd name="T49" fmla="*/ 2 h 72"/>
                <a:gd name="T50" fmla="*/ 20 w 122"/>
                <a:gd name="T51" fmla="*/ 2 h 72"/>
                <a:gd name="T52" fmla="*/ 23 w 122"/>
                <a:gd name="T53" fmla="*/ 3 h 72"/>
                <a:gd name="T54" fmla="*/ 23 w 122"/>
                <a:gd name="T55" fmla="*/ 3 h 72"/>
                <a:gd name="T56" fmla="*/ 32 w 122"/>
                <a:gd name="T57" fmla="*/ 9 h 72"/>
                <a:gd name="T58" fmla="*/ 32 w 122"/>
                <a:gd name="T59" fmla="*/ 9 h 72"/>
                <a:gd name="T60" fmla="*/ 60 w 122"/>
                <a:gd name="T61" fmla="*/ 26 h 72"/>
                <a:gd name="T62" fmla="*/ 60 w 122"/>
                <a:gd name="T63" fmla="*/ 26 h 72"/>
                <a:gd name="T64" fmla="*/ 115 w 122"/>
                <a:gd name="T65" fmla="*/ 61 h 72"/>
                <a:gd name="T66" fmla="*/ 115 w 122"/>
                <a:gd name="T67" fmla="*/ 61 h 72"/>
                <a:gd name="T68" fmla="*/ 122 w 122"/>
                <a:gd name="T69" fmla="*/ 67 h 72"/>
                <a:gd name="T70" fmla="*/ 122 w 122"/>
                <a:gd name="T71" fmla="*/ 67 h 72"/>
                <a:gd name="T72" fmla="*/ 122 w 122"/>
                <a:gd name="T73" fmla="*/ 69 h 72"/>
                <a:gd name="T74" fmla="*/ 120 w 122"/>
                <a:gd name="T75" fmla="*/ 70 h 72"/>
                <a:gd name="T76" fmla="*/ 118 w 122"/>
                <a:gd name="T77" fmla="*/ 70 h 72"/>
                <a:gd name="T78" fmla="*/ 117 w 122"/>
                <a:gd name="T79" fmla="*/ 71 h 72"/>
                <a:gd name="T80" fmla="*/ 115 w 122"/>
                <a:gd name="T81" fmla="*/ 72 h 72"/>
                <a:gd name="T82" fmla="*/ 114 w 122"/>
                <a:gd name="T83" fmla="*/ 70 h 72"/>
                <a:gd name="T84" fmla="*/ 117 w 122"/>
                <a:gd name="T85" fmla="*/ 68 h 72"/>
                <a:gd name="T86" fmla="*/ 118 w 122"/>
                <a:gd name="T87" fmla="*/ 68 h 72"/>
                <a:gd name="T88" fmla="*/ 117 w 122"/>
                <a:gd name="T89" fmla="*/ 68 h 72"/>
                <a:gd name="T90" fmla="*/ 116 w 122"/>
                <a:gd name="T91" fmla="*/ 67 h 72"/>
                <a:gd name="T92" fmla="*/ 116 w 122"/>
                <a:gd name="T93" fmla="*/ 67 h 72"/>
                <a:gd name="T94" fmla="*/ 116 w 122"/>
                <a:gd name="T95" fmla="*/ 66 h 72"/>
                <a:gd name="T96" fmla="*/ 116 w 122"/>
                <a:gd name="T97" fmla="*/ 66 h 72"/>
                <a:gd name="T98" fmla="*/ 116 w 122"/>
                <a:gd name="T99" fmla="*/ 67 h 72"/>
                <a:gd name="T100" fmla="*/ 67 w 122"/>
                <a:gd name="T101" fmla="*/ 35 h 72"/>
                <a:gd name="T102" fmla="*/ 102 w 122"/>
                <a:gd name="T103" fmla="*/ 56 h 72"/>
                <a:gd name="T104" fmla="*/ 102 w 122"/>
                <a:gd name="T105" fmla="*/ 56 h 72"/>
                <a:gd name="T106" fmla="*/ 107 w 122"/>
                <a:gd name="T107" fmla="*/ 60 h 72"/>
                <a:gd name="T108" fmla="*/ 107 w 122"/>
                <a:gd name="T109" fmla="*/ 60 h 72"/>
                <a:gd name="T110" fmla="*/ 24 w 122"/>
                <a:gd name="T111" fmla="*/ 9 h 72"/>
                <a:gd name="T112" fmla="*/ 24 w 122"/>
                <a:gd name="T113" fmla="*/ 9 h 72"/>
                <a:gd name="T114" fmla="*/ 67 w 122"/>
                <a:gd name="T115" fmla="*/ 35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" h="72">
                  <a:moveTo>
                    <a:pt x="114" y="70"/>
                  </a:moveTo>
                  <a:cubicBezTo>
                    <a:pt x="114" y="70"/>
                    <a:pt x="114" y="70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3" y="69"/>
                    <a:pt x="112" y="68"/>
                    <a:pt x="111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8" y="65"/>
                    <a:pt x="104" y="63"/>
                    <a:pt x="99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0" y="53"/>
                    <a:pt x="77" y="46"/>
                    <a:pt x="65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45" y="26"/>
                    <a:pt x="24" y="1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5" y="5"/>
                    <a:pt x="28" y="6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9" y="13"/>
                    <a:pt x="49" y="19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81" y="39"/>
                    <a:pt x="105" y="53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8" y="63"/>
                    <a:pt x="120" y="64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4" y="70"/>
                    <a:pt x="114" y="70"/>
                    <a:pt x="114" y="70"/>
                  </a:cubicBezTo>
                  <a:close/>
                  <a:moveTo>
                    <a:pt x="117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17" y="68"/>
                    <a:pt x="117" y="68"/>
                    <a:pt x="117" y="68"/>
                  </a:cubicBezTo>
                  <a:close/>
                  <a:moveTo>
                    <a:pt x="116" y="67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6"/>
                    <a:pt x="116" y="66"/>
                    <a:pt x="116" y="67"/>
                  </a:cubicBezTo>
                  <a:close/>
                  <a:moveTo>
                    <a:pt x="67" y="35"/>
                  </a:moveTo>
                  <a:cubicBezTo>
                    <a:pt x="80" y="42"/>
                    <a:pt x="92" y="50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4" y="58"/>
                    <a:pt x="105" y="59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87" y="46"/>
                    <a:pt x="42" y="1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33" y="14"/>
                    <a:pt x="50" y="24"/>
                    <a:pt x="6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80"/>
            <p:cNvSpPr>
              <a:spLocks noEditPoints="1"/>
            </p:cNvSpPr>
            <p:nvPr/>
          </p:nvSpPr>
          <p:spPr bwMode="auto">
            <a:xfrm>
              <a:off x="4321176" y="3973514"/>
              <a:ext cx="19050" cy="15875"/>
            </a:xfrm>
            <a:custGeom>
              <a:gdLst>
                <a:gd name="T0" fmla="*/ 0 w 12"/>
                <a:gd name="T1" fmla="*/ 10 h 10"/>
                <a:gd name="T2" fmla="*/ 0 w 12"/>
                <a:gd name="T3" fmla="*/ 10 h 10"/>
                <a:gd name="T4" fmla="*/ 0 w 12"/>
                <a:gd name="T5" fmla="*/ 10 h 10"/>
                <a:gd name="T6" fmla="*/ 0 w 12"/>
                <a:gd name="T7" fmla="*/ 10 h 10"/>
                <a:gd name="T8" fmla="*/ 0 w 12"/>
                <a:gd name="T9" fmla="*/ 10 h 10"/>
                <a:gd name="T10" fmla="*/ 0 w 12"/>
                <a:gd name="T11" fmla="*/ 6 h 10"/>
                <a:gd name="T12" fmla="*/ 7 w 12"/>
                <a:gd name="T13" fmla="*/ 6 h 10"/>
                <a:gd name="T14" fmla="*/ 7 w 12"/>
                <a:gd name="T15" fmla="*/ 0 h 10"/>
                <a:gd name="T16" fmla="*/ 12 w 12"/>
                <a:gd name="T17" fmla="*/ 0 h 10"/>
                <a:gd name="T18" fmla="*/ 12 w 12"/>
                <a:gd name="T19" fmla="*/ 10 h 10"/>
                <a:gd name="T20" fmla="*/ 0 w 12"/>
                <a:gd name="T21" fmla="*/ 10 h 10"/>
                <a:gd name="T22" fmla="*/ 0 w 12"/>
                <a:gd name="T23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0" y="10"/>
                  </a:moveTo>
                  <a:lnTo>
                    <a:pt x="0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81"/>
            <p:cNvSpPr>
              <a:spLocks noEditPoints="1"/>
            </p:cNvSpPr>
            <p:nvPr/>
          </p:nvSpPr>
          <p:spPr bwMode="auto">
            <a:xfrm>
              <a:off x="4318001" y="3970339"/>
              <a:ext cx="25400" cy="22225"/>
            </a:xfrm>
            <a:custGeom>
              <a:gdLst>
                <a:gd name="T0" fmla="*/ 2 w 16"/>
                <a:gd name="T1" fmla="*/ 14 h 14"/>
                <a:gd name="T2" fmla="*/ 2 w 16"/>
                <a:gd name="T3" fmla="*/ 12 h 14"/>
                <a:gd name="T4" fmla="*/ 2 w 16"/>
                <a:gd name="T5" fmla="*/ 14 h 14"/>
                <a:gd name="T6" fmla="*/ 0 w 16"/>
                <a:gd name="T7" fmla="*/ 14 h 14"/>
                <a:gd name="T8" fmla="*/ 0 w 16"/>
                <a:gd name="T9" fmla="*/ 6 h 14"/>
                <a:gd name="T10" fmla="*/ 2 w 16"/>
                <a:gd name="T11" fmla="*/ 6 h 14"/>
                <a:gd name="T12" fmla="*/ 7 w 16"/>
                <a:gd name="T13" fmla="*/ 6 h 14"/>
                <a:gd name="T14" fmla="*/ 7 w 16"/>
                <a:gd name="T15" fmla="*/ 0 h 14"/>
                <a:gd name="T16" fmla="*/ 16 w 16"/>
                <a:gd name="T17" fmla="*/ 0 h 14"/>
                <a:gd name="T18" fmla="*/ 16 w 16"/>
                <a:gd name="T19" fmla="*/ 14 h 14"/>
                <a:gd name="T20" fmla="*/ 2 w 16"/>
                <a:gd name="T21" fmla="*/ 14 h 14"/>
                <a:gd name="T22" fmla="*/ 2 w 16"/>
                <a:gd name="T23" fmla="*/ 14 h 14"/>
                <a:gd name="T24" fmla="*/ 4 w 16"/>
                <a:gd name="T25" fmla="*/ 12 h 14"/>
                <a:gd name="T26" fmla="*/ 2 w 16"/>
                <a:gd name="T27" fmla="*/ 12 h 14"/>
                <a:gd name="T28" fmla="*/ 4 w 16"/>
                <a:gd name="T29" fmla="*/ 12 h 14"/>
                <a:gd name="T30" fmla="*/ 4 w 16"/>
                <a:gd name="T31" fmla="*/ 12 h 14"/>
                <a:gd name="T32" fmla="*/ 12 w 16"/>
                <a:gd name="T33" fmla="*/ 10 h 14"/>
                <a:gd name="T34" fmla="*/ 12 w 16"/>
                <a:gd name="T35" fmla="*/ 5 h 14"/>
                <a:gd name="T36" fmla="*/ 12 w 16"/>
                <a:gd name="T37" fmla="*/ 10 h 14"/>
                <a:gd name="T38" fmla="*/ 9 w 16"/>
                <a:gd name="T39" fmla="*/ 10 h 14"/>
                <a:gd name="T40" fmla="*/ 4 w 16"/>
                <a:gd name="T41" fmla="*/ 10 h 14"/>
                <a:gd name="T42" fmla="*/ 12 w 16"/>
                <a:gd name="T43" fmla="*/ 10 h 14"/>
                <a:gd name="T44" fmla="*/ 12 w 16"/>
                <a:gd name="T45" fmla="*/ 1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2" y="14"/>
                  </a:move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6"/>
                  </a:lnTo>
                  <a:lnTo>
                    <a:pt x="2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4" y="12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12" y="10"/>
                  </a:moveTo>
                  <a:lnTo>
                    <a:pt x="12" y="5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482"/>
            <p:cNvSpPr>
              <a:spLocks noEditPoints="1"/>
            </p:cNvSpPr>
            <p:nvPr/>
          </p:nvSpPr>
          <p:spPr bwMode="auto">
            <a:xfrm>
              <a:off x="4546601" y="4076701"/>
              <a:ext cx="44450" cy="163513"/>
            </a:xfrm>
            <a:custGeom>
              <a:gdLst>
                <a:gd name="T0" fmla="*/ 0 w 28"/>
                <a:gd name="T1" fmla="*/ 79 h 103"/>
                <a:gd name="T2" fmla="*/ 0 w 28"/>
                <a:gd name="T3" fmla="*/ 79 h 103"/>
                <a:gd name="T4" fmla="*/ 7 w 28"/>
                <a:gd name="T5" fmla="*/ 0 h 103"/>
                <a:gd name="T6" fmla="*/ 11 w 28"/>
                <a:gd name="T7" fmla="*/ 0 h 103"/>
                <a:gd name="T8" fmla="*/ 28 w 28"/>
                <a:gd name="T9" fmla="*/ 66 h 103"/>
                <a:gd name="T10" fmla="*/ 12 w 28"/>
                <a:gd name="T11" fmla="*/ 103 h 103"/>
                <a:gd name="T12" fmla="*/ 0 w 28"/>
                <a:gd name="T13" fmla="*/ 79 h 103"/>
                <a:gd name="T14" fmla="*/ 0 w 28"/>
                <a:gd name="T15" fmla="*/ 79 h 103"/>
                <a:gd name="T16" fmla="*/ 11 w 28"/>
                <a:gd name="T17" fmla="*/ 92 h 103"/>
                <a:gd name="T18" fmla="*/ 23 w 28"/>
                <a:gd name="T19" fmla="*/ 66 h 103"/>
                <a:gd name="T20" fmla="*/ 10 w 28"/>
                <a:gd name="T21" fmla="*/ 13 h 103"/>
                <a:gd name="T22" fmla="*/ 5 w 28"/>
                <a:gd name="T23" fmla="*/ 78 h 103"/>
                <a:gd name="T24" fmla="*/ 11 w 28"/>
                <a:gd name="T25" fmla="*/ 92 h 103"/>
                <a:gd name="T26" fmla="*/ 11 w 28"/>
                <a:gd name="T27" fmla="*/ 92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03">
                  <a:moveTo>
                    <a:pt x="0" y="79"/>
                  </a:moveTo>
                  <a:lnTo>
                    <a:pt x="0" y="79"/>
                  </a:lnTo>
                  <a:lnTo>
                    <a:pt x="7" y="0"/>
                  </a:lnTo>
                  <a:lnTo>
                    <a:pt x="11" y="0"/>
                  </a:lnTo>
                  <a:lnTo>
                    <a:pt x="28" y="66"/>
                  </a:lnTo>
                  <a:lnTo>
                    <a:pt x="12" y="103"/>
                  </a:lnTo>
                  <a:lnTo>
                    <a:pt x="0" y="79"/>
                  </a:lnTo>
                  <a:lnTo>
                    <a:pt x="0" y="79"/>
                  </a:lnTo>
                  <a:close/>
                  <a:moveTo>
                    <a:pt x="11" y="92"/>
                  </a:moveTo>
                  <a:lnTo>
                    <a:pt x="23" y="66"/>
                  </a:lnTo>
                  <a:lnTo>
                    <a:pt x="10" y="13"/>
                  </a:lnTo>
                  <a:lnTo>
                    <a:pt x="5" y="78"/>
                  </a:lnTo>
                  <a:lnTo>
                    <a:pt x="11" y="92"/>
                  </a:lnTo>
                  <a:lnTo>
                    <a:pt x="11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483"/>
            <p:cNvSpPr>
              <a:spLocks noEditPoints="1"/>
            </p:cNvSpPr>
            <p:nvPr/>
          </p:nvSpPr>
          <p:spPr bwMode="auto">
            <a:xfrm>
              <a:off x="4543426" y="4073526"/>
              <a:ext cx="50800" cy="174625"/>
            </a:xfrm>
            <a:custGeom>
              <a:gdLst>
                <a:gd name="T0" fmla="*/ 0 w 32"/>
                <a:gd name="T1" fmla="*/ 82 h 110"/>
                <a:gd name="T2" fmla="*/ 0 w 32"/>
                <a:gd name="T3" fmla="*/ 82 h 110"/>
                <a:gd name="T4" fmla="*/ 0 w 32"/>
                <a:gd name="T5" fmla="*/ 81 h 110"/>
                <a:gd name="T6" fmla="*/ 7 w 32"/>
                <a:gd name="T7" fmla="*/ 0 h 110"/>
                <a:gd name="T8" fmla="*/ 14 w 32"/>
                <a:gd name="T9" fmla="*/ 0 h 110"/>
                <a:gd name="T10" fmla="*/ 32 w 32"/>
                <a:gd name="T11" fmla="*/ 69 h 110"/>
                <a:gd name="T12" fmla="*/ 14 w 32"/>
                <a:gd name="T13" fmla="*/ 110 h 110"/>
                <a:gd name="T14" fmla="*/ 0 w 32"/>
                <a:gd name="T15" fmla="*/ 82 h 110"/>
                <a:gd name="T16" fmla="*/ 0 w 32"/>
                <a:gd name="T17" fmla="*/ 82 h 110"/>
                <a:gd name="T18" fmla="*/ 14 w 32"/>
                <a:gd name="T19" fmla="*/ 100 h 110"/>
                <a:gd name="T20" fmla="*/ 14 w 32"/>
                <a:gd name="T21" fmla="*/ 98 h 110"/>
                <a:gd name="T22" fmla="*/ 14 w 32"/>
                <a:gd name="T23" fmla="*/ 100 h 110"/>
                <a:gd name="T24" fmla="*/ 5 w 32"/>
                <a:gd name="T25" fmla="*/ 80 h 110"/>
                <a:gd name="T26" fmla="*/ 9 w 32"/>
                <a:gd name="T27" fmla="*/ 21 h 110"/>
                <a:gd name="T28" fmla="*/ 5 w 32"/>
                <a:gd name="T29" fmla="*/ 80 h 110"/>
                <a:gd name="T30" fmla="*/ 5 w 32"/>
                <a:gd name="T31" fmla="*/ 80 h 110"/>
                <a:gd name="T32" fmla="*/ 14 w 32"/>
                <a:gd name="T33" fmla="*/ 100 h 110"/>
                <a:gd name="T34" fmla="*/ 14 w 32"/>
                <a:gd name="T35" fmla="*/ 100 h 110"/>
                <a:gd name="T36" fmla="*/ 13 w 32"/>
                <a:gd name="T37" fmla="*/ 94 h 110"/>
                <a:gd name="T38" fmla="*/ 16 w 32"/>
                <a:gd name="T39" fmla="*/ 93 h 110"/>
                <a:gd name="T40" fmla="*/ 13 w 32"/>
                <a:gd name="T41" fmla="*/ 94 h 110"/>
                <a:gd name="T42" fmla="*/ 13 w 32"/>
                <a:gd name="T43" fmla="*/ 94 h 110"/>
                <a:gd name="T44" fmla="*/ 9 w 32"/>
                <a:gd name="T45" fmla="*/ 79 h 110"/>
                <a:gd name="T46" fmla="*/ 13 w 32"/>
                <a:gd name="T47" fmla="*/ 89 h 110"/>
                <a:gd name="T48" fmla="*/ 22 w 32"/>
                <a:gd name="T49" fmla="*/ 68 h 110"/>
                <a:gd name="T50" fmla="*/ 13 w 32"/>
                <a:gd name="T51" fmla="*/ 30 h 110"/>
                <a:gd name="T52" fmla="*/ 9 w 32"/>
                <a:gd name="T53" fmla="*/ 79 h 110"/>
                <a:gd name="T54" fmla="*/ 9 w 32"/>
                <a:gd name="T55" fmla="*/ 79 h 110"/>
                <a:gd name="T56" fmla="*/ 2 w 32"/>
                <a:gd name="T57" fmla="*/ 81 h 110"/>
                <a:gd name="T58" fmla="*/ 4 w 32"/>
                <a:gd name="T59" fmla="*/ 81 h 110"/>
                <a:gd name="T60" fmla="*/ 4 w 32"/>
                <a:gd name="T61" fmla="*/ 81 h 110"/>
                <a:gd name="T62" fmla="*/ 2 w 32"/>
                <a:gd name="T63" fmla="*/ 81 h 110"/>
                <a:gd name="T64" fmla="*/ 2 w 32"/>
                <a:gd name="T65" fmla="*/ 81 h 110"/>
                <a:gd name="T66" fmla="*/ 11 w 32"/>
                <a:gd name="T67" fmla="*/ 4 h 110"/>
                <a:gd name="T68" fmla="*/ 10 w 32"/>
                <a:gd name="T69" fmla="*/ 15 h 110"/>
                <a:gd name="T70" fmla="*/ 14 w 32"/>
                <a:gd name="T71" fmla="*/ 15 h 110"/>
                <a:gd name="T72" fmla="*/ 11 w 32"/>
                <a:gd name="T73" fmla="*/ 4 h 110"/>
                <a:gd name="T74" fmla="*/ 11 w 32"/>
                <a:gd name="T75" fmla="*/ 4 h 110"/>
                <a:gd name="T76" fmla="*/ 11 w 32"/>
                <a:gd name="T77" fmla="*/ 4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110">
                  <a:moveTo>
                    <a:pt x="0" y="82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7" y="0"/>
                  </a:lnTo>
                  <a:lnTo>
                    <a:pt x="14" y="0"/>
                  </a:lnTo>
                  <a:lnTo>
                    <a:pt x="32" y="69"/>
                  </a:lnTo>
                  <a:lnTo>
                    <a:pt x="14" y="110"/>
                  </a:lnTo>
                  <a:lnTo>
                    <a:pt x="0" y="82"/>
                  </a:lnTo>
                  <a:lnTo>
                    <a:pt x="0" y="82"/>
                  </a:lnTo>
                  <a:close/>
                  <a:moveTo>
                    <a:pt x="14" y="100"/>
                  </a:moveTo>
                  <a:lnTo>
                    <a:pt x="14" y="98"/>
                  </a:lnTo>
                  <a:lnTo>
                    <a:pt x="14" y="100"/>
                  </a:lnTo>
                  <a:lnTo>
                    <a:pt x="5" y="80"/>
                  </a:lnTo>
                  <a:lnTo>
                    <a:pt x="9" y="21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3" y="94"/>
                  </a:moveTo>
                  <a:lnTo>
                    <a:pt x="16" y="93"/>
                  </a:lnTo>
                  <a:lnTo>
                    <a:pt x="13" y="94"/>
                  </a:lnTo>
                  <a:lnTo>
                    <a:pt x="13" y="94"/>
                  </a:lnTo>
                  <a:close/>
                  <a:moveTo>
                    <a:pt x="9" y="79"/>
                  </a:moveTo>
                  <a:lnTo>
                    <a:pt x="13" y="89"/>
                  </a:lnTo>
                  <a:lnTo>
                    <a:pt x="22" y="68"/>
                  </a:lnTo>
                  <a:lnTo>
                    <a:pt x="13" y="30"/>
                  </a:lnTo>
                  <a:lnTo>
                    <a:pt x="9" y="79"/>
                  </a:lnTo>
                  <a:lnTo>
                    <a:pt x="9" y="79"/>
                  </a:lnTo>
                  <a:close/>
                  <a:moveTo>
                    <a:pt x="2" y="81"/>
                  </a:move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1"/>
                  </a:lnTo>
                  <a:close/>
                  <a:moveTo>
                    <a:pt x="11" y="4"/>
                  </a:moveTo>
                  <a:lnTo>
                    <a:pt x="10" y="15"/>
                  </a:lnTo>
                  <a:lnTo>
                    <a:pt x="14" y="1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84"/>
            <p:cNvSpPr/>
            <p:nvPr/>
          </p:nvSpPr>
          <p:spPr bwMode="auto">
            <a:xfrm>
              <a:off x="4298951" y="4235451"/>
              <a:ext cx="266700" cy="101600"/>
            </a:xfrm>
            <a:custGeom>
              <a:gdLst>
                <a:gd name="T0" fmla="*/ 0 w 154"/>
                <a:gd name="T1" fmla="*/ 49 h 58"/>
                <a:gd name="T2" fmla="*/ 2 w 154"/>
                <a:gd name="T3" fmla="*/ 45 h 58"/>
                <a:gd name="T4" fmla="*/ 21 w 154"/>
                <a:gd name="T5" fmla="*/ 53 h 58"/>
                <a:gd name="T6" fmla="*/ 41 w 154"/>
                <a:gd name="T7" fmla="*/ 17 h 58"/>
                <a:gd name="T8" fmla="*/ 41 w 154"/>
                <a:gd name="T9" fmla="*/ 17 h 58"/>
                <a:gd name="T10" fmla="*/ 81 w 154"/>
                <a:gd name="T11" fmla="*/ 0 h 58"/>
                <a:gd name="T12" fmla="*/ 81 w 154"/>
                <a:gd name="T13" fmla="*/ 0 h 58"/>
                <a:gd name="T14" fmla="*/ 154 w 154"/>
                <a:gd name="T15" fmla="*/ 23 h 58"/>
                <a:gd name="T16" fmla="*/ 154 w 154"/>
                <a:gd name="T17" fmla="*/ 23 h 58"/>
                <a:gd name="T18" fmla="*/ 154 w 154"/>
                <a:gd name="T19" fmla="*/ 23 h 58"/>
                <a:gd name="T20" fmla="*/ 153 w 154"/>
                <a:gd name="T21" fmla="*/ 26 h 58"/>
                <a:gd name="T22" fmla="*/ 121 w 154"/>
                <a:gd name="T23" fmla="*/ 15 h 58"/>
                <a:gd name="T24" fmla="*/ 121 w 154"/>
                <a:gd name="T25" fmla="*/ 15 h 58"/>
                <a:gd name="T26" fmla="*/ 81 w 154"/>
                <a:gd name="T27" fmla="*/ 4 h 58"/>
                <a:gd name="T28" fmla="*/ 81 w 154"/>
                <a:gd name="T29" fmla="*/ 4 h 58"/>
                <a:gd name="T30" fmla="*/ 44 w 154"/>
                <a:gd name="T31" fmla="*/ 19 h 58"/>
                <a:gd name="T32" fmla="*/ 44 w 154"/>
                <a:gd name="T33" fmla="*/ 19 h 58"/>
                <a:gd name="T34" fmla="*/ 24 w 154"/>
                <a:gd name="T35" fmla="*/ 56 h 58"/>
                <a:gd name="T36" fmla="*/ 24 w 154"/>
                <a:gd name="T37" fmla="*/ 56 h 58"/>
                <a:gd name="T38" fmla="*/ 23 w 154"/>
                <a:gd name="T39" fmla="*/ 58 h 58"/>
                <a:gd name="T40" fmla="*/ 0 w 154"/>
                <a:gd name="T41" fmla="*/ 49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57">
                  <a:moveTo>
                    <a:pt x="0" y="49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4" y="47"/>
                    <a:pt x="33" y="30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1" y="0"/>
                    <a:pt x="69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3" y="0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3" y="26"/>
                    <a:pt x="138" y="21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04" y="9"/>
                    <a:pt x="86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69" y="4"/>
                    <a:pt x="53" y="4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35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0" y="49"/>
                    <a:pt x="0" y="49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485"/>
            <p:cNvSpPr>
              <a:spLocks noEditPoints="1"/>
            </p:cNvSpPr>
            <p:nvPr/>
          </p:nvSpPr>
          <p:spPr bwMode="auto">
            <a:xfrm>
              <a:off x="4292601" y="4232276"/>
              <a:ext cx="279400" cy="107950"/>
            </a:xfrm>
            <a:custGeom>
              <a:gdLst>
                <a:gd name="T0" fmla="*/ 2 w 160"/>
                <a:gd name="T1" fmla="*/ 53 h 62"/>
                <a:gd name="T2" fmla="*/ 3 w 160"/>
                <a:gd name="T3" fmla="*/ 51 h 62"/>
                <a:gd name="T4" fmla="*/ 5 w 160"/>
                <a:gd name="T5" fmla="*/ 51 h 62"/>
                <a:gd name="T6" fmla="*/ 3 w 160"/>
                <a:gd name="T7" fmla="*/ 51 h 62"/>
                <a:gd name="T8" fmla="*/ 2 w 160"/>
                <a:gd name="T9" fmla="*/ 53 h 62"/>
                <a:gd name="T10" fmla="*/ 0 w 160"/>
                <a:gd name="T11" fmla="*/ 52 h 62"/>
                <a:gd name="T12" fmla="*/ 3 w 160"/>
                <a:gd name="T13" fmla="*/ 44 h 62"/>
                <a:gd name="T14" fmla="*/ 23 w 160"/>
                <a:gd name="T15" fmla="*/ 52 h 62"/>
                <a:gd name="T16" fmla="*/ 42 w 160"/>
                <a:gd name="T17" fmla="*/ 18 h 62"/>
                <a:gd name="T18" fmla="*/ 42 w 160"/>
                <a:gd name="T19" fmla="*/ 18 h 62"/>
                <a:gd name="T20" fmla="*/ 83 w 160"/>
                <a:gd name="T21" fmla="*/ 0 h 62"/>
                <a:gd name="T22" fmla="*/ 83 w 160"/>
                <a:gd name="T23" fmla="*/ 0 h 62"/>
                <a:gd name="T24" fmla="*/ 84 w 160"/>
                <a:gd name="T25" fmla="*/ 0 h 62"/>
                <a:gd name="T26" fmla="*/ 84 w 160"/>
                <a:gd name="T27" fmla="*/ 0 h 62"/>
                <a:gd name="T28" fmla="*/ 158 w 160"/>
                <a:gd name="T29" fmla="*/ 23 h 62"/>
                <a:gd name="T30" fmla="*/ 158 w 160"/>
                <a:gd name="T31" fmla="*/ 23 h 62"/>
                <a:gd name="T32" fmla="*/ 160 w 160"/>
                <a:gd name="T33" fmla="*/ 23 h 62"/>
                <a:gd name="T34" fmla="*/ 157 w 160"/>
                <a:gd name="T35" fmla="*/ 31 h 62"/>
                <a:gd name="T36" fmla="*/ 155 w 160"/>
                <a:gd name="T37" fmla="*/ 30 h 62"/>
                <a:gd name="T38" fmla="*/ 123 w 160"/>
                <a:gd name="T39" fmla="*/ 19 h 62"/>
                <a:gd name="T40" fmla="*/ 123 w 160"/>
                <a:gd name="T41" fmla="*/ 19 h 62"/>
                <a:gd name="T42" fmla="*/ 84 w 160"/>
                <a:gd name="T43" fmla="*/ 8 h 62"/>
                <a:gd name="T44" fmla="*/ 84 w 160"/>
                <a:gd name="T45" fmla="*/ 8 h 62"/>
                <a:gd name="T46" fmla="*/ 84 w 160"/>
                <a:gd name="T47" fmla="*/ 8 h 62"/>
                <a:gd name="T48" fmla="*/ 84 w 160"/>
                <a:gd name="T49" fmla="*/ 8 h 62"/>
                <a:gd name="T50" fmla="*/ 49 w 160"/>
                <a:gd name="T51" fmla="*/ 22 h 62"/>
                <a:gd name="T52" fmla="*/ 49 w 160"/>
                <a:gd name="T53" fmla="*/ 22 h 62"/>
                <a:gd name="T54" fmla="*/ 28 w 160"/>
                <a:gd name="T55" fmla="*/ 59 h 62"/>
                <a:gd name="T56" fmla="*/ 28 w 160"/>
                <a:gd name="T57" fmla="*/ 59 h 62"/>
                <a:gd name="T58" fmla="*/ 27 w 160"/>
                <a:gd name="T59" fmla="*/ 62 h 62"/>
                <a:gd name="T60" fmla="*/ 2 w 160"/>
                <a:gd name="T61" fmla="*/ 53 h 62"/>
                <a:gd name="T62" fmla="*/ 25 w 160"/>
                <a:gd name="T63" fmla="*/ 57 h 62"/>
                <a:gd name="T64" fmla="*/ 25 w 160"/>
                <a:gd name="T65" fmla="*/ 57 h 62"/>
                <a:gd name="T66" fmla="*/ 46 w 160"/>
                <a:gd name="T67" fmla="*/ 20 h 62"/>
                <a:gd name="T68" fmla="*/ 46 w 160"/>
                <a:gd name="T69" fmla="*/ 20 h 62"/>
                <a:gd name="T70" fmla="*/ 83 w 160"/>
                <a:gd name="T71" fmla="*/ 4 h 62"/>
                <a:gd name="T72" fmla="*/ 83 w 160"/>
                <a:gd name="T73" fmla="*/ 4 h 62"/>
                <a:gd name="T74" fmla="*/ 83 w 160"/>
                <a:gd name="T75" fmla="*/ 4 h 62"/>
                <a:gd name="T76" fmla="*/ 83 w 160"/>
                <a:gd name="T77" fmla="*/ 4 h 62"/>
                <a:gd name="T78" fmla="*/ 83 w 160"/>
                <a:gd name="T79" fmla="*/ 4 h 62"/>
                <a:gd name="T80" fmla="*/ 83 w 160"/>
                <a:gd name="T81" fmla="*/ 4 h 62"/>
                <a:gd name="T82" fmla="*/ 46 w 160"/>
                <a:gd name="T83" fmla="*/ 20 h 62"/>
                <a:gd name="T84" fmla="*/ 46 w 160"/>
                <a:gd name="T85" fmla="*/ 20 h 62"/>
                <a:gd name="T86" fmla="*/ 26 w 160"/>
                <a:gd name="T87" fmla="*/ 56 h 62"/>
                <a:gd name="T88" fmla="*/ 26 w 160"/>
                <a:gd name="T89" fmla="*/ 56 h 62"/>
                <a:gd name="T90" fmla="*/ 25 w 160"/>
                <a:gd name="T91" fmla="*/ 57 h 62"/>
                <a:gd name="T92" fmla="*/ 124 w 160"/>
                <a:gd name="T93" fmla="*/ 15 h 62"/>
                <a:gd name="T94" fmla="*/ 139 w 160"/>
                <a:gd name="T95" fmla="*/ 20 h 62"/>
                <a:gd name="T96" fmla="*/ 139 w 160"/>
                <a:gd name="T97" fmla="*/ 20 h 62"/>
                <a:gd name="T98" fmla="*/ 125 w 160"/>
                <a:gd name="T99" fmla="*/ 15 h 62"/>
                <a:gd name="T100" fmla="*/ 125 w 160"/>
                <a:gd name="T101" fmla="*/ 15 h 62"/>
                <a:gd name="T102" fmla="*/ 102 w 160"/>
                <a:gd name="T103" fmla="*/ 8 h 62"/>
                <a:gd name="T104" fmla="*/ 102 w 160"/>
                <a:gd name="T105" fmla="*/ 8 h 62"/>
                <a:gd name="T106" fmla="*/ 124 w 160"/>
                <a:gd name="T107" fmla="*/ 15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62">
                  <a:moveTo>
                    <a:pt x="2" y="53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6" y="46"/>
                    <a:pt x="35" y="30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53" y="1"/>
                    <a:pt x="71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7" y="0"/>
                    <a:pt x="153" y="21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5" y="30"/>
                    <a:pt x="140" y="25"/>
                    <a:pt x="123" y="19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07" y="13"/>
                    <a:pt x="88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72" y="8"/>
                    <a:pt x="58" y="9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9" y="38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" y="53"/>
                    <a:pt x="2" y="53"/>
                    <a:pt x="2" y="53"/>
                  </a:cubicBezTo>
                  <a:close/>
                  <a:moveTo>
                    <a:pt x="25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36" y="36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5" y="5"/>
                    <a:pt x="72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71" y="4"/>
                    <a:pt x="55" y="5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37" y="33"/>
                    <a:pt x="28" y="50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5" y="57"/>
                    <a:pt x="25" y="57"/>
                    <a:pt x="25" y="57"/>
                  </a:cubicBezTo>
                  <a:close/>
                  <a:moveTo>
                    <a:pt x="124" y="15"/>
                  </a:moveTo>
                  <a:cubicBezTo>
                    <a:pt x="130" y="17"/>
                    <a:pt x="134" y="19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34" y="19"/>
                    <a:pt x="130" y="17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17" y="13"/>
                    <a:pt x="109" y="10"/>
                    <a:pt x="102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9" y="10"/>
                    <a:pt x="117" y="13"/>
                    <a:pt x="1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86"/>
            <p:cNvSpPr/>
            <p:nvPr/>
          </p:nvSpPr>
          <p:spPr bwMode="auto">
            <a:xfrm>
              <a:off x="4600576" y="4198939"/>
              <a:ext cx="261938" cy="66675"/>
            </a:xfrm>
            <a:custGeom>
              <a:gdLst>
                <a:gd name="T0" fmla="*/ 0 w 150"/>
                <a:gd name="T1" fmla="*/ 34 h 38"/>
                <a:gd name="T2" fmla="*/ 56 w 150"/>
                <a:gd name="T3" fmla="*/ 4 h 38"/>
                <a:gd name="T4" fmla="*/ 73 w 150"/>
                <a:gd name="T5" fmla="*/ 0 h 38"/>
                <a:gd name="T6" fmla="*/ 73 w 150"/>
                <a:gd name="T7" fmla="*/ 0 h 38"/>
                <a:gd name="T8" fmla="*/ 93 w 150"/>
                <a:gd name="T9" fmla="*/ 4 h 38"/>
                <a:gd name="T10" fmla="*/ 93 w 150"/>
                <a:gd name="T11" fmla="*/ 4 h 38"/>
                <a:gd name="T12" fmla="*/ 137 w 150"/>
                <a:gd name="T13" fmla="*/ 26 h 38"/>
                <a:gd name="T14" fmla="*/ 137 w 150"/>
                <a:gd name="T15" fmla="*/ 26 h 38"/>
                <a:gd name="T16" fmla="*/ 146 w 150"/>
                <a:gd name="T17" fmla="*/ 11 h 38"/>
                <a:gd name="T18" fmla="*/ 150 w 150"/>
                <a:gd name="T19" fmla="*/ 13 h 38"/>
                <a:gd name="T20" fmla="*/ 138 w 150"/>
                <a:gd name="T21" fmla="*/ 31 h 38"/>
                <a:gd name="T22" fmla="*/ 136 w 150"/>
                <a:gd name="T23" fmla="*/ 30 h 38"/>
                <a:gd name="T24" fmla="*/ 91 w 150"/>
                <a:gd name="T25" fmla="*/ 8 h 38"/>
                <a:gd name="T26" fmla="*/ 91 w 150"/>
                <a:gd name="T27" fmla="*/ 8 h 38"/>
                <a:gd name="T28" fmla="*/ 73 w 150"/>
                <a:gd name="T29" fmla="*/ 4 h 38"/>
                <a:gd name="T30" fmla="*/ 73 w 150"/>
                <a:gd name="T31" fmla="*/ 4 h 38"/>
                <a:gd name="T32" fmla="*/ 62 w 150"/>
                <a:gd name="T33" fmla="*/ 6 h 38"/>
                <a:gd name="T34" fmla="*/ 62 w 150"/>
                <a:gd name="T35" fmla="*/ 6 h 38"/>
                <a:gd name="T36" fmla="*/ 58 w 150"/>
                <a:gd name="T37" fmla="*/ 8 h 38"/>
                <a:gd name="T38" fmla="*/ 58 w 150"/>
                <a:gd name="T39" fmla="*/ 8 h 38"/>
                <a:gd name="T40" fmla="*/ 2 w 150"/>
                <a:gd name="T41" fmla="*/ 38 h 38"/>
                <a:gd name="T42" fmla="*/ 2 w 150"/>
                <a:gd name="T43" fmla="*/ 38 h 38"/>
                <a:gd name="T44" fmla="*/ 0 w 150"/>
                <a:gd name="T45" fmla="*/ 3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0" h="38">
                  <a:moveTo>
                    <a:pt x="0" y="34"/>
                  </a:move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6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5" y="1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11" y="11"/>
                    <a:pt x="131" y="23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12" y="16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84" y="5"/>
                    <a:pt x="78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68" y="4"/>
                    <a:pt x="65" y="5"/>
                    <a:pt x="62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0" y="7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487"/>
            <p:cNvSpPr>
              <a:spLocks noEditPoints="1"/>
            </p:cNvSpPr>
            <p:nvPr/>
          </p:nvSpPr>
          <p:spPr bwMode="auto">
            <a:xfrm>
              <a:off x="4597401" y="4195764"/>
              <a:ext cx="268288" cy="73025"/>
            </a:xfrm>
            <a:custGeom>
              <a:gdLst>
                <a:gd name="T0" fmla="*/ 3 w 154"/>
                <a:gd name="T1" fmla="*/ 41 h 42"/>
                <a:gd name="T2" fmla="*/ 2 w 154"/>
                <a:gd name="T3" fmla="*/ 36 h 42"/>
                <a:gd name="T4" fmla="*/ 2 w 154"/>
                <a:gd name="T5" fmla="*/ 36 h 42"/>
                <a:gd name="T6" fmla="*/ 0 w 154"/>
                <a:gd name="T7" fmla="*/ 36 h 42"/>
                <a:gd name="T8" fmla="*/ 75 w 154"/>
                <a:gd name="T9" fmla="*/ 0 h 42"/>
                <a:gd name="T10" fmla="*/ 95 w 154"/>
                <a:gd name="T11" fmla="*/ 4 h 42"/>
                <a:gd name="T12" fmla="*/ 138 w 154"/>
                <a:gd name="T13" fmla="*/ 25 h 42"/>
                <a:gd name="T14" fmla="*/ 148 w 154"/>
                <a:gd name="T15" fmla="*/ 10 h 42"/>
                <a:gd name="T16" fmla="*/ 141 w 154"/>
                <a:gd name="T17" fmla="*/ 36 h 42"/>
                <a:gd name="T18" fmla="*/ 138 w 154"/>
                <a:gd name="T19" fmla="*/ 34 h 42"/>
                <a:gd name="T20" fmla="*/ 138 w 154"/>
                <a:gd name="T21" fmla="*/ 34 h 42"/>
                <a:gd name="T22" fmla="*/ 137 w 154"/>
                <a:gd name="T23" fmla="*/ 34 h 42"/>
                <a:gd name="T24" fmla="*/ 137 w 154"/>
                <a:gd name="T25" fmla="*/ 34 h 42"/>
                <a:gd name="T26" fmla="*/ 137 w 154"/>
                <a:gd name="T27" fmla="*/ 34 h 42"/>
                <a:gd name="T28" fmla="*/ 136 w 154"/>
                <a:gd name="T29" fmla="*/ 33 h 42"/>
                <a:gd name="T30" fmla="*/ 133 w 154"/>
                <a:gd name="T31" fmla="*/ 32 h 42"/>
                <a:gd name="T32" fmla="*/ 123 w 154"/>
                <a:gd name="T33" fmla="*/ 26 h 42"/>
                <a:gd name="T34" fmla="*/ 92 w 154"/>
                <a:gd name="T35" fmla="*/ 12 h 42"/>
                <a:gd name="T36" fmla="*/ 75 w 154"/>
                <a:gd name="T37" fmla="*/ 8 h 42"/>
                <a:gd name="T38" fmla="*/ 65 w 154"/>
                <a:gd name="T39" fmla="*/ 10 h 42"/>
                <a:gd name="T40" fmla="*/ 61 w 154"/>
                <a:gd name="T41" fmla="*/ 11 h 42"/>
                <a:gd name="T42" fmla="*/ 5 w 154"/>
                <a:gd name="T43" fmla="*/ 42 h 42"/>
                <a:gd name="T44" fmla="*/ 5 w 154"/>
                <a:gd name="T45" fmla="*/ 37 h 42"/>
                <a:gd name="T46" fmla="*/ 5 w 154"/>
                <a:gd name="T47" fmla="*/ 37 h 42"/>
                <a:gd name="T48" fmla="*/ 139 w 154"/>
                <a:gd name="T49" fmla="*/ 31 h 42"/>
                <a:gd name="T50" fmla="*/ 140 w 154"/>
                <a:gd name="T51" fmla="*/ 31 h 42"/>
                <a:gd name="T52" fmla="*/ 121 w 154"/>
                <a:gd name="T53" fmla="*/ 20 h 42"/>
                <a:gd name="T54" fmla="*/ 139 w 154"/>
                <a:gd name="T55" fmla="*/ 31 h 42"/>
                <a:gd name="T56" fmla="*/ 139 w 154"/>
                <a:gd name="T57" fmla="*/ 31 h 42"/>
                <a:gd name="T58" fmla="*/ 59 w 154"/>
                <a:gd name="T59" fmla="*/ 8 h 42"/>
                <a:gd name="T60" fmla="*/ 59 w 154"/>
                <a:gd name="T61" fmla="*/ 8 h 42"/>
                <a:gd name="T62" fmla="*/ 94 w 154"/>
                <a:gd name="T63" fmla="*/ 8 h 42"/>
                <a:gd name="T64" fmla="*/ 75 w 154"/>
                <a:gd name="T65" fmla="*/ 4 h 42"/>
                <a:gd name="T66" fmla="*/ 63 w 154"/>
                <a:gd name="T67" fmla="*/ 6 h 42"/>
                <a:gd name="T68" fmla="*/ 63 w 154"/>
                <a:gd name="T69" fmla="*/ 6 h 42"/>
                <a:gd name="T70" fmla="*/ 75 w 154"/>
                <a:gd name="T71" fmla="*/ 4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42">
                  <a:moveTo>
                    <a:pt x="5" y="40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64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8" y="1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112" y="11"/>
                    <a:pt x="131" y="21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8" y="34"/>
                    <a:pt x="138" y="34"/>
                    <a:pt x="138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7" y="34"/>
                    <a:pt x="137" y="34"/>
                    <a:pt x="136" y="3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35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1" y="30"/>
                    <a:pt x="127" y="28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14" y="21"/>
                    <a:pt x="103" y="16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86" y="9"/>
                    <a:pt x="80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8"/>
                    <a:pt x="67" y="9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2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lose/>
                  <a:moveTo>
                    <a:pt x="5" y="37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139" y="31"/>
                  </a:moveTo>
                  <a:cubicBezTo>
                    <a:pt x="139" y="31"/>
                    <a:pt x="139" y="31"/>
                    <a:pt x="139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5" y="28"/>
                    <a:pt x="129" y="24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1" y="26"/>
                    <a:pt x="138" y="30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lose/>
                  <a:moveTo>
                    <a:pt x="59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94" y="8"/>
                  </a:moveTo>
                  <a:cubicBezTo>
                    <a:pt x="87" y="5"/>
                    <a:pt x="80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0" y="4"/>
                    <a:pt x="65" y="5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6" y="5"/>
                    <a:pt x="70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80" y="4"/>
                    <a:pt x="87" y="5"/>
                    <a:pt x="9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 rot="1422615">
            <a:off x="3591946" y="1753005"/>
            <a:ext cx="928373" cy="1398507"/>
            <a:chOff x="5955756" y="4433189"/>
            <a:chExt cx="1569382" cy="2364128"/>
          </a:xfrm>
        </p:grpSpPr>
        <p:sp>
          <p:nvSpPr>
            <p:cNvPr id="49" name="Freeform 3737"/>
            <p:cNvSpPr>
              <a:spLocks noEditPoints="1"/>
            </p:cNvSpPr>
            <p:nvPr/>
          </p:nvSpPr>
          <p:spPr bwMode="auto">
            <a:xfrm>
              <a:off x="5965816" y="4619302"/>
              <a:ext cx="603607" cy="658939"/>
            </a:xfrm>
            <a:custGeom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38"/>
            <p:cNvSpPr>
              <a:spLocks noEditPoints="1"/>
            </p:cNvSpPr>
            <p:nvPr/>
          </p:nvSpPr>
          <p:spPr bwMode="auto">
            <a:xfrm>
              <a:off x="5955756" y="4609242"/>
              <a:ext cx="628759" cy="679060"/>
            </a:xfrm>
            <a:custGeom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39"/>
            <p:cNvSpPr/>
            <p:nvPr/>
          </p:nvSpPr>
          <p:spPr bwMode="auto">
            <a:xfrm>
              <a:off x="6091569" y="4825533"/>
              <a:ext cx="20120" cy="20120"/>
            </a:xfrm>
            <a:custGeom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740"/>
            <p:cNvSpPr>
              <a:spLocks noEditPoints="1"/>
            </p:cNvSpPr>
            <p:nvPr/>
          </p:nvSpPr>
          <p:spPr bwMode="auto">
            <a:xfrm>
              <a:off x="6081509" y="4810445"/>
              <a:ext cx="45272" cy="45272"/>
            </a:xfrm>
            <a:custGeom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41"/>
            <p:cNvSpPr/>
            <p:nvPr/>
          </p:nvSpPr>
          <p:spPr bwMode="auto">
            <a:xfrm>
              <a:off x="6242471" y="4760144"/>
              <a:ext cx="25152" cy="25152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42"/>
            <p:cNvSpPr>
              <a:spLocks noEditPoints="1"/>
            </p:cNvSpPr>
            <p:nvPr/>
          </p:nvSpPr>
          <p:spPr bwMode="auto">
            <a:xfrm>
              <a:off x="6227379" y="4750084"/>
              <a:ext cx="50301" cy="45272"/>
            </a:xfrm>
            <a:custGeom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743"/>
            <p:cNvSpPr>
              <a:spLocks noEditPoints="1"/>
            </p:cNvSpPr>
            <p:nvPr/>
          </p:nvSpPr>
          <p:spPr bwMode="auto">
            <a:xfrm>
              <a:off x="6031208" y="4885894"/>
              <a:ext cx="281683" cy="176054"/>
            </a:xfrm>
            <a:custGeom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744"/>
            <p:cNvSpPr>
              <a:spLocks noEditPoints="1"/>
            </p:cNvSpPr>
            <p:nvPr/>
          </p:nvSpPr>
          <p:spPr bwMode="auto">
            <a:xfrm>
              <a:off x="6016117" y="4870806"/>
              <a:ext cx="306835" cy="201202"/>
            </a:xfrm>
            <a:custGeom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745"/>
            <p:cNvSpPr/>
            <p:nvPr/>
          </p:nvSpPr>
          <p:spPr bwMode="auto">
            <a:xfrm>
              <a:off x="6267620" y="4870806"/>
              <a:ext cx="50301" cy="35212"/>
            </a:xfrm>
            <a:custGeom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746"/>
            <p:cNvSpPr/>
            <p:nvPr/>
          </p:nvSpPr>
          <p:spPr bwMode="auto">
            <a:xfrm>
              <a:off x="6252531" y="4860745"/>
              <a:ext cx="80481" cy="55332"/>
            </a:xfrm>
            <a:custGeom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747"/>
            <p:cNvSpPr/>
            <p:nvPr/>
          </p:nvSpPr>
          <p:spPr bwMode="auto">
            <a:xfrm>
              <a:off x="6016117" y="4956315"/>
              <a:ext cx="35212" cy="55332"/>
            </a:xfrm>
            <a:custGeom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748"/>
            <p:cNvSpPr/>
            <p:nvPr/>
          </p:nvSpPr>
          <p:spPr bwMode="auto">
            <a:xfrm>
              <a:off x="6001028" y="4946255"/>
              <a:ext cx="65392" cy="75452"/>
            </a:xfrm>
            <a:custGeom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749"/>
            <p:cNvSpPr/>
            <p:nvPr/>
          </p:nvSpPr>
          <p:spPr bwMode="auto">
            <a:xfrm>
              <a:off x="6026177" y="4443249"/>
              <a:ext cx="125753" cy="221323"/>
            </a:xfrm>
            <a:custGeom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750"/>
            <p:cNvSpPr>
              <a:spLocks noEditPoints="1"/>
            </p:cNvSpPr>
            <p:nvPr/>
          </p:nvSpPr>
          <p:spPr bwMode="auto">
            <a:xfrm>
              <a:off x="6016117" y="4433189"/>
              <a:ext cx="150902" cy="256535"/>
            </a:xfrm>
            <a:custGeom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751"/>
            <p:cNvSpPr/>
            <p:nvPr/>
          </p:nvSpPr>
          <p:spPr bwMode="auto">
            <a:xfrm>
              <a:off x="6121750" y="4488521"/>
              <a:ext cx="130782" cy="145873"/>
            </a:xfrm>
            <a:custGeom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52"/>
            <p:cNvSpPr>
              <a:spLocks noEditPoints="1"/>
            </p:cNvSpPr>
            <p:nvPr/>
          </p:nvSpPr>
          <p:spPr bwMode="auto">
            <a:xfrm>
              <a:off x="6106658" y="4473429"/>
              <a:ext cx="155933" cy="181082"/>
            </a:xfrm>
            <a:custGeom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753"/>
            <p:cNvSpPr/>
            <p:nvPr/>
          </p:nvSpPr>
          <p:spPr bwMode="auto">
            <a:xfrm>
              <a:off x="6338041" y="5237998"/>
              <a:ext cx="50301" cy="65392"/>
            </a:xfrm>
            <a:custGeom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754"/>
            <p:cNvSpPr/>
            <p:nvPr/>
          </p:nvSpPr>
          <p:spPr bwMode="auto">
            <a:xfrm>
              <a:off x="6322952" y="5227938"/>
              <a:ext cx="85513" cy="85513"/>
            </a:xfrm>
            <a:custGeom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55"/>
            <p:cNvSpPr>
              <a:spLocks noEditPoints="1"/>
            </p:cNvSpPr>
            <p:nvPr/>
          </p:nvSpPr>
          <p:spPr bwMode="auto">
            <a:xfrm>
              <a:off x="6307860" y="5268179"/>
              <a:ext cx="171022" cy="115693"/>
            </a:xfrm>
            <a:custGeom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56"/>
            <p:cNvSpPr>
              <a:spLocks noEditPoints="1"/>
            </p:cNvSpPr>
            <p:nvPr/>
          </p:nvSpPr>
          <p:spPr bwMode="auto">
            <a:xfrm>
              <a:off x="6282712" y="5253090"/>
              <a:ext cx="206234" cy="145873"/>
            </a:xfrm>
            <a:custGeom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757"/>
            <p:cNvSpPr>
              <a:spLocks noEditPoints="1"/>
            </p:cNvSpPr>
            <p:nvPr/>
          </p:nvSpPr>
          <p:spPr bwMode="auto">
            <a:xfrm>
              <a:off x="6378281" y="5313451"/>
              <a:ext cx="241443" cy="427557"/>
            </a:xfrm>
            <a:custGeom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58"/>
            <p:cNvSpPr>
              <a:spLocks noEditPoints="1"/>
            </p:cNvSpPr>
            <p:nvPr/>
          </p:nvSpPr>
          <p:spPr bwMode="auto">
            <a:xfrm>
              <a:off x="6368221" y="5303391"/>
              <a:ext cx="266595" cy="452705"/>
            </a:xfrm>
            <a:custGeom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59"/>
            <p:cNvSpPr>
              <a:spLocks noEditPoints="1"/>
            </p:cNvSpPr>
            <p:nvPr/>
          </p:nvSpPr>
          <p:spPr bwMode="auto">
            <a:xfrm>
              <a:off x="6237439" y="5258119"/>
              <a:ext cx="462766" cy="563367"/>
            </a:xfrm>
            <a:custGeom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760"/>
            <p:cNvSpPr>
              <a:spLocks noEditPoints="1"/>
            </p:cNvSpPr>
            <p:nvPr/>
          </p:nvSpPr>
          <p:spPr bwMode="auto">
            <a:xfrm>
              <a:off x="6222351" y="5248058"/>
              <a:ext cx="487917" cy="583487"/>
            </a:xfrm>
            <a:custGeom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5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761"/>
            <p:cNvSpPr/>
            <p:nvPr/>
          </p:nvSpPr>
          <p:spPr bwMode="auto">
            <a:xfrm>
              <a:off x="6086538" y="5393932"/>
              <a:ext cx="191142" cy="548278"/>
            </a:xfrm>
            <a:custGeom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62"/>
            <p:cNvSpPr>
              <a:spLocks noEditPoints="1"/>
            </p:cNvSpPr>
            <p:nvPr/>
          </p:nvSpPr>
          <p:spPr bwMode="auto">
            <a:xfrm>
              <a:off x="6076477" y="5378840"/>
              <a:ext cx="216294" cy="573427"/>
            </a:xfrm>
            <a:custGeom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763"/>
            <p:cNvSpPr/>
            <p:nvPr/>
          </p:nvSpPr>
          <p:spPr bwMode="auto">
            <a:xfrm>
              <a:off x="6182110" y="5917058"/>
              <a:ext cx="95573" cy="55332"/>
            </a:xfrm>
            <a:custGeom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64"/>
            <p:cNvSpPr>
              <a:spLocks noEditPoints="1"/>
            </p:cNvSpPr>
            <p:nvPr/>
          </p:nvSpPr>
          <p:spPr bwMode="auto">
            <a:xfrm>
              <a:off x="6161990" y="5906998"/>
              <a:ext cx="135813" cy="80481"/>
            </a:xfrm>
            <a:custGeom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765"/>
            <p:cNvSpPr/>
            <p:nvPr/>
          </p:nvSpPr>
          <p:spPr bwMode="auto">
            <a:xfrm>
              <a:off x="6448702" y="4760144"/>
              <a:ext cx="417497" cy="518098"/>
            </a:xfrm>
            <a:custGeom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766"/>
            <p:cNvSpPr>
              <a:spLocks noEditPoints="1"/>
            </p:cNvSpPr>
            <p:nvPr/>
          </p:nvSpPr>
          <p:spPr bwMode="auto">
            <a:xfrm>
              <a:off x="6438642" y="4745052"/>
              <a:ext cx="437617" cy="548278"/>
            </a:xfrm>
            <a:custGeom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767"/>
            <p:cNvSpPr/>
            <p:nvPr/>
          </p:nvSpPr>
          <p:spPr bwMode="auto">
            <a:xfrm>
              <a:off x="6710265" y="4679663"/>
              <a:ext cx="45272" cy="100601"/>
            </a:xfrm>
            <a:custGeom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68"/>
            <p:cNvSpPr>
              <a:spLocks noEditPoints="1"/>
            </p:cNvSpPr>
            <p:nvPr/>
          </p:nvSpPr>
          <p:spPr bwMode="auto">
            <a:xfrm>
              <a:off x="6700205" y="4664571"/>
              <a:ext cx="65392" cy="125753"/>
            </a:xfrm>
            <a:custGeom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69"/>
            <p:cNvSpPr/>
            <p:nvPr/>
          </p:nvSpPr>
          <p:spPr bwMode="auto">
            <a:xfrm>
              <a:off x="6740445" y="4689723"/>
              <a:ext cx="25152" cy="85513"/>
            </a:xfrm>
            <a:custGeom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70"/>
            <p:cNvSpPr>
              <a:spLocks noEditPoints="1"/>
            </p:cNvSpPr>
            <p:nvPr/>
          </p:nvSpPr>
          <p:spPr bwMode="auto">
            <a:xfrm>
              <a:off x="6730385" y="4679663"/>
              <a:ext cx="45272" cy="105633"/>
            </a:xfrm>
            <a:custGeom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771"/>
            <p:cNvSpPr/>
            <p:nvPr/>
          </p:nvSpPr>
          <p:spPr bwMode="auto">
            <a:xfrm>
              <a:off x="6740445" y="4684692"/>
              <a:ext cx="50301" cy="95573"/>
            </a:xfrm>
            <a:custGeom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772"/>
            <p:cNvSpPr/>
            <p:nvPr/>
          </p:nvSpPr>
          <p:spPr bwMode="auto">
            <a:xfrm>
              <a:off x="6725357" y="4674632"/>
              <a:ext cx="80481" cy="120721"/>
            </a:xfrm>
            <a:custGeom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773"/>
            <p:cNvSpPr/>
            <p:nvPr/>
          </p:nvSpPr>
          <p:spPr bwMode="auto">
            <a:xfrm>
              <a:off x="6760566" y="4714872"/>
              <a:ext cx="45272" cy="70421"/>
            </a:xfrm>
            <a:custGeom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774"/>
            <p:cNvSpPr>
              <a:spLocks noEditPoints="1"/>
            </p:cNvSpPr>
            <p:nvPr/>
          </p:nvSpPr>
          <p:spPr bwMode="auto">
            <a:xfrm>
              <a:off x="6740445" y="4694752"/>
              <a:ext cx="80481" cy="100601"/>
            </a:xfrm>
            <a:custGeom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775"/>
            <p:cNvSpPr/>
            <p:nvPr/>
          </p:nvSpPr>
          <p:spPr bwMode="auto">
            <a:xfrm>
              <a:off x="6478882" y="5811425"/>
              <a:ext cx="160962" cy="965772"/>
            </a:xfrm>
            <a:custGeom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776"/>
            <p:cNvSpPr>
              <a:spLocks noEditPoints="1"/>
            </p:cNvSpPr>
            <p:nvPr/>
          </p:nvSpPr>
          <p:spPr bwMode="auto">
            <a:xfrm>
              <a:off x="6468822" y="5781245"/>
              <a:ext cx="181082" cy="1016072"/>
            </a:xfrm>
            <a:custGeom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777"/>
            <p:cNvSpPr>
              <a:spLocks noEditPoints="1"/>
            </p:cNvSpPr>
            <p:nvPr/>
          </p:nvSpPr>
          <p:spPr bwMode="auto">
            <a:xfrm>
              <a:off x="6659964" y="5529742"/>
              <a:ext cx="850082" cy="377256"/>
            </a:xfrm>
            <a:custGeom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778"/>
            <p:cNvSpPr>
              <a:spLocks noEditPoints="1"/>
            </p:cNvSpPr>
            <p:nvPr/>
          </p:nvSpPr>
          <p:spPr bwMode="auto">
            <a:xfrm>
              <a:off x="6644876" y="5519682"/>
              <a:ext cx="880262" cy="397376"/>
            </a:xfrm>
            <a:custGeom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805"/>
            <p:cNvSpPr/>
            <p:nvPr/>
          </p:nvSpPr>
          <p:spPr bwMode="auto">
            <a:xfrm>
              <a:off x="7439625" y="4926135"/>
              <a:ext cx="85513" cy="85513"/>
            </a:xfrm>
            <a:custGeom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618615" y="4853305"/>
            <a:ext cx="91243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通过</a:t>
            </a:r>
            <a:r>
              <a:rPr lang="en-US" altLang="zh-CN" sz="36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“</a:t>
            </a:r>
            <a:r>
              <a:rPr lang="zh-CN" altLang="en-US" sz="36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电视节目主持人</a:t>
            </a:r>
            <a:r>
              <a:rPr lang="en-US" altLang="zh-CN" sz="36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”</a:t>
            </a:r>
            <a:r>
              <a:rPr lang="zh-CN" altLang="en-US" sz="36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这一棵树的成长，你有哪些感悟和发现？</a:t>
            </a: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 94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97" name="任意多边形 96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8" name="任意多边形 97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9147900" y="2235200"/>
            <a:ext cx="1306413" cy="2881666"/>
            <a:chOff x="9148764" y="4187826"/>
            <a:chExt cx="341312" cy="854075"/>
          </a:xfrm>
          <a:solidFill>
            <a:srgbClr val="1F4E79"/>
          </a:solidFill>
        </p:grpSpPr>
        <p:sp>
          <p:nvSpPr>
            <p:cNvPr id="6" name="Freeform 4208"/>
            <p:cNvSpPr>
              <a:spLocks noEditPoints="1"/>
            </p:cNvSpPr>
            <p:nvPr/>
          </p:nvSpPr>
          <p:spPr bwMode="auto">
            <a:xfrm>
              <a:off x="9244014" y="4221163"/>
              <a:ext cx="204788" cy="249238"/>
            </a:xfrm>
            <a:custGeom>
              <a:gdLst>
                <a:gd name="T0" fmla="*/ 0 w 117"/>
                <a:gd name="T1" fmla="*/ 71 h 143"/>
                <a:gd name="T2" fmla="*/ 64 w 117"/>
                <a:gd name="T3" fmla="*/ 0 h 143"/>
                <a:gd name="T4" fmla="*/ 64 w 117"/>
                <a:gd name="T5" fmla="*/ 0 h 143"/>
                <a:gd name="T6" fmla="*/ 117 w 117"/>
                <a:gd name="T7" fmla="*/ 71 h 143"/>
                <a:gd name="T8" fmla="*/ 117 w 117"/>
                <a:gd name="T9" fmla="*/ 71 h 143"/>
                <a:gd name="T10" fmla="*/ 55 w 117"/>
                <a:gd name="T11" fmla="*/ 143 h 143"/>
                <a:gd name="T12" fmla="*/ 55 w 117"/>
                <a:gd name="T13" fmla="*/ 143 h 143"/>
                <a:gd name="T14" fmla="*/ 0 w 117"/>
                <a:gd name="T15" fmla="*/ 71 h 143"/>
                <a:gd name="T16" fmla="*/ 23 w 117"/>
                <a:gd name="T17" fmla="*/ 23 h 143"/>
                <a:gd name="T18" fmla="*/ 4 w 117"/>
                <a:gd name="T19" fmla="*/ 71 h 143"/>
                <a:gd name="T20" fmla="*/ 4 w 117"/>
                <a:gd name="T21" fmla="*/ 71 h 143"/>
                <a:gd name="T22" fmla="*/ 55 w 117"/>
                <a:gd name="T23" fmla="*/ 139 h 143"/>
                <a:gd name="T24" fmla="*/ 55 w 117"/>
                <a:gd name="T25" fmla="*/ 139 h 143"/>
                <a:gd name="T26" fmla="*/ 95 w 117"/>
                <a:gd name="T27" fmla="*/ 119 h 143"/>
                <a:gd name="T28" fmla="*/ 95 w 117"/>
                <a:gd name="T29" fmla="*/ 119 h 143"/>
                <a:gd name="T30" fmla="*/ 113 w 117"/>
                <a:gd name="T31" fmla="*/ 71 h 143"/>
                <a:gd name="T32" fmla="*/ 113 w 117"/>
                <a:gd name="T33" fmla="*/ 71 h 143"/>
                <a:gd name="T34" fmla="*/ 99 w 117"/>
                <a:gd name="T35" fmla="*/ 23 h 143"/>
                <a:gd name="T36" fmla="*/ 99 w 117"/>
                <a:gd name="T37" fmla="*/ 23 h 143"/>
                <a:gd name="T38" fmla="*/ 64 w 117"/>
                <a:gd name="T39" fmla="*/ 4 h 143"/>
                <a:gd name="T40" fmla="*/ 64 w 117"/>
                <a:gd name="T41" fmla="*/ 4 h 143"/>
                <a:gd name="T42" fmla="*/ 64 w 117"/>
                <a:gd name="T43" fmla="*/ 4 h 143"/>
                <a:gd name="T44" fmla="*/ 64 w 117"/>
                <a:gd name="T45" fmla="*/ 4 h 143"/>
                <a:gd name="T46" fmla="*/ 23 w 117"/>
                <a:gd name="T47" fmla="*/ 23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43">
                  <a:moveTo>
                    <a:pt x="0" y="71"/>
                  </a:moveTo>
                  <a:cubicBezTo>
                    <a:pt x="0" y="32"/>
                    <a:pt x="3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5" y="0"/>
                    <a:pt x="117" y="32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111"/>
                    <a:pt x="86" y="143"/>
                    <a:pt x="55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24" y="143"/>
                    <a:pt x="0" y="111"/>
                    <a:pt x="0" y="71"/>
                  </a:cubicBezTo>
                  <a:close/>
                  <a:moveTo>
                    <a:pt x="23" y="23"/>
                  </a:moveTo>
                  <a:cubicBezTo>
                    <a:pt x="12" y="36"/>
                    <a:pt x="4" y="53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109"/>
                    <a:pt x="27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69" y="139"/>
                    <a:pt x="84" y="132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106" y="107"/>
                    <a:pt x="113" y="90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52"/>
                    <a:pt x="108" y="35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0" y="11"/>
                    <a:pt x="78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0" y="4"/>
                    <a:pt x="35" y="11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209"/>
            <p:cNvSpPr>
              <a:spLocks noEditPoints="1"/>
            </p:cNvSpPr>
            <p:nvPr/>
          </p:nvSpPr>
          <p:spPr bwMode="auto">
            <a:xfrm>
              <a:off x="9240839" y="4217988"/>
              <a:ext cx="211138" cy="255588"/>
            </a:xfrm>
            <a:custGeom>
              <a:gdLst>
                <a:gd name="T0" fmla="*/ 2 w 121"/>
                <a:gd name="T1" fmla="*/ 73 h 147"/>
                <a:gd name="T2" fmla="*/ 66 w 121"/>
                <a:gd name="T3" fmla="*/ 0 h 147"/>
                <a:gd name="T4" fmla="*/ 121 w 121"/>
                <a:gd name="T5" fmla="*/ 73 h 147"/>
                <a:gd name="T6" fmla="*/ 57 w 121"/>
                <a:gd name="T7" fmla="*/ 147 h 147"/>
                <a:gd name="T8" fmla="*/ 0 w 121"/>
                <a:gd name="T9" fmla="*/ 73 h 147"/>
                <a:gd name="T10" fmla="*/ 97 w 121"/>
                <a:gd name="T11" fmla="*/ 124 h 147"/>
                <a:gd name="T12" fmla="*/ 57 w 121"/>
                <a:gd name="T13" fmla="*/ 143 h 147"/>
                <a:gd name="T14" fmla="*/ 57 w 121"/>
                <a:gd name="T15" fmla="*/ 143 h 147"/>
                <a:gd name="T16" fmla="*/ 13 w 121"/>
                <a:gd name="T17" fmla="*/ 113 h 147"/>
                <a:gd name="T18" fmla="*/ 57 w 121"/>
                <a:gd name="T19" fmla="*/ 143 h 147"/>
                <a:gd name="T20" fmla="*/ 57 w 121"/>
                <a:gd name="T21" fmla="*/ 139 h 147"/>
                <a:gd name="T22" fmla="*/ 57 w 121"/>
                <a:gd name="T23" fmla="*/ 139 h 147"/>
                <a:gd name="T24" fmla="*/ 95 w 121"/>
                <a:gd name="T25" fmla="*/ 120 h 147"/>
                <a:gd name="T26" fmla="*/ 113 w 121"/>
                <a:gd name="T27" fmla="*/ 73 h 147"/>
                <a:gd name="T28" fmla="*/ 100 w 121"/>
                <a:gd name="T29" fmla="*/ 26 h 147"/>
                <a:gd name="T30" fmla="*/ 66 w 121"/>
                <a:gd name="T31" fmla="*/ 8 h 147"/>
                <a:gd name="T32" fmla="*/ 27 w 121"/>
                <a:gd name="T33" fmla="*/ 27 h 147"/>
                <a:gd name="T34" fmla="*/ 8 w 121"/>
                <a:gd name="T35" fmla="*/ 73 h 147"/>
                <a:gd name="T36" fmla="*/ 109 w 121"/>
                <a:gd name="T37" fmla="*/ 106 h 147"/>
                <a:gd name="T38" fmla="*/ 102 w 121"/>
                <a:gd name="T39" fmla="*/ 118 h 147"/>
                <a:gd name="T40" fmla="*/ 24 w 121"/>
                <a:gd name="T41" fmla="*/ 24 h 147"/>
                <a:gd name="T42" fmla="*/ 47 w 121"/>
                <a:gd name="T43" fmla="*/ 8 h 147"/>
                <a:gd name="T44" fmla="*/ 9 w 121"/>
                <a:gd name="T45" fmla="*/ 48 h 147"/>
                <a:gd name="T46" fmla="*/ 47 w 121"/>
                <a:gd name="T47" fmla="*/ 8 h 147"/>
                <a:gd name="T48" fmla="*/ 47 w 121"/>
                <a:gd name="T49" fmla="*/ 8 h 147"/>
                <a:gd name="T50" fmla="*/ 47 w 121"/>
                <a:gd name="T51" fmla="*/ 8 h 147"/>
                <a:gd name="T52" fmla="*/ 47 w 121"/>
                <a:gd name="T53" fmla="*/ 8 h 147"/>
                <a:gd name="T54" fmla="*/ 70 w 121"/>
                <a:gd name="T55" fmla="*/ 4 h 147"/>
                <a:gd name="T56" fmla="*/ 84 w 121"/>
                <a:gd name="T57" fmla="*/ 8 h 147"/>
                <a:gd name="T58" fmla="*/ 47 w 121"/>
                <a:gd name="T59" fmla="*/ 8 h 147"/>
                <a:gd name="T60" fmla="*/ 47 w 121"/>
                <a:gd name="T61" fmla="*/ 8 h 147"/>
                <a:gd name="T62" fmla="*/ 69 w 121"/>
                <a:gd name="T63" fmla="*/ 4 h 147"/>
                <a:gd name="T64" fmla="*/ 69 w 121"/>
                <a:gd name="T65" fmla="*/ 4 h 147"/>
                <a:gd name="T66" fmla="*/ 69 w 121"/>
                <a:gd name="T67" fmla="*/ 4 h 147"/>
                <a:gd name="T68" fmla="*/ 69 w 121"/>
                <a:gd name="T69" fmla="*/ 4 h 147"/>
                <a:gd name="T70" fmla="*/ 64 w 121"/>
                <a:gd name="T71" fmla="*/ 4 h 147"/>
                <a:gd name="T72" fmla="*/ 64 w 121"/>
                <a:gd name="T73" fmla="*/ 4 h 147"/>
                <a:gd name="T74" fmla="*/ 64 w 121"/>
                <a:gd name="T75" fmla="*/ 4 h 147"/>
                <a:gd name="T76" fmla="*/ 64 w 121"/>
                <a:gd name="T77" fmla="*/ 4 h 147"/>
                <a:gd name="T78" fmla="*/ 65 w 121"/>
                <a:gd name="T79" fmla="*/ 4 h 147"/>
                <a:gd name="T80" fmla="*/ 65 w 121"/>
                <a:gd name="T81" fmla="*/ 4 h 147"/>
                <a:gd name="T82" fmla="*/ 68 w 121"/>
                <a:gd name="T83" fmla="*/ 4 h 147"/>
                <a:gd name="T84" fmla="*/ 68 w 121"/>
                <a:gd name="T85" fmla="*/ 4 h 147"/>
                <a:gd name="T86" fmla="*/ 65 w 121"/>
                <a:gd name="T87" fmla="*/ 4 h 147"/>
                <a:gd name="T88" fmla="*/ 65 w 121"/>
                <a:gd name="T89" fmla="*/ 4 h 147"/>
                <a:gd name="T90" fmla="*/ 67 w 121"/>
                <a:gd name="T91" fmla="*/ 4 h 147"/>
                <a:gd name="T92" fmla="*/ 67 w 121"/>
                <a:gd name="T93" fmla="*/ 4 h 147"/>
                <a:gd name="T94" fmla="*/ 66 w 121"/>
                <a:gd name="T95" fmla="*/ 4 h 147"/>
                <a:gd name="T96" fmla="*/ 65 w 121"/>
                <a:gd name="T97" fmla="*/ 4 h 147"/>
                <a:gd name="T98" fmla="*/ 66 w 121"/>
                <a:gd name="T99" fmla="*/ 4 h 147"/>
                <a:gd name="T100" fmla="*/ 66 w 121"/>
                <a:gd name="T101" fmla="*/ 4 h 147"/>
                <a:gd name="T102" fmla="*/ 67 w 121"/>
                <a:gd name="T103" fmla="*/ 4 h 147"/>
                <a:gd name="T104" fmla="*/ 67 w 121"/>
                <a:gd name="T105" fmla="*/ 4 h 147"/>
                <a:gd name="T106" fmla="*/ 66 w 121"/>
                <a:gd name="T107" fmla="*/ 4 h 147"/>
                <a:gd name="T108" fmla="*/ 66 w 121"/>
                <a:gd name="T109" fmla="*/ 4 h 147"/>
                <a:gd name="T110" fmla="*/ 66 w 121"/>
                <a:gd name="T111" fmla="*/ 4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" h="147">
                  <a:moveTo>
                    <a:pt x="0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9" y="0"/>
                    <a:pt x="121" y="34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114"/>
                    <a:pt x="90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25" y="147"/>
                    <a:pt x="0" y="113"/>
                    <a:pt x="0" y="73"/>
                  </a:cubicBezTo>
                  <a:close/>
                  <a:moveTo>
                    <a:pt x="57" y="143"/>
                  </a:moveTo>
                  <a:cubicBezTo>
                    <a:pt x="72" y="143"/>
                    <a:pt x="86" y="136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86" y="136"/>
                    <a:pt x="72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39" y="143"/>
                    <a:pt x="23" y="131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3" y="131"/>
                    <a:pt x="39" y="143"/>
                    <a:pt x="57" y="143"/>
                  </a:cubicBezTo>
                  <a:close/>
                  <a:moveTo>
                    <a:pt x="8" y="73"/>
                  </a:moveTo>
                  <a:cubicBezTo>
                    <a:pt x="8" y="110"/>
                    <a:pt x="31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1" y="139"/>
                    <a:pt x="85" y="132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106" y="108"/>
                    <a:pt x="113" y="92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55"/>
                    <a:pt x="108" y="38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1" y="15"/>
                    <a:pt x="79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53" y="8"/>
                    <a:pt x="38" y="15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5" y="39"/>
                    <a:pt x="8" y="55"/>
                    <a:pt x="8" y="73"/>
                  </a:cubicBezTo>
                  <a:close/>
                  <a:moveTo>
                    <a:pt x="102" y="118"/>
                  </a:moveTo>
                  <a:cubicBezTo>
                    <a:pt x="105" y="115"/>
                    <a:pt x="107" y="111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7" y="111"/>
                    <a:pt x="105" y="115"/>
                    <a:pt x="102" y="118"/>
                  </a:cubicBezTo>
                  <a:close/>
                  <a:moveTo>
                    <a:pt x="9" y="48"/>
                  </a:moveTo>
                  <a:cubicBezTo>
                    <a:pt x="12" y="39"/>
                    <a:pt x="17" y="31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1" y="17"/>
                    <a:pt x="38" y="11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0" y="15"/>
                    <a:pt x="16" y="30"/>
                    <a:pt x="9" y="4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84" y="8"/>
                  </a:moveTo>
                  <a:cubicBezTo>
                    <a:pt x="79" y="5"/>
                    <a:pt x="75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5" y="4"/>
                    <a:pt x="79" y="5"/>
                    <a:pt x="84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5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5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10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  <a:gd name="T10" fmla="*/ 0 w 29"/>
                <a:gd name="T11" fmla="*/ 18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11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212"/>
            <p:cNvSpPr>
              <a:spLocks noEditPoints="1"/>
            </p:cNvSpPr>
            <p:nvPr/>
          </p:nvSpPr>
          <p:spPr bwMode="auto">
            <a:xfrm>
              <a:off x="9353551" y="4192588"/>
              <a:ext cx="50800" cy="39688"/>
            </a:xfrm>
            <a:custGeom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  <a:gd name="T30" fmla="*/ 4 w 32"/>
                <a:gd name="T31" fmla="*/ 21 h 25"/>
                <a:gd name="T32" fmla="*/ 4 w 32"/>
                <a:gd name="T33" fmla="*/ 21 h 25"/>
                <a:gd name="T34" fmla="*/ 4 w 32"/>
                <a:gd name="T35" fmla="*/ 21 h 25"/>
                <a:gd name="T36" fmla="*/ 4 w 32"/>
                <a:gd name="T37" fmla="*/ 21 h 25"/>
                <a:gd name="T38" fmla="*/ 4 w 32"/>
                <a:gd name="T39" fmla="*/ 21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  <a:moveTo>
                    <a:pt x="4" y="21"/>
                  </a:move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13"/>
            <p:cNvSpPr/>
            <p:nvPr/>
          </p:nvSpPr>
          <p:spPr bwMode="auto">
            <a:xfrm>
              <a:off x="9353551" y="4192588"/>
              <a:ext cx="50800" cy="39688"/>
            </a:xfrm>
            <a:custGeom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14"/>
            <p:cNvSpPr>
              <a:spLocks noEditPoints="1"/>
            </p:cNvSpPr>
            <p:nvPr/>
          </p:nvSpPr>
          <p:spPr bwMode="auto">
            <a:xfrm>
              <a:off x="9348789" y="4187826"/>
              <a:ext cx="61913" cy="49213"/>
            </a:xfrm>
            <a:custGeom>
              <a:gdLst>
                <a:gd name="T0" fmla="*/ 21 w 39"/>
                <a:gd name="T1" fmla="*/ 28 h 31"/>
                <a:gd name="T2" fmla="*/ 22 w 39"/>
                <a:gd name="T3" fmla="*/ 27 h 31"/>
                <a:gd name="T4" fmla="*/ 24 w 39"/>
                <a:gd name="T5" fmla="*/ 28 h 31"/>
                <a:gd name="T6" fmla="*/ 22 w 39"/>
                <a:gd name="T7" fmla="*/ 27 h 31"/>
                <a:gd name="T8" fmla="*/ 21 w 39"/>
                <a:gd name="T9" fmla="*/ 28 h 31"/>
                <a:gd name="T10" fmla="*/ 19 w 39"/>
                <a:gd name="T11" fmla="*/ 28 h 31"/>
                <a:gd name="T12" fmla="*/ 20 w 39"/>
                <a:gd name="T13" fmla="*/ 26 h 31"/>
                <a:gd name="T14" fmla="*/ 18 w 39"/>
                <a:gd name="T15" fmla="*/ 28 h 31"/>
                <a:gd name="T16" fmla="*/ 11 w 39"/>
                <a:gd name="T17" fmla="*/ 23 h 31"/>
                <a:gd name="T18" fmla="*/ 12 w 39"/>
                <a:gd name="T19" fmla="*/ 22 h 31"/>
                <a:gd name="T20" fmla="*/ 7 w 39"/>
                <a:gd name="T21" fmla="*/ 28 h 31"/>
                <a:gd name="T22" fmla="*/ 0 w 39"/>
                <a:gd name="T23" fmla="*/ 21 h 31"/>
                <a:gd name="T24" fmla="*/ 22 w 39"/>
                <a:gd name="T25" fmla="*/ 0 h 31"/>
                <a:gd name="T26" fmla="*/ 29 w 39"/>
                <a:gd name="T27" fmla="*/ 5 h 31"/>
                <a:gd name="T28" fmla="*/ 28 w 39"/>
                <a:gd name="T29" fmla="*/ 6 h 31"/>
                <a:gd name="T30" fmla="*/ 28 w 39"/>
                <a:gd name="T31" fmla="*/ 8 h 31"/>
                <a:gd name="T32" fmla="*/ 32 w 39"/>
                <a:gd name="T33" fmla="*/ 4 h 31"/>
                <a:gd name="T34" fmla="*/ 39 w 39"/>
                <a:gd name="T35" fmla="*/ 8 h 31"/>
                <a:gd name="T36" fmla="*/ 26 w 39"/>
                <a:gd name="T37" fmla="*/ 31 h 31"/>
                <a:gd name="T38" fmla="*/ 21 w 39"/>
                <a:gd name="T39" fmla="*/ 28 h 31"/>
                <a:gd name="T40" fmla="*/ 21 w 39"/>
                <a:gd name="T41" fmla="*/ 28 h 31"/>
                <a:gd name="T42" fmla="*/ 17 w 39"/>
                <a:gd name="T43" fmla="*/ 21 h 31"/>
                <a:gd name="T44" fmla="*/ 18 w 39"/>
                <a:gd name="T45" fmla="*/ 22 h 31"/>
                <a:gd name="T46" fmla="*/ 25 w 39"/>
                <a:gd name="T47" fmla="*/ 15 h 31"/>
                <a:gd name="T48" fmla="*/ 29 w 39"/>
                <a:gd name="T49" fmla="*/ 18 h 31"/>
                <a:gd name="T50" fmla="*/ 28 w 39"/>
                <a:gd name="T51" fmla="*/ 19 h 31"/>
                <a:gd name="T52" fmla="*/ 33 w 39"/>
                <a:gd name="T53" fmla="*/ 9 h 31"/>
                <a:gd name="T54" fmla="*/ 32 w 39"/>
                <a:gd name="T55" fmla="*/ 9 h 31"/>
                <a:gd name="T56" fmla="*/ 23 w 39"/>
                <a:gd name="T57" fmla="*/ 17 h 31"/>
                <a:gd name="T58" fmla="*/ 20 w 39"/>
                <a:gd name="T59" fmla="*/ 15 h 31"/>
                <a:gd name="T60" fmla="*/ 17 w 39"/>
                <a:gd name="T61" fmla="*/ 21 h 31"/>
                <a:gd name="T62" fmla="*/ 17 w 39"/>
                <a:gd name="T63" fmla="*/ 21 h 31"/>
                <a:gd name="T64" fmla="*/ 10 w 39"/>
                <a:gd name="T65" fmla="*/ 18 h 31"/>
                <a:gd name="T66" fmla="*/ 17 w 39"/>
                <a:gd name="T67" fmla="*/ 11 h 31"/>
                <a:gd name="T68" fmla="*/ 20 w 39"/>
                <a:gd name="T69" fmla="*/ 13 h 31"/>
                <a:gd name="T70" fmla="*/ 23 w 39"/>
                <a:gd name="T71" fmla="*/ 6 h 31"/>
                <a:gd name="T72" fmla="*/ 23 w 39"/>
                <a:gd name="T73" fmla="*/ 6 h 31"/>
                <a:gd name="T74" fmla="*/ 10 w 39"/>
                <a:gd name="T75" fmla="*/ 18 h 31"/>
                <a:gd name="T76" fmla="*/ 10 w 39"/>
                <a:gd name="T77" fmla="*/ 18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31">
                  <a:moveTo>
                    <a:pt x="21" y="28"/>
                  </a:moveTo>
                  <a:lnTo>
                    <a:pt x="22" y="27"/>
                  </a:lnTo>
                  <a:lnTo>
                    <a:pt x="24" y="28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2" y="4"/>
                  </a:lnTo>
                  <a:lnTo>
                    <a:pt x="39" y="8"/>
                  </a:lnTo>
                  <a:lnTo>
                    <a:pt x="26" y="31"/>
                  </a:lnTo>
                  <a:lnTo>
                    <a:pt x="21" y="28"/>
                  </a:lnTo>
                  <a:lnTo>
                    <a:pt x="21" y="28"/>
                  </a:lnTo>
                  <a:close/>
                  <a:moveTo>
                    <a:pt x="17" y="21"/>
                  </a:moveTo>
                  <a:lnTo>
                    <a:pt x="18" y="22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20" y="15"/>
                  </a:lnTo>
                  <a:lnTo>
                    <a:pt x="17" y="21"/>
                  </a:lnTo>
                  <a:lnTo>
                    <a:pt x="17" y="21"/>
                  </a:lnTo>
                  <a:close/>
                  <a:moveTo>
                    <a:pt x="10" y="18"/>
                  </a:moveTo>
                  <a:lnTo>
                    <a:pt x="17" y="11"/>
                  </a:lnTo>
                  <a:lnTo>
                    <a:pt x="20" y="1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215"/>
            <p:cNvSpPr/>
            <p:nvPr/>
          </p:nvSpPr>
          <p:spPr bwMode="auto">
            <a:xfrm>
              <a:off x="9309101" y="4284663"/>
              <a:ext cx="7938" cy="0"/>
            </a:xfrm>
            <a:custGeom>
              <a:gdLst>
                <a:gd name="T0" fmla="*/ 0 w 5"/>
                <a:gd name="T1" fmla="*/ 5 w 5"/>
                <a:gd name="T2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4216"/>
            <p:cNvSpPr>
              <a:spLocks noChangeShapeType="1"/>
            </p:cNvSpPr>
            <p:nvPr/>
          </p:nvSpPr>
          <p:spPr bwMode="auto">
            <a:xfrm>
              <a:off x="9309101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17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18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19"/>
            <p:cNvSpPr>
              <a:spLocks noEditPoints="1"/>
            </p:cNvSpPr>
            <p:nvPr/>
          </p:nvSpPr>
          <p:spPr bwMode="auto">
            <a:xfrm>
              <a:off x="9305926" y="4276726"/>
              <a:ext cx="15875" cy="14288"/>
            </a:xfrm>
            <a:custGeom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5 w 10"/>
                <a:gd name="T25" fmla="*/ 5 h 9"/>
                <a:gd name="T26" fmla="*/ 4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5" y="5"/>
                  </a:move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220"/>
            <p:cNvSpPr/>
            <p:nvPr/>
          </p:nvSpPr>
          <p:spPr bwMode="auto">
            <a:xfrm>
              <a:off x="9356726" y="4284663"/>
              <a:ext cx="7938" cy="0"/>
            </a:xfrm>
            <a:custGeom>
              <a:gdLst>
                <a:gd name="T0" fmla="*/ 0 w 5"/>
                <a:gd name="T1" fmla="*/ 5 w 5"/>
                <a:gd name="T2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4221"/>
            <p:cNvSpPr>
              <a:spLocks noChangeShapeType="1"/>
            </p:cNvSpPr>
            <p:nvPr/>
          </p:nvSpPr>
          <p:spPr bwMode="auto">
            <a:xfrm>
              <a:off x="9356726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222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23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24"/>
            <p:cNvSpPr>
              <a:spLocks noEditPoints="1"/>
            </p:cNvSpPr>
            <p:nvPr/>
          </p:nvSpPr>
          <p:spPr bwMode="auto">
            <a:xfrm>
              <a:off x="9351964" y="4276726"/>
              <a:ext cx="15875" cy="14288"/>
            </a:xfrm>
            <a:custGeom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26"/>
            <p:cNvSpPr/>
            <p:nvPr/>
          </p:nvSpPr>
          <p:spPr bwMode="auto">
            <a:xfrm>
              <a:off x="9280526" y="4365626"/>
              <a:ext cx="123825" cy="52388"/>
            </a:xfrm>
            <a:custGeom>
              <a:gdLst>
                <a:gd name="T0" fmla="*/ 0 w 71"/>
                <a:gd name="T1" fmla="*/ 6 h 30"/>
                <a:gd name="T2" fmla="*/ 4 w 71"/>
                <a:gd name="T3" fmla="*/ 4 h 30"/>
                <a:gd name="T4" fmla="*/ 13 w 71"/>
                <a:gd name="T5" fmla="*/ 15 h 30"/>
                <a:gd name="T6" fmla="*/ 13 w 71"/>
                <a:gd name="T7" fmla="*/ 15 h 30"/>
                <a:gd name="T8" fmla="*/ 35 w 71"/>
                <a:gd name="T9" fmla="*/ 26 h 30"/>
                <a:gd name="T10" fmla="*/ 35 w 71"/>
                <a:gd name="T11" fmla="*/ 26 h 30"/>
                <a:gd name="T12" fmla="*/ 37 w 71"/>
                <a:gd name="T13" fmla="*/ 26 h 30"/>
                <a:gd name="T14" fmla="*/ 37 w 71"/>
                <a:gd name="T15" fmla="*/ 26 h 30"/>
                <a:gd name="T16" fmla="*/ 60 w 71"/>
                <a:gd name="T17" fmla="*/ 13 h 30"/>
                <a:gd name="T18" fmla="*/ 60 w 71"/>
                <a:gd name="T19" fmla="*/ 13 h 30"/>
                <a:gd name="T20" fmla="*/ 68 w 71"/>
                <a:gd name="T21" fmla="*/ 0 h 30"/>
                <a:gd name="T22" fmla="*/ 68 w 71"/>
                <a:gd name="T23" fmla="*/ 0 h 30"/>
                <a:gd name="T24" fmla="*/ 71 w 71"/>
                <a:gd name="T25" fmla="*/ 2 h 30"/>
                <a:gd name="T26" fmla="*/ 38 w 71"/>
                <a:gd name="T27" fmla="*/ 30 h 30"/>
                <a:gd name="T28" fmla="*/ 38 w 71"/>
                <a:gd name="T29" fmla="*/ 30 h 30"/>
                <a:gd name="T30" fmla="*/ 35 w 71"/>
                <a:gd name="T31" fmla="*/ 30 h 30"/>
                <a:gd name="T32" fmla="*/ 35 w 71"/>
                <a:gd name="T33" fmla="*/ 30 h 30"/>
                <a:gd name="T34" fmla="*/ 0 w 71"/>
                <a:gd name="T35" fmla="*/ 6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0">
                  <a:moveTo>
                    <a:pt x="0" y="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10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9" y="21"/>
                    <a:pt x="2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7" y="25"/>
                    <a:pt x="54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6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2"/>
                    <a:pt x="59" y="28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14" y="30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27"/>
            <p:cNvSpPr>
              <a:spLocks noEditPoints="1"/>
            </p:cNvSpPr>
            <p:nvPr/>
          </p:nvSpPr>
          <p:spPr bwMode="auto">
            <a:xfrm>
              <a:off x="9274176" y="4362451"/>
              <a:ext cx="139700" cy="58738"/>
            </a:xfrm>
            <a:custGeom>
              <a:gdLst>
                <a:gd name="T0" fmla="*/ 0 w 80"/>
                <a:gd name="T1" fmla="*/ 8 h 34"/>
                <a:gd name="T2" fmla="*/ 8 w 80"/>
                <a:gd name="T3" fmla="*/ 4 h 34"/>
                <a:gd name="T4" fmla="*/ 9 w 80"/>
                <a:gd name="T5" fmla="*/ 4 h 34"/>
                <a:gd name="T6" fmla="*/ 9 w 80"/>
                <a:gd name="T7" fmla="*/ 5 h 34"/>
                <a:gd name="T8" fmla="*/ 9 w 80"/>
                <a:gd name="T9" fmla="*/ 5 h 34"/>
                <a:gd name="T10" fmla="*/ 9 w 80"/>
                <a:gd name="T11" fmla="*/ 5 h 34"/>
                <a:gd name="T12" fmla="*/ 10 w 80"/>
                <a:gd name="T13" fmla="*/ 5 h 34"/>
                <a:gd name="T14" fmla="*/ 10 w 80"/>
                <a:gd name="T15" fmla="*/ 5 h 34"/>
                <a:gd name="T16" fmla="*/ 10 w 80"/>
                <a:gd name="T17" fmla="*/ 5 h 34"/>
                <a:gd name="T18" fmla="*/ 10 w 80"/>
                <a:gd name="T19" fmla="*/ 6 h 34"/>
                <a:gd name="T20" fmla="*/ 12 w 80"/>
                <a:gd name="T21" fmla="*/ 8 h 34"/>
                <a:gd name="T22" fmla="*/ 18 w 80"/>
                <a:gd name="T23" fmla="*/ 16 h 34"/>
                <a:gd name="T24" fmla="*/ 39 w 80"/>
                <a:gd name="T25" fmla="*/ 26 h 34"/>
                <a:gd name="T26" fmla="*/ 39 w 80"/>
                <a:gd name="T27" fmla="*/ 26 h 34"/>
                <a:gd name="T28" fmla="*/ 39 w 80"/>
                <a:gd name="T29" fmla="*/ 26 h 34"/>
                <a:gd name="T30" fmla="*/ 41 w 80"/>
                <a:gd name="T31" fmla="*/ 26 h 34"/>
                <a:gd name="T32" fmla="*/ 62 w 80"/>
                <a:gd name="T33" fmla="*/ 13 h 34"/>
                <a:gd name="T34" fmla="*/ 70 w 80"/>
                <a:gd name="T35" fmla="*/ 1 h 34"/>
                <a:gd name="T36" fmla="*/ 70 w 80"/>
                <a:gd name="T37" fmla="*/ 1 h 34"/>
                <a:gd name="T38" fmla="*/ 71 w 80"/>
                <a:gd name="T39" fmla="*/ 0 h 34"/>
                <a:gd name="T40" fmla="*/ 77 w 80"/>
                <a:gd name="T41" fmla="*/ 5 h 34"/>
                <a:gd name="T42" fmla="*/ 77 w 80"/>
                <a:gd name="T43" fmla="*/ 6 h 34"/>
                <a:gd name="T44" fmla="*/ 75 w 80"/>
                <a:gd name="T45" fmla="*/ 9 h 34"/>
                <a:gd name="T46" fmla="*/ 68 w 80"/>
                <a:gd name="T47" fmla="*/ 18 h 34"/>
                <a:gd name="T48" fmla="*/ 42 w 80"/>
                <a:gd name="T49" fmla="*/ 34 h 34"/>
                <a:gd name="T50" fmla="*/ 39 w 80"/>
                <a:gd name="T51" fmla="*/ 34 h 34"/>
                <a:gd name="T52" fmla="*/ 39 w 80"/>
                <a:gd name="T53" fmla="*/ 30 h 34"/>
                <a:gd name="T54" fmla="*/ 40 w 80"/>
                <a:gd name="T55" fmla="*/ 30 h 34"/>
                <a:gd name="T56" fmla="*/ 39 w 80"/>
                <a:gd name="T57" fmla="*/ 30 h 34"/>
                <a:gd name="T58" fmla="*/ 39 w 80"/>
                <a:gd name="T59" fmla="*/ 30 h 34"/>
                <a:gd name="T60" fmla="*/ 38 w 80"/>
                <a:gd name="T61" fmla="*/ 30 h 34"/>
                <a:gd name="T62" fmla="*/ 39 w 80"/>
                <a:gd name="T63" fmla="*/ 30 h 34"/>
                <a:gd name="T64" fmla="*/ 24 w 80"/>
                <a:gd name="T65" fmla="*/ 25 h 34"/>
                <a:gd name="T66" fmla="*/ 16 w 80"/>
                <a:gd name="T67" fmla="*/ 19 h 34"/>
                <a:gd name="T68" fmla="*/ 10 w 80"/>
                <a:gd name="T69" fmla="*/ 13 h 34"/>
                <a:gd name="T70" fmla="*/ 15 w 80"/>
                <a:gd name="T71" fmla="*/ 19 h 34"/>
                <a:gd name="T72" fmla="*/ 62 w 80"/>
                <a:gd name="T73" fmla="*/ 19 h 34"/>
                <a:gd name="T74" fmla="*/ 68 w 80"/>
                <a:gd name="T75" fmla="*/ 12 h 34"/>
                <a:gd name="T76" fmla="*/ 65 w 80"/>
                <a:gd name="T77" fmla="*/ 16 h 34"/>
                <a:gd name="T78" fmla="*/ 69 w 80"/>
                <a:gd name="T79" fmla="*/ 11 h 34"/>
                <a:gd name="T80" fmla="*/ 68 w 80"/>
                <a:gd name="T81" fmla="*/ 12 h 34"/>
                <a:gd name="T82" fmla="*/ 4 w 80"/>
                <a:gd name="T83" fmla="*/ 8 h 34"/>
                <a:gd name="T84" fmla="*/ 4 w 80"/>
                <a:gd name="T85" fmla="*/ 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34">
                  <a:moveTo>
                    <a:pt x="3" y="1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0"/>
                    <a:pt x="16" y="13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4" y="21"/>
                    <a:pt x="31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50" y="25"/>
                    <a:pt x="57" y="19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7" y="7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7"/>
                    <a:pt x="76" y="8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12"/>
                    <a:pt x="71" y="15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2" y="25"/>
                    <a:pt x="54" y="33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0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9" y="34"/>
                    <a:pt x="5" y="13"/>
                    <a:pt x="3" y="10"/>
                  </a:cubicBezTo>
                  <a:close/>
                  <a:moveTo>
                    <a:pt x="39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30"/>
                    <a:pt x="39" y="30"/>
                    <a:pt x="39" y="30"/>
                  </a:cubicBezTo>
                  <a:close/>
                  <a:moveTo>
                    <a:pt x="15" y="19"/>
                  </a:moveTo>
                  <a:cubicBezTo>
                    <a:pt x="18" y="21"/>
                    <a:pt x="21" y="23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3"/>
                    <a:pt x="18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7"/>
                    <a:pt x="12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3" y="17"/>
                    <a:pt x="15" y="19"/>
                  </a:cubicBezTo>
                  <a:close/>
                  <a:moveTo>
                    <a:pt x="65" y="16"/>
                  </a:moveTo>
                  <a:cubicBezTo>
                    <a:pt x="64" y="17"/>
                    <a:pt x="63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4" y="17"/>
                    <a:pt x="67" y="14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3"/>
                    <a:pt x="66" y="14"/>
                    <a:pt x="65" y="16"/>
                  </a:cubicBezTo>
                  <a:close/>
                  <a:moveTo>
                    <a:pt x="68" y="12"/>
                  </a:moveTo>
                  <a:cubicBezTo>
                    <a:pt x="68" y="12"/>
                    <a:pt x="69" y="12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2"/>
                    <a:pt x="68" y="12"/>
                    <a:pt x="68" y="12"/>
                  </a:cubicBezTo>
                  <a:close/>
                  <a:moveTo>
                    <a:pt x="4" y="10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28"/>
            <p:cNvSpPr/>
            <p:nvPr/>
          </p:nvSpPr>
          <p:spPr bwMode="auto">
            <a:xfrm>
              <a:off x="9329739" y="4467226"/>
              <a:ext cx="30163" cy="41275"/>
            </a:xfrm>
            <a:custGeom>
              <a:gdLst>
                <a:gd name="T0" fmla="*/ 1 w 17"/>
                <a:gd name="T1" fmla="*/ 21 h 24"/>
                <a:gd name="T2" fmla="*/ 0 w 17"/>
                <a:gd name="T3" fmla="*/ 15 h 24"/>
                <a:gd name="T4" fmla="*/ 0 w 17"/>
                <a:gd name="T5" fmla="*/ 15 h 24"/>
                <a:gd name="T6" fmla="*/ 0 w 17"/>
                <a:gd name="T7" fmla="*/ 12 h 24"/>
                <a:gd name="T8" fmla="*/ 0 w 17"/>
                <a:gd name="T9" fmla="*/ 12 h 24"/>
                <a:gd name="T10" fmla="*/ 0 w 17"/>
                <a:gd name="T11" fmla="*/ 0 h 24"/>
                <a:gd name="T12" fmla="*/ 0 w 17"/>
                <a:gd name="T13" fmla="*/ 0 h 24"/>
                <a:gd name="T14" fmla="*/ 4 w 17"/>
                <a:gd name="T15" fmla="*/ 0 h 24"/>
                <a:gd name="T16" fmla="*/ 4 w 17"/>
                <a:gd name="T17" fmla="*/ 12 h 24"/>
                <a:gd name="T18" fmla="*/ 4 w 17"/>
                <a:gd name="T19" fmla="*/ 13 h 24"/>
                <a:gd name="T20" fmla="*/ 4 w 17"/>
                <a:gd name="T21" fmla="*/ 15 h 24"/>
                <a:gd name="T22" fmla="*/ 4 w 17"/>
                <a:gd name="T23" fmla="*/ 15 h 24"/>
                <a:gd name="T24" fmla="*/ 7 w 17"/>
                <a:gd name="T25" fmla="*/ 20 h 24"/>
                <a:gd name="T26" fmla="*/ 7 w 17"/>
                <a:gd name="T27" fmla="*/ 20 h 24"/>
                <a:gd name="T28" fmla="*/ 8 w 17"/>
                <a:gd name="T29" fmla="*/ 20 h 24"/>
                <a:gd name="T30" fmla="*/ 8 w 17"/>
                <a:gd name="T31" fmla="*/ 20 h 24"/>
                <a:gd name="T32" fmla="*/ 13 w 17"/>
                <a:gd name="T33" fmla="*/ 14 h 24"/>
                <a:gd name="T34" fmla="*/ 13 w 17"/>
                <a:gd name="T35" fmla="*/ 14 h 24"/>
                <a:gd name="T36" fmla="*/ 13 w 17"/>
                <a:gd name="T37" fmla="*/ 13 h 24"/>
                <a:gd name="T38" fmla="*/ 13 w 17"/>
                <a:gd name="T39" fmla="*/ 13 h 24"/>
                <a:gd name="T40" fmla="*/ 17 w 17"/>
                <a:gd name="T41" fmla="*/ 12 h 24"/>
                <a:gd name="T42" fmla="*/ 17 w 17"/>
                <a:gd name="T43" fmla="*/ 14 h 24"/>
                <a:gd name="T44" fmla="*/ 17 w 17"/>
                <a:gd name="T45" fmla="*/ 14 h 24"/>
                <a:gd name="T46" fmla="*/ 8 w 17"/>
                <a:gd name="T47" fmla="*/ 24 h 24"/>
                <a:gd name="T48" fmla="*/ 8 w 17"/>
                <a:gd name="T49" fmla="*/ 24 h 24"/>
                <a:gd name="T50" fmla="*/ 7 w 17"/>
                <a:gd name="T51" fmla="*/ 24 h 24"/>
                <a:gd name="T52" fmla="*/ 7 w 17"/>
                <a:gd name="T53" fmla="*/ 24 h 24"/>
                <a:gd name="T54" fmla="*/ 7 w 17"/>
                <a:gd name="T55" fmla="*/ 24 h 24"/>
                <a:gd name="T56" fmla="*/ 7 w 17"/>
                <a:gd name="T57" fmla="*/ 24 h 24"/>
                <a:gd name="T58" fmla="*/ 1 w 17"/>
                <a:gd name="T59" fmla="*/ 2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4">
                  <a:moveTo>
                    <a:pt x="1" y="21"/>
                  </a:moveTo>
                  <a:cubicBezTo>
                    <a:pt x="0" y="19"/>
                    <a:pt x="0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4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0"/>
                    <a:pt x="13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7"/>
                    <a:pt x="15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4"/>
                    <a:pt x="2" y="23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29"/>
            <p:cNvSpPr>
              <a:spLocks noEditPoints="1"/>
            </p:cNvSpPr>
            <p:nvPr/>
          </p:nvSpPr>
          <p:spPr bwMode="auto">
            <a:xfrm>
              <a:off x="9326564" y="4464051"/>
              <a:ext cx="36513" cy="47625"/>
            </a:xfrm>
            <a:custGeom>
              <a:gdLst>
                <a:gd name="T0" fmla="*/ 1 w 21"/>
                <a:gd name="T1" fmla="*/ 24 h 28"/>
                <a:gd name="T2" fmla="*/ 1 w 21"/>
                <a:gd name="T3" fmla="*/ 24 h 28"/>
                <a:gd name="T4" fmla="*/ 0 w 21"/>
                <a:gd name="T5" fmla="*/ 17 h 28"/>
                <a:gd name="T6" fmla="*/ 0 w 21"/>
                <a:gd name="T7" fmla="*/ 14 h 28"/>
                <a:gd name="T8" fmla="*/ 2 w 21"/>
                <a:gd name="T9" fmla="*/ 0 h 28"/>
                <a:gd name="T10" fmla="*/ 8 w 21"/>
                <a:gd name="T11" fmla="*/ 0 h 28"/>
                <a:gd name="T12" fmla="*/ 8 w 21"/>
                <a:gd name="T13" fmla="*/ 15 h 28"/>
                <a:gd name="T14" fmla="*/ 8 w 21"/>
                <a:gd name="T15" fmla="*/ 16 h 28"/>
                <a:gd name="T16" fmla="*/ 8 w 21"/>
                <a:gd name="T17" fmla="*/ 17 h 28"/>
                <a:gd name="T18" fmla="*/ 8 w 21"/>
                <a:gd name="T19" fmla="*/ 20 h 28"/>
                <a:gd name="T20" fmla="*/ 9 w 21"/>
                <a:gd name="T21" fmla="*/ 20 h 28"/>
                <a:gd name="T22" fmla="*/ 10 w 21"/>
                <a:gd name="T23" fmla="*/ 20 h 28"/>
                <a:gd name="T24" fmla="*/ 12 w 21"/>
                <a:gd name="T25" fmla="*/ 19 h 28"/>
                <a:gd name="T26" fmla="*/ 13 w 21"/>
                <a:gd name="T27" fmla="*/ 16 h 28"/>
                <a:gd name="T28" fmla="*/ 13 w 21"/>
                <a:gd name="T29" fmla="*/ 15 h 28"/>
                <a:gd name="T30" fmla="*/ 12 w 21"/>
                <a:gd name="T31" fmla="*/ 13 h 28"/>
                <a:gd name="T32" fmla="*/ 21 w 21"/>
                <a:gd name="T33" fmla="*/ 14 h 28"/>
                <a:gd name="T34" fmla="*/ 21 w 21"/>
                <a:gd name="T35" fmla="*/ 16 h 28"/>
                <a:gd name="T36" fmla="*/ 21 w 21"/>
                <a:gd name="T37" fmla="*/ 17 h 28"/>
                <a:gd name="T38" fmla="*/ 10 w 21"/>
                <a:gd name="T39" fmla="*/ 28 h 28"/>
                <a:gd name="T40" fmla="*/ 9 w 21"/>
                <a:gd name="T41" fmla="*/ 28 h 28"/>
                <a:gd name="T42" fmla="*/ 9 w 21"/>
                <a:gd name="T43" fmla="*/ 24 h 28"/>
                <a:gd name="T44" fmla="*/ 10 w 21"/>
                <a:gd name="T45" fmla="*/ 24 h 28"/>
                <a:gd name="T46" fmla="*/ 13 w 21"/>
                <a:gd name="T47" fmla="*/ 23 h 28"/>
                <a:gd name="T48" fmla="*/ 10 w 21"/>
                <a:gd name="T49" fmla="*/ 24 h 28"/>
                <a:gd name="T50" fmla="*/ 9 w 21"/>
                <a:gd name="T51" fmla="*/ 24 h 28"/>
                <a:gd name="T52" fmla="*/ 9 w 21"/>
                <a:gd name="T53" fmla="*/ 24 h 28"/>
                <a:gd name="T54" fmla="*/ 9 w 21"/>
                <a:gd name="T55" fmla="*/ 24 h 28"/>
                <a:gd name="T56" fmla="*/ 9 w 21"/>
                <a:gd name="T57" fmla="*/ 24 h 28"/>
                <a:gd name="T58" fmla="*/ 7 w 21"/>
                <a:gd name="T59" fmla="*/ 24 h 28"/>
                <a:gd name="T60" fmla="*/ 3 w 21"/>
                <a:gd name="T61" fmla="*/ 23 h 28"/>
                <a:gd name="T62" fmla="*/ 5 w 21"/>
                <a:gd name="T63" fmla="*/ 22 h 28"/>
                <a:gd name="T64" fmla="*/ 3 w 21"/>
                <a:gd name="T65" fmla="*/ 23 h 28"/>
                <a:gd name="T66" fmla="*/ 4 w 21"/>
                <a:gd name="T67" fmla="*/ 17 h 28"/>
                <a:gd name="T68" fmla="*/ 4 w 21"/>
                <a:gd name="T69" fmla="*/ 21 h 28"/>
                <a:gd name="T70" fmla="*/ 17 w 21"/>
                <a:gd name="T71" fmla="*/ 17 h 28"/>
                <a:gd name="T72" fmla="*/ 17 w 21"/>
                <a:gd name="T73" fmla="*/ 17 h 28"/>
                <a:gd name="T74" fmla="*/ 17 w 21"/>
                <a:gd name="T75" fmla="*/ 17 h 28"/>
                <a:gd name="T76" fmla="*/ 4 w 21"/>
                <a:gd name="T77" fmla="*/ 14 h 28"/>
                <a:gd name="T78" fmla="*/ 4 w 21"/>
                <a:gd name="T79" fmla="*/ 15 h 28"/>
                <a:gd name="T80" fmla="*/ 4 w 21"/>
                <a:gd name="T81" fmla="*/ 14 h 28"/>
                <a:gd name="T82" fmla="*/ 4 w 21"/>
                <a:gd name="T83" fmla="*/ 14 h 28"/>
                <a:gd name="T84" fmla="*/ 4 w 21"/>
                <a:gd name="T85" fmla="*/ 14 h 28"/>
                <a:gd name="T86" fmla="*/ 4 w 21"/>
                <a:gd name="T87" fmla="*/ 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" h="28">
                  <a:moveTo>
                    <a:pt x="9" y="28"/>
                  </a:moveTo>
                  <a:cubicBezTo>
                    <a:pt x="6" y="28"/>
                    <a:pt x="3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19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0"/>
                    <a:pt x="1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lose/>
                  <a:moveTo>
                    <a:pt x="9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4"/>
                    <a:pt x="11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lose/>
                  <a:moveTo>
                    <a:pt x="3" y="23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1"/>
                  </a:moveTo>
                  <a:cubicBezTo>
                    <a:pt x="4" y="20"/>
                    <a:pt x="4" y="19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20"/>
                    <a:pt x="4" y="21"/>
                  </a:cubicBezTo>
                  <a:close/>
                  <a:moveTo>
                    <a:pt x="16" y="19"/>
                  </a:move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8"/>
                    <a:pt x="16" y="19"/>
                  </a:cubicBezTo>
                  <a:close/>
                  <a:moveTo>
                    <a:pt x="4" y="14"/>
                  </a:move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30"/>
            <p:cNvSpPr>
              <a:spLocks noEditPoints="1"/>
            </p:cNvSpPr>
            <p:nvPr/>
          </p:nvSpPr>
          <p:spPr bwMode="auto">
            <a:xfrm>
              <a:off x="9250364" y="4481513"/>
              <a:ext cx="150813" cy="231775"/>
            </a:xfrm>
            <a:custGeom>
              <a:gdLst>
                <a:gd name="T0" fmla="*/ 28 w 87"/>
                <a:gd name="T1" fmla="*/ 133 h 133"/>
                <a:gd name="T2" fmla="*/ 0 w 87"/>
                <a:gd name="T3" fmla="*/ 75 h 133"/>
                <a:gd name="T4" fmla="*/ 0 w 87"/>
                <a:gd name="T5" fmla="*/ 75 h 133"/>
                <a:gd name="T6" fmla="*/ 2 w 87"/>
                <a:gd name="T7" fmla="*/ 55 h 133"/>
                <a:gd name="T8" fmla="*/ 2 w 87"/>
                <a:gd name="T9" fmla="*/ 55 h 133"/>
                <a:gd name="T10" fmla="*/ 48 w 87"/>
                <a:gd name="T11" fmla="*/ 0 h 133"/>
                <a:gd name="T12" fmla="*/ 48 w 87"/>
                <a:gd name="T13" fmla="*/ 0 h 133"/>
                <a:gd name="T14" fmla="*/ 48 w 87"/>
                <a:gd name="T15" fmla="*/ 0 h 133"/>
                <a:gd name="T16" fmla="*/ 48 w 87"/>
                <a:gd name="T17" fmla="*/ 0 h 133"/>
                <a:gd name="T18" fmla="*/ 87 w 87"/>
                <a:gd name="T19" fmla="*/ 46 h 133"/>
                <a:gd name="T20" fmla="*/ 87 w 87"/>
                <a:gd name="T21" fmla="*/ 46 h 133"/>
                <a:gd name="T22" fmla="*/ 86 w 87"/>
                <a:gd name="T23" fmla="*/ 59 h 133"/>
                <a:gd name="T24" fmla="*/ 86 w 87"/>
                <a:gd name="T25" fmla="*/ 59 h 133"/>
                <a:gd name="T26" fmla="*/ 63 w 87"/>
                <a:gd name="T27" fmla="*/ 109 h 133"/>
                <a:gd name="T28" fmla="*/ 63 w 87"/>
                <a:gd name="T29" fmla="*/ 109 h 133"/>
                <a:gd name="T30" fmla="*/ 30 w 87"/>
                <a:gd name="T31" fmla="*/ 133 h 133"/>
                <a:gd name="T32" fmla="*/ 30 w 87"/>
                <a:gd name="T33" fmla="*/ 133 h 133"/>
                <a:gd name="T34" fmla="*/ 28 w 87"/>
                <a:gd name="T35" fmla="*/ 133 h 133"/>
                <a:gd name="T36" fmla="*/ 60 w 87"/>
                <a:gd name="T37" fmla="*/ 106 h 133"/>
                <a:gd name="T38" fmla="*/ 82 w 87"/>
                <a:gd name="T39" fmla="*/ 58 h 133"/>
                <a:gd name="T40" fmla="*/ 82 w 87"/>
                <a:gd name="T41" fmla="*/ 58 h 133"/>
                <a:gd name="T42" fmla="*/ 83 w 87"/>
                <a:gd name="T43" fmla="*/ 46 h 133"/>
                <a:gd name="T44" fmla="*/ 83 w 87"/>
                <a:gd name="T45" fmla="*/ 46 h 133"/>
                <a:gd name="T46" fmla="*/ 48 w 87"/>
                <a:gd name="T47" fmla="*/ 4 h 133"/>
                <a:gd name="T48" fmla="*/ 48 w 87"/>
                <a:gd name="T49" fmla="*/ 4 h 133"/>
                <a:gd name="T50" fmla="*/ 48 w 87"/>
                <a:gd name="T51" fmla="*/ 4 h 133"/>
                <a:gd name="T52" fmla="*/ 48 w 87"/>
                <a:gd name="T53" fmla="*/ 4 h 133"/>
                <a:gd name="T54" fmla="*/ 6 w 87"/>
                <a:gd name="T55" fmla="*/ 56 h 133"/>
                <a:gd name="T56" fmla="*/ 6 w 87"/>
                <a:gd name="T57" fmla="*/ 56 h 133"/>
                <a:gd name="T58" fmla="*/ 4 w 87"/>
                <a:gd name="T59" fmla="*/ 75 h 133"/>
                <a:gd name="T60" fmla="*/ 4 w 87"/>
                <a:gd name="T61" fmla="*/ 75 h 133"/>
                <a:gd name="T62" fmla="*/ 29 w 87"/>
                <a:gd name="T63" fmla="*/ 129 h 133"/>
                <a:gd name="T64" fmla="*/ 29 w 87"/>
                <a:gd name="T65" fmla="*/ 129 h 133"/>
                <a:gd name="T66" fmla="*/ 30 w 87"/>
                <a:gd name="T67" fmla="*/ 129 h 133"/>
                <a:gd name="T68" fmla="*/ 30 w 87"/>
                <a:gd name="T69" fmla="*/ 129 h 133"/>
                <a:gd name="T70" fmla="*/ 60 w 87"/>
                <a:gd name="T71" fmla="*/ 106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33">
                  <a:moveTo>
                    <a:pt x="28" y="133"/>
                  </a:moveTo>
                  <a:cubicBezTo>
                    <a:pt x="11" y="129"/>
                    <a:pt x="0" y="10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2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9" y="20"/>
                    <a:pt x="2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87" y="1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50"/>
                    <a:pt x="87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2" y="76"/>
                    <a:pt x="73" y="95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29" y="133"/>
                    <a:pt x="28" y="133"/>
                  </a:cubicBezTo>
                  <a:close/>
                  <a:moveTo>
                    <a:pt x="60" y="106"/>
                  </a:moveTo>
                  <a:cubicBezTo>
                    <a:pt x="70" y="93"/>
                    <a:pt x="78" y="75"/>
                    <a:pt x="82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3" y="54"/>
                    <a:pt x="83" y="50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19"/>
                    <a:pt x="6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1" y="3"/>
                    <a:pt x="12" y="22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63"/>
                    <a:pt x="4" y="69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103"/>
                    <a:pt x="16" y="126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9" y="129"/>
                    <a:pt x="30" y="129"/>
                    <a:pt x="30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8" y="129"/>
                    <a:pt x="50" y="120"/>
                    <a:pt x="6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31"/>
            <p:cNvSpPr>
              <a:spLocks noEditPoints="1"/>
            </p:cNvSpPr>
            <p:nvPr/>
          </p:nvSpPr>
          <p:spPr bwMode="auto">
            <a:xfrm>
              <a:off x="9245601" y="4476751"/>
              <a:ext cx="158750" cy="239713"/>
            </a:xfrm>
            <a:custGeom>
              <a:gdLst>
                <a:gd name="T0" fmla="*/ 30 w 91"/>
                <a:gd name="T1" fmla="*/ 135 h 137"/>
                <a:gd name="T2" fmla="*/ 0 w 91"/>
                <a:gd name="T3" fmla="*/ 77 h 137"/>
                <a:gd name="T4" fmla="*/ 2 w 91"/>
                <a:gd name="T5" fmla="*/ 57 h 137"/>
                <a:gd name="T6" fmla="*/ 50 w 91"/>
                <a:gd name="T7" fmla="*/ 0 h 137"/>
                <a:gd name="T8" fmla="*/ 50 w 91"/>
                <a:gd name="T9" fmla="*/ 0 h 137"/>
                <a:gd name="T10" fmla="*/ 91 w 91"/>
                <a:gd name="T11" fmla="*/ 48 h 137"/>
                <a:gd name="T12" fmla="*/ 91 w 91"/>
                <a:gd name="T13" fmla="*/ 49 h 137"/>
                <a:gd name="T14" fmla="*/ 90 w 91"/>
                <a:gd name="T15" fmla="*/ 61 h 137"/>
                <a:gd name="T16" fmla="*/ 67 w 91"/>
                <a:gd name="T17" fmla="*/ 112 h 137"/>
                <a:gd name="T18" fmla="*/ 32 w 91"/>
                <a:gd name="T19" fmla="*/ 137 h 137"/>
                <a:gd name="T20" fmla="*/ 29 w 91"/>
                <a:gd name="T21" fmla="*/ 136 h 137"/>
                <a:gd name="T22" fmla="*/ 63 w 91"/>
                <a:gd name="T23" fmla="*/ 109 h 137"/>
                <a:gd name="T24" fmla="*/ 86 w 91"/>
                <a:gd name="T25" fmla="*/ 61 h 137"/>
                <a:gd name="T26" fmla="*/ 86 w 91"/>
                <a:gd name="T27" fmla="*/ 60 h 137"/>
                <a:gd name="T28" fmla="*/ 86 w 91"/>
                <a:gd name="T29" fmla="*/ 61 h 137"/>
                <a:gd name="T30" fmla="*/ 63 w 91"/>
                <a:gd name="T31" fmla="*/ 109 h 137"/>
                <a:gd name="T32" fmla="*/ 63 w 91"/>
                <a:gd name="T33" fmla="*/ 109 h 137"/>
                <a:gd name="T34" fmla="*/ 33 w 91"/>
                <a:gd name="T35" fmla="*/ 133 h 137"/>
                <a:gd name="T36" fmla="*/ 32 w 91"/>
                <a:gd name="T37" fmla="*/ 133 h 137"/>
                <a:gd name="T38" fmla="*/ 30 w 91"/>
                <a:gd name="T39" fmla="*/ 133 h 137"/>
                <a:gd name="T40" fmla="*/ 26 w 91"/>
                <a:gd name="T41" fmla="*/ 131 h 137"/>
                <a:gd name="T42" fmla="*/ 30 w 91"/>
                <a:gd name="T43" fmla="*/ 133 h 137"/>
                <a:gd name="T44" fmla="*/ 30 w 91"/>
                <a:gd name="T45" fmla="*/ 133 h 137"/>
                <a:gd name="T46" fmla="*/ 26 w 91"/>
                <a:gd name="T47" fmla="*/ 131 h 137"/>
                <a:gd name="T48" fmla="*/ 26 w 91"/>
                <a:gd name="T49" fmla="*/ 131 h 137"/>
                <a:gd name="T50" fmla="*/ 32 w 91"/>
                <a:gd name="T51" fmla="*/ 129 h 137"/>
                <a:gd name="T52" fmla="*/ 33 w 91"/>
                <a:gd name="T53" fmla="*/ 129 h 137"/>
                <a:gd name="T54" fmla="*/ 60 w 91"/>
                <a:gd name="T55" fmla="*/ 107 h 137"/>
                <a:gd name="T56" fmla="*/ 60 w 91"/>
                <a:gd name="T57" fmla="*/ 107 h 137"/>
                <a:gd name="T58" fmla="*/ 82 w 91"/>
                <a:gd name="T59" fmla="*/ 60 h 137"/>
                <a:gd name="T60" fmla="*/ 83 w 91"/>
                <a:gd name="T61" fmla="*/ 48 h 137"/>
                <a:gd name="T62" fmla="*/ 83 w 91"/>
                <a:gd name="T63" fmla="*/ 48 h 137"/>
                <a:gd name="T64" fmla="*/ 50 w 91"/>
                <a:gd name="T65" fmla="*/ 8 h 137"/>
                <a:gd name="T66" fmla="*/ 50 w 91"/>
                <a:gd name="T67" fmla="*/ 8 h 137"/>
                <a:gd name="T68" fmla="*/ 50 w 91"/>
                <a:gd name="T69" fmla="*/ 8 h 137"/>
                <a:gd name="T70" fmla="*/ 49 w 91"/>
                <a:gd name="T71" fmla="*/ 8 h 137"/>
                <a:gd name="T72" fmla="*/ 10 w 91"/>
                <a:gd name="T73" fmla="*/ 59 h 137"/>
                <a:gd name="T74" fmla="*/ 8 w 91"/>
                <a:gd name="T75" fmla="*/ 77 h 137"/>
                <a:gd name="T76" fmla="*/ 8 w 91"/>
                <a:gd name="T77" fmla="*/ 78 h 137"/>
                <a:gd name="T78" fmla="*/ 31 w 91"/>
                <a:gd name="T79" fmla="*/ 129 h 137"/>
                <a:gd name="T80" fmla="*/ 32 w 91"/>
                <a:gd name="T81" fmla="*/ 129 h 137"/>
                <a:gd name="T82" fmla="*/ 32 w 91"/>
                <a:gd name="T83" fmla="*/ 129 h 137"/>
                <a:gd name="T84" fmla="*/ 32 w 91"/>
                <a:gd name="T85" fmla="*/ 129 h 137"/>
                <a:gd name="T86" fmla="*/ 87 w 91"/>
                <a:gd name="T87" fmla="*/ 48 h 137"/>
                <a:gd name="T88" fmla="*/ 87 w 91"/>
                <a:gd name="T89" fmla="*/ 48 h 137"/>
                <a:gd name="T90" fmla="*/ 74 w 91"/>
                <a:gd name="T91" fmla="*/ 15 h 137"/>
                <a:gd name="T92" fmla="*/ 87 w 91"/>
                <a:gd name="T93" fmla="*/ 48 h 137"/>
                <a:gd name="T94" fmla="*/ 74 w 91"/>
                <a:gd name="T95" fmla="*/ 14 h 137"/>
                <a:gd name="T96" fmla="*/ 74 w 91"/>
                <a:gd name="T97" fmla="*/ 15 h 137"/>
                <a:gd name="T98" fmla="*/ 73 w 91"/>
                <a:gd name="T99" fmla="*/ 14 h 137"/>
                <a:gd name="T100" fmla="*/ 73 w 91"/>
                <a:gd name="T101" fmla="*/ 14 h 137"/>
                <a:gd name="T102" fmla="*/ 43 w 91"/>
                <a:gd name="T103" fmla="*/ 4 h 137"/>
                <a:gd name="T104" fmla="*/ 43 w 91"/>
                <a:gd name="T105" fmla="*/ 4 h 137"/>
                <a:gd name="T106" fmla="*/ 44 w 91"/>
                <a:gd name="T107" fmla="*/ 4 h 137"/>
                <a:gd name="T108" fmla="*/ 44 w 91"/>
                <a:gd name="T109" fmla="*/ 4 h 137"/>
                <a:gd name="T110" fmla="*/ 49 w 91"/>
                <a:gd name="T111" fmla="*/ 4 h 137"/>
                <a:gd name="T112" fmla="*/ 50 w 91"/>
                <a:gd name="T113" fmla="*/ 4 h 137"/>
                <a:gd name="T114" fmla="*/ 50 w 91"/>
                <a:gd name="T115" fmla="*/ 4 h 137"/>
                <a:gd name="T116" fmla="*/ 50 w 91"/>
                <a:gd name="T117" fmla="*/ 4 h 137"/>
                <a:gd name="T118" fmla="*/ 44 w 91"/>
                <a:gd name="T119" fmla="*/ 4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37">
                  <a:moveTo>
                    <a:pt x="29" y="136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11" y="132"/>
                    <a:pt x="0" y="10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1"/>
                    <a:pt x="0" y="64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9" y="21"/>
                    <a:pt x="2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91" y="1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53"/>
                    <a:pt x="90" y="57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6" y="79"/>
                    <a:pt x="77" y="98"/>
                    <a:pt x="67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56" y="126"/>
                    <a:pt x="44" y="136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0" y="137"/>
                    <a:pt x="29" y="136"/>
                  </a:cubicBezTo>
                  <a:close/>
                  <a:moveTo>
                    <a:pt x="32" y="133"/>
                  </a:moveTo>
                  <a:cubicBezTo>
                    <a:pt x="42" y="133"/>
                    <a:pt x="53" y="123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74" y="96"/>
                    <a:pt x="82" y="78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2" y="78"/>
                    <a:pt x="74" y="96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2" y="133"/>
                    <a:pt x="33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3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9" y="132"/>
                    <a:pt x="27" y="132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2"/>
                    <a:pt x="29" y="132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1" y="133"/>
                    <a:pt x="32" y="133"/>
                    <a:pt x="32" y="133"/>
                  </a:cubicBezTo>
                  <a:close/>
                  <a:moveTo>
                    <a:pt x="26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lose/>
                  <a:moveTo>
                    <a:pt x="32" y="129"/>
                  </a:move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9" y="129"/>
                    <a:pt x="51" y="120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70" y="94"/>
                    <a:pt x="79" y="76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56"/>
                    <a:pt x="83" y="52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2"/>
                    <a:pt x="64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34" y="7"/>
                    <a:pt x="16" y="24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65"/>
                    <a:pt x="8" y="71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105"/>
                    <a:pt x="20" y="127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lose/>
                  <a:moveTo>
                    <a:pt x="87" y="48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34"/>
                    <a:pt x="81" y="22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81" y="22"/>
                    <a:pt x="87" y="34"/>
                    <a:pt x="87" y="48"/>
                  </a:cubicBezTo>
                  <a:close/>
                  <a:moveTo>
                    <a:pt x="74" y="15"/>
                  </a:moveTo>
                  <a:cubicBezTo>
                    <a:pt x="74" y="15"/>
                    <a:pt x="74" y="15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5"/>
                    <a:pt x="74" y="15"/>
                    <a:pt x="74" y="15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4" y="4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4"/>
                  </a:moveTo>
                  <a:cubicBezTo>
                    <a:pt x="46" y="4"/>
                    <a:pt x="48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4"/>
                    <a:pt x="46" y="4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32"/>
            <p:cNvSpPr/>
            <p:nvPr/>
          </p:nvSpPr>
          <p:spPr bwMode="auto">
            <a:xfrm>
              <a:off x="9297989" y="4483101"/>
              <a:ext cx="30163" cy="25400"/>
            </a:xfrm>
            <a:custGeom>
              <a:gdLst>
                <a:gd name="T0" fmla="*/ 1 w 17"/>
                <a:gd name="T1" fmla="*/ 14 h 15"/>
                <a:gd name="T2" fmla="*/ 0 w 17"/>
                <a:gd name="T3" fmla="*/ 11 h 15"/>
                <a:gd name="T4" fmla="*/ 0 w 17"/>
                <a:gd name="T5" fmla="*/ 11 h 15"/>
                <a:gd name="T6" fmla="*/ 2 w 17"/>
                <a:gd name="T7" fmla="*/ 5 h 15"/>
                <a:gd name="T8" fmla="*/ 2 w 17"/>
                <a:gd name="T9" fmla="*/ 5 h 15"/>
                <a:gd name="T10" fmla="*/ 5 w 17"/>
                <a:gd name="T11" fmla="*/ 6 h 15"/>
                <a:gd name="T12" fmla="*/ 4 w 17"/>
                <a:gd name="T13" fmla="*/ 11 h 15"/>
                <a:gd name="T14" fmla="*/ 4 w 17"/>
                <a:gd name="T15" fmla="*/ 11 h 15"/>
                <a:gd name="T16" fmla="*/ 5 w 17"/>
                <a:gd name="T17" fmla="*/ 10 h 15"/>
                <a:gd name="T18" fmla="*/ 5 w 17"/>
                <a:gd name="T19" fmla="*/ 10 h 15"/>
                <a:gd name="T20" fmla="*/ 9 w 17"/>
                <a:gd name="T21" fmla="*/ 6 h 15"/>
                <a:gd name="T22" fmla="*/ 9 w 17"/>
                <a:gd name="T23" fmla="*/ 6 h 15"/>
                <a:gd name="T24" fmla="*/ 14 w 17"/>
                <a:gd name="T25" fmla="*/ 0 h 15"/>
                <a:gd name="T26" fmla="*/ 14 w 17"/>
                <a:gd name="T27" fmla="*/ 0 h 15"/>
                <a:gd name="T28" fmla="*/ 17 w 17"/>
                <a:gd name="T29" fmla="*/ 2 h 15"/>
                <a:gd name="T30" fmla="*/ 12 w 17"/>
                <a:gd name="T31" fmla="*/ 8 h 15"/>
                <a:gd name="T32" fmla="*/ 12 w 17"/>
                <a:gd name="T33" fmla="*/ 8 h 15"/>
                <a:gd name="T34" fmla="*/ 3 w 17"/>
                <a:gd name="T35" fmla="*/ 15 h 15"/>
                <a:gd name="T36" fmla="*/ 3 w 17"/>
                <a:gd name="T37" fmla="*/ 15 h 15"/>
                <a:gd name="T38" fmla="*/ 3 w 17"/>
                <a:gd name="T39" fmla="*/ 15 h 15"/>
                <a:gd name="T40" fmla="*/ 3 w 17"/>
                <a:gd name="T41" fmla="*/ 15 h 15"/>
                <a:gd name="T42" fmla="*/ 1 w 17"/>
                <a:gd name="T43" fmla="*/ 1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5">
                  <a:moveTo>
                    <a:pt x="1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8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3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5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11"/>
                    <a:pt x="7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33"/>
            <p:cNvSpPr>
              <a:spLocks noEditPoints="1"/>
            </p:cNvSpPr>
            <p:nvPr/>
          </p:nvSpPr>
          <p:spPr bwMode="auto">
            <a:xfrm>
              <a:off x="9294814" y="4479926"/>
              <a:ext cx="38100" cy="31750"/>
            </a:xfrm>
            <a:custGeom>
              <a:gdLst>
                <a:gd name="T0" fmla="*/ 1 w 22"/>
                <a:gd name="T1" fmla="*/ 17 h 19"/>
                <a:gd name="T2" fmla="*/ 1 w 22"/>
                <a:gd name="T3" fmla="*/ 17 h 19"/>
                <a:gd name="T4" fmla="*/ 0 w 22"/>
                <a:gd name="T5" fmla="*/ 13 h 19"/>
                <a:gd name="T6" fmla="*/ 2 w 22"/>
                <a:gd name="T7" fmla="*/ 6 h 19"/>
                <a:gd name="T8" fmla="*/ 4 w 22"/>
                <a:gd name="T9" fmla="*/ 5 h 19"/>
                <a:gd name="T10" fmla="*/ 8 w 22"/>
                <a:gd name="T11" fmla="*/ 7 h 19"/>
                <a:gd name="T12" fmla="*/ 8 w 22"/>
                <a:gd name="T13" fmla="*/ 7 h 19"/>
                <a:gd name="T14" fmla="*/ 9 w 22"/>
                <a:gd name="T15" fmla="*/ 7 h 19"/>
                <a:gd name="T16" fmla="*/ 9 w 22"/>
                <a:gd name="T17" fmla="*/ 7 h 19"/>
                <a:gd name="T18" fmla="*/ 9 w 22"/>
                <a:gd name="T19" fmla="*/ 7 h 19"/>
                <a:gd name="T20" fmla="*/ 10 w 22"/>
                <a:gd name="T21" fmla="*/ 6 h 19"/>
                <a:gd name="T22" fmla="*/ 14 w 22"/>
                <a:gd name="T23" fmla="*/ 1 h 19"/>
                <a:gd name="T24" fmla="*/ 14 w 22"/>
                <a:gd name="T25" fmla="*/ 0 h 19"/>
                <a:gd name="T26" fmla="*/ 16 w 22"/>
                <a:gd name="T27" fmla="*/ 0 h 19"/>
                <a:gd name="T28" fmla="*/ 16 w 22"/>
                <a:gd name="T29" fmla="*/ 0 h 19"/>
                <a:gd name="T30" fmla="*/ 20 w 22"/>
                <a:gd name="T31" fmla="*/ 5 h 19"/>
                <a:gd name="T32" fmla="*/ 20 w 22"/>
                <a:gd name="T33" fmla="*/ 6 h 19"/>
                <a:gd name="T34" fmla="*/ 19 w 22"/>
                <a:gd name="T35" fmla="*/ 7 h 19"/>
                <a:gd name="T36" fmla="*/ 16 w 22"/>
                <a:gd name="T37" fmla="*/ 12 h 19"/>
                <a:gd name="T38" fmla="*/ 5 w 22"/>
                <a:gd name="T39" fmla="*/ 19 h 19"/>
                <a:gd name="T40" fmla="*/ 3 w 22"/>
                <a:gd name="T41" fmla="*/ 16 h 19"/>
                <a:gd name="T42" fmla="*/ 4 w 22"/>
                <a:gd name="T43" fmla="*/ 15 h 19"/>
                <a:gd name="T44" fmla="*/ 9 w 22"/>
                <a:gd name="T45" fmla="*/ 13 h 19"/>
                <a:gd name="T46" fmla="*/ 7 w 22"/>
                <a:gd name="T47" fmla="*/ 14 h 19"/>
                <a:gd name="T48" fmla="*/ 10 w 22"/>
                <a:gd name="T49" fmla="*/ 12 h 19"/>
                <a:gd name="T50" fmla="*/ 9 w 22"/>
                <a:gd name="T51" fmla="*/ 13 h 19"/>
                <a:gd name="T52" fmla="*/ 4 w 22"/>
                <a:gd name="T53" fmla="*/ 11 h 19"/>
                <a:gd name="T54" fmla="*/ 5 w 22"/>
                <a:gd name="T55" fmla="*/ 10 h 19"/>
                <a:gd name="T56" fmla="*/ 5 w 22"/>
                <a:gd name="T57" fmla="*/ 10 h 19"/>
                <a:gd name="T58" fmla="*/ 8 w 22"/>
                <a:gd name="T59" fmla="*/ 7 h 19"/>
                <a:gd name="T60" fmla="*/ 9 w 22"/>
                <a:gd name="T61" fmla="*/ 7 h 19"/>
                <a:gd name="T62" fmla="*/ 8 w 22"/>
                <a:gd name="T63" fmla="*/ 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cubicBezTo>
                    <a:pt x="4" y="19"/>
                    <a:pt x="2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3" y="15"/>
                    <a:pt x="10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3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lose/>
                  <a:moveTo>
                    <a:pt x="9" y="13"/>
                  </a:move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3"/>
                    <a:pt x="9" y="13"/>
                  </a:cubicBezTo>
                  <a:close/>
                  <a:moveTo>
                    <a:pt x="5" y="10"/>
                  </a:move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34"/>
            <p:cNvSpPr/>
            <p:nvPr/>
          </p:nvSpPr>
          <p:spPr bwMode="auto">
            <a:xfrm>
              <a:off x="9290051" y="4494213"/>
              <a:ext cx="46038" cy="174625"/>
            </a:xfrm>
            <a:custGeom>
              <a:gdLst>
                <a:gd name="T0" fmla="*/ 0 w 29"/>
                <a:gd name="T1" fmla="*/ 80 h 110"/>
                <a:gd name="T2" fmla="*/ 13 w 29"/>
                <a:gd name="T3" fmla="*/ 3 h 110"/>
                <a:gd name="T4" fmla="*/ 13 w 29"/>
                <a:gd name="T5" fmla="*/ 3 h 110"/>
                <a:gd name="T6" fmla="*/ 17 w 29"/>
                <a:gd name="T7" fmla="*/ 4 h 110"/>
                <a:gd name="T8" fmla="*/ 4 w 29"/>
                <a:gd name="T9" fmla="*/ 80 h 110"/>
                <a:gd name="T10" fmla="*/ 11 w 29"/>
                <a:gd name="T11" fmla="*/ 99 h 110"/>
                <a:gd name="T12" fmla="*/ 25 w 29"/>
                <a:gd name="T13" fmla="*/ 74 h 110"/>
                <a:gd name="T14" fmla="*/ 25 w 29"/>
                <a:gd name="T15" fmla="*/ 0 h 110"/>
                <a:gd name="T16" fmla="*/ 29 w 29"/>
                <a:gd name="T17" fmla="*/ 0 h 110"/>
                <a:gd name="T18" fmla="*/ 29 w 29"/>
                <a:gd name="T19" fmla="*/ 75 h 110"/>
                <a:gd name="T20" fmla="*/ 10 w 29"/>
                <a:gd name="T21" fmla="*/ 110 h 110"/>
                <a:gd name="T22" fmla="*/ 0 w 29"/>
                <a:gd name="T23" fmla="*/ 80 h 110"/>
                <a:gd name="T24" fmla="*/ 0 w 29"/>
                <a:gd name="T25" fmla="*/ 8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10">
                  <a:moveTo>
                    <a:pt x="0" y="80"/>
                  </a:moveTo>
                  <a:lnTo>
                    <a:pt x="13" y="3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4" y="80"/>
                  </a:lnTo>
                  <a:lnTo>
                    <a:pt x="11" y="99"/>
                  </a:lnTo>
                  <a:lnTo>
                    <a:pt x="25" y="74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75"/>
                  </a:lnTo>
                  <a:lnTo>
                    <a:pt x="10" y="11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35"/>
            <p:cNvSpPr>
              <a:spLocks noEditPoints="1"/>
            </p:cNvSpPr>
            <p:nvPr/>
          </p:nvSpPr>
          <p:spPr bwMode="auto">
            <a:xfrm>
              <a:off x="9286876" y="4491038"/>
              <a:ext cx="53975" cy="187325"/>
            </a:xfrm>
            <a:custGeom>
              <a:gdLst>
                <a:gd name="T0" fmla="*/ 0 w 34"/>
                <a:gd name="T1" fmla="*/ 84 h 118"/>
                <a:gd name="T2" fmla="*/ 2 w 34"/>
                <a:gd name="T3" fmla="*/ 82 h 118"/>
                <a:gd name="T4" fmla="*/ 4 w 34"/>
                <a:gd name="T5" fmla="*/ 84 h 118"/>
                <a:gd name="T6" fmla="*/ 2 w 34"/>
                <a:gd name="T7" fmla="*/ 82 h 118"/>
                <a:gd name="T8" fmla="*/ 0 w 34"/>
                <a:gd name="T9" fmla="*/ 84 h 118"/>
                <a:gd name="T10" fmla="*/ 0 w 34"/>
                <a:gd name="T11" fmla="*/ 82 h 118"/>
                <a:gd name="T12" fmla="*/ 13 w 34"/>
                <a:gd name="T13" fmla="*/ 2 h 118"/>
                <a:gd name="T14" fmla="*/ 15 w 34"/>
                <a:gd name="T15" fmla="*/ 2 h 118"/>
                <a:gd name="T16" fmla="*/ 15 w 34"/>
                <a:gd name="T17" fmla="*/ 2 h 118"/>
                <a:gd name="T18" fmla="*/ 22 w 34"/>
                <a:gd name="T19" fmla="*/ 3 h 118"/>
                <a:gd name="T20" fmla="*/ 8 w 34"/>
                <a:gd name="T21" fmla="*/ 82 h 118"/>
                <a:gd name="T22" fmla="*/ 14 w 34"/>
                <a:gd name="T23" fmla="*/ 96 h 118"/>
                <a:gd name="T24" fmla="*/ 25 w 34"/>
                <a:gd name="T25" fmla="*/ 76 h 118"/>
                <a:gd name="T26" fmla="*/ 25 w 34"/>
                <a:gd name="T27" fmla="*/ 0 h 118"/>
                <a:gd name="T28" fmla="*/ 34 w 34"/>
                <a:gd name="T29" fmla="*/ 0 h 118"/>
                <a:gd name="T30" fmla="*/ 34 w 34"/>
                <a:gd name="T31" fmla="*/ 78 h 118"/>
                <a:gd name="T32" fmla="*/ 12 w 34"/>
                <a:gd name="T33" fmla="*/ 118 h 118"/>
                <a:gd name="T34" fmla="*/ 0 w 34"/>
                <a:gd name="T35" fmla="*/ 84 h 118"/>
                <a:gd name="T36" fmla="*/ 0 w 34"/>
                <a:gd name="T37" fmla="*/ 84 h 118"/>
                <a:gd name="T38" fmla="*/ 13 w 34"/>
                <a:gd name="T39" fmla="*/ 107 h 118"/>
                <a:gd name="T40" fmla="*/ 18 w 34"/>
                <a:gd name="T41" fmla="*/ 97 h 118"/>
                <a:gd name="T42" fmla="*/ 13 w 34"/>
                <a:gd name="T43" fmla="*/ 107 h 118"/>
                <a:gd name="T44" fmla="*/ 4 w 34"/>
                <a:gd name="T45" fmla="*/ 82 h 118"/>
                <a:gd name="T46" fmla="*/ 4 w 34"/>
                <a:gd name="T47" fmla="*/ 82 h 118"/>
                <a:gd name="T48" fmla="*/ 13 w 34"/>
                <a:gd name="T49" fmla="*/ 107 h 118"/>
                <a:gd name="T50" fmla="*/ 13 w 34"/>
                <a:gd name="T51" fmla="*/ 107 h 118"/>
                <a:gd name="T52" fmla="*/ 29 w 34"/>
                <a:gd name="T53" fmla="*/ 77 h 118"/>
                <a:gd name="T54" fmla="*/ 29 w 34"/>
                <a:gd name="T55" fmla="*/ 5 h 118"/>
                <a:gd name="T56" fmla="*/ 29 w 34"/>
                <a:gd name="T57" fmla="*/ 77 h 118"/>
                <a:gd name="T58" fmla="*/ 29 w 34"/>
                <a:gd name="T59" fmla="*/ 77 h 118"/>
                <a:gd name="T60" fmla="*/ 12 w 34"/>
                <a:gd name="T61" fmla="*/ 35 h 118"/>
                <a:gd name="T62" fmla="*/ 16 w 34"/>
                <a:gd name="T63" fmla="*/ 7 h 118"/>
                <a:gd name="T64" fmla="*/ 16 w 34"/>
                <a:gd name="T65" fmla="*/ 7 h 118"/>
                <a:gd name="T66" fmla="*/ 12 w 34"/>
                <a:gd name="T67" fmla="*/ 35 h 118"/>
                <a:gd name="T68" fmla="*/ 12 w 34"/>
                <a:gd name="T69" fmla="*/ 35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118">
                  <a:moveTo>
                    <a:pt x="0" y="84"/>
                  </a:moveTo>
                  <a:lnTo>
                    <a:pt x="2" y="82"/>
                  </a:lnTo>
                  <a:lnTo>
                    <a:pt x="4" y="84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8" y="82"/>
                  </a:lnTo>
                  <a:lnTo>
                    <a:pt x="14" y="96"/>
                  </a:lnTo>
                  <a:lnTo>
                    <a:pt x="25" y="76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78"/>
                  </a:lnTo>
                  <a:lnTo>
                    <a:pt x="12" y="118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13" y="107"/>
                  </a:moveTo>
                  <a:lnTo>
                    <a:pt x="18" y="97"/>
                  </a:lnTo>
                  <a:lnTo>
                    <a:pt x="13" y="107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13" y="107"/>
                  </a:lnTo>
                  <a:lnTo>
                    <a:pt x="13" y="107"/>
                  </a:lnTo>
                  <a:close/>
                  <a:moveTo>
                    <a:pt x="29" y="77"/>
                  </a:moveTo>
                  <a:lnTo>
                    <a:pt x="29" y="5"/>
                  </a:lnTo>
                  <a:lnTo>
                    <a:pt x="29" y="77"/>
                  </a:lnTo>
                  <a:lnTo>
                    <a:pt x="29" y="77"/>
                  </a:lnTo>
                  <a:close/>
                  <a:moveTo>
                    <a:pt x="12" y="35"/>
                  </a:moveTo>
                  <a:lnTo>
                    <a:pt x="16" y="7"/>
                  </a:lnTo>
                  <a:lnTo>
                    <a:pt x="16" y="7"/>
                  </a:lnTo>
                  <a:lnTo>
                    <a:pt x="12" y="35"/>
                  </a:lnTo>
                  <a:lnTo>
                    <a:pt x="1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36"/>
            <p:cNvSpPr/>
            <p:nvPr/>
          </p:nvSpPr>
          <p:spPr bwMode="auto">
            <a:xfrm>
              <a:off x="9371014" y="4498976"/>
              <a:ext cx="115888" cy="188913"/>
            </a:xfrm>
            <a:custGeom>
              <a:gdLst>
                <a:gd name="T0" fmla="*/ 8 w 66"/>
                <a:gd name="T1" fmla="*/ 93 h 109"/>
                <a:gd name="T2" fmla="*/ 10 w 66"/>
                <a:gd name="T3" fmla="*/ 90 h 109"/>
                <a:gd name="T4" fmla="*/ 10 w 66"/>
                <a:gd name="T5" fmla="*/ 90 h 109"/>
                <a:gd name="T6" fmla="*/ 13 w 66"/>
                <a:gd name="T7" fmla="*/ 86 h 109"/>
                <a:gd name="T8" fmla="*/ 13 w 66"/>
                <a:gd name="T9" fmla="*/ 86 h 109"/>
                <a:gd name="T10" fmla="*/ 25 w 66"/>
                <a:gd name="T11" fmla="*/ 77 h 109"/>
                <a:gd name="T12" fmla="*/ 25 w 66"/>
                <a:gd name="T13" fmla="*/ 77 h 109"/>
                <a:gd name="T14" fmla="*/ 54 w 66"/>
                <a:gd name="T15" fmla="*/ 54 h 109"/>
                <a:gd name="T16" fmla="*/ 54 w 66"/>
                <a:gd name="T17" fmla="*/ 54 h 109"/>
                <a:gd name="T18" fmla="*/ 62 w 66"/>
                <a:gd name="T19" fmla="*/ 45 h 109"/>
                <a:gd name="T20" fmla="*/ 62 w 66"/>
                <a:gd name="T21" fmla="*/ 45 h 109"/>
                <a:gd name="T22" fmla="*/ 62 w 66"/>
                <a:gd name="T23" fmla="*/ 45 h 109"/>
                <a:gd name="T24" fmla="*/ 62 w 66"/>
                <a:gd name="T25" fmla="*/ 45 h 109"/>
                <a:gd name="T26" fmla="*/ 62 w 66"/>
                <a:gd name="T27" fmla="*/ 45 h 109"/>
                <a:gd name="T28" fmla="*/ 62 w 66"/>
                <a:gd name="T29" fmla="*/ 45 h 109"/>
                <a:gd name="T30" fmla="*/ 62 w 66"/>
                <a:gd name="T31" fmla="*/ 45 h 109"/>
                <a:gd name="T32" fmla="*/ 62 w 66"/>
                <a:gd name="T33" fmla="*/ 45 h 109"/>
                <a:gd name="T34" fmla="*/ 60 w 66"/>
                <a:gd name="T35" fmla="*/ 42 h 109"/>
                <a:gd name="T36" fmla="*/ 60 w 66"/>
                <a:gd name="T37" fmla="*/ 42 h 109"/>
                <a:gd name="T38" fmla="*/ 53 w 66"/>
                <a:gd name="T39" fmla="*/ 37 h 109"/>
                <a:gd name="T40" fmla="*/ 53 w 66"/>
                <a:gd name="T41" fmla="*/ 37 h 109"/>
                <a:gd name="T42" fmla="*/ 32 w 66"/>
                <a:gd name="T43" fmla="*/ 22 h 109"/>
                <a:gd name="T44" fmla="*/ 32 w 66"/>
                <a:gd name="T45" fmla="*/ 22 h 109"/>
                <a:gd name="T46" fmla="*/ 0 w 66"/>
                <a:gd name="T47" fmla="*/ 4 h 109"/>
                <a:gd name="T48" fmla="*/ 0 w 66"/>
                <a:gd name="T49" fmla="*/ 4 h 109"/>
                <a:gd name="T50" fmla="*/ 2 w 66"/>
                <a:gd name="T51" fmla="*/ 0 h 109"/>
                <a:gd name="T52" fmla="*/ 63 w 66"/>
                <a:gd name="T53" fmla="*/ 40 h 109"/>
                <a:gd name="T54" fmla="*/ 63 w 66"/>
                <a:gd name="T55" fmla="*/ 40 h 109"/>
                <a:gd name="T56" fmla="*/ 66 w 66"/>
                <a:gd name="T57" fmla="*/ 45 h 109"/>
                <a:gd name="T58" fmla="*/ 66 w 66"/>
                <a:gd name="T59" fmla="*/ 45 h 109"/>
                <a:gd name="T60" fmla="*/ 66 w 66"/>
                <a:gd name="T61" fmla="*/ 46 h 109"/>
                <a:gd name="T62" fmla="*/ 66 w 66"/>
                <a:gd name="T63" fmla="*/ 46 h 109"/>
                <a:gd name="T64" fmla="*/ 66 w 66"/>
                <a:gd name="T65" fmla="*/ 46 h 109"/>
                <a:gd name="T66" fmla="*/ 66 w 66"/>
                <a:gd name="T67" fmla="*/ 46 h 109"/>
                <a:gd name="T68" fmla="*/ 60 w 66"/>
                <a:gd name="T69" fmla="*/ 54 h 109"/>
                <a:gd name="T70" fmla="*/ 60 w 66"/>
                <a:gd name="T71" fmla="*/ 54 h 109"/>
                <a:gd name="T72" fmla="*/ 48 w 66"/>
                <a:gd name="T73" fmla="*/ 64 h 109"/>
                <a:gd name="T74" fmla="*/ 48 w 66"/>
                <a:gd name="T75" fmla="*/ 64 h 109"/>
                <a:gd name="T76" fmla="*/ 21 w 66"/>
                <a:gd name="T77" fmla="*/ 85 h 109"/>
                <a:gd name="T78" fmla="*/ 21 w 66"/>
                <a:gd name="T79" fmla="*/ 85 h 109"/>
                <a:gd name="T80" fmla="*/ 12 w 66"/>
                <a:gd name="T81" fmla="*/ 93 h 109"/>
                <a:gd name="T82" fmla="*/ 12 w 66"/>
                <a:gd name="T83" fmla="*/ 93 h 109"/>
                <a:gd name="T84" fmla="*/ 14 w 66"/>
                <a:gd name="T85" fmla="*/ 108 h 109"/>
                <a:gd name="T86" fmla="*/ 14 w 66"/>
                <a:gd name="T87" fmla="*/ 108 h 109"/>
                <a:gd name="T88" fmla="*/ 10 w 66"/>
                <a:gd name="T89" fmla="*/ 109 h 109"/>
                <a:gd name="T90" fmla="*/ 8 w 66"/>
                <a:gd name="T91" fmla="*/ 9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109">
                  <a:moveTo>
                    <a:pt x="8" y="93"/>
                  </a:moveTo>
                  <a:cubicBezTo>
                    <a:pt x="8" y="91"/>
                    <a:pt x="9" y="91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89"/>
                    <a:pt x="12" y="88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6" y="84"/>
                    <a:pt x="21" y="80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5" y="69"/>
                    <a:pt x="46" y="61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9" y="50"/>
                    <a:pt x="62" y="4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1" y="44"/>
                    <a:pt x="61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8" y="41"/>
                    <a:pt x="56" y="39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7" y="32"/>
                    <a:pt x="39" y="27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6" y="1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0" y="27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2"/>
                    <a:pt x="66" y="43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8"/>
                    <a:pt x="63" y="50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7" y="56"/>
                    <a:pt x="53" y="60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39" y="71"/>
                    <a:pt x="28" y="79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6" y="89"/>
                    <a:pt x="12" y="92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7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8"/>
                    <a:pt x="8" y="98"/>
                    <a:pt x="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237"/>
            <p:cNvSpPr>
              <a:spLocks noEditPoints="1"/>
            </p:cNvSpPr>
            <p:nvPr/>
          </p:nvSpPr>
          <p:spPr bwMode="auto">
            <a:xfrm>
              <a:off x="9366251" y="4492626"/>
              <a:ext cx="123825" cy="198438"/>
            </a:xfrm>
            <a:custGeom>
              <a:gdLst>
                <a:gd name="T0" fmla="*/ 11 w 71"/>
                <a:gd name="T1" fmla="*/ 111 h 114"/>
                <a:gd name="T2" fmla="*/ 11 w 71"/>
                <a:gd name="T3" fmla="*/ 110 h 114"/>
                <a:gd name="T4" fmla="*/ 10 w 71"/>
                <a:gd name="T5" fmla="*/ 106 h 114"/>
                <a:gd name="T6" fmla="*/ 9 w 71"/>
                <a:gd name="T7" fmla="*/ 96 h 114"/>
                <a:gd name="T8" fmla="*/ 11 w 71"/>
                <a:gd name="T9" fmla="*/ 96 h 114"/>
                <a:gd name="T10" fmla="*/ 11 w 71"/>
                <a:gd name="T11" fmla="*/ 91 h 114"/>
                <a:gd name="T12" fmla="*/ 15 w 71"/>
                <a:gd name="T13" fmla="*/ 88 h 114"/>
                <a:gd name="T14" fmla="*/ 27 w 71"/>
                <a:gd name="T15" fmla="*/ 78 h 114"/>
                <a:gd name="T16" fmla="*/ 55 w 71"/>
                <a:gd name="T17" fmla="*/ 56 h 114"/>
                <a:gd name="T18" fmla="*/ 63 w 71"/>
                <a:gd name="T19" fmla="*/ 48 h 114"/>
                <a:gd name="T20" fmla="*/ 62 w 71"/>
                <a:gd name="T21" fmla="*/ 47 h 114"/>
                <a:gd name="T22" fmla="*/ 55 w 71"/>
                <a:gd name="T23" fmla="*/ 41 h 114"/>
                <a:gd name="T24" fmla="*/ 34 w 71"/>
                <a:gd name="T25" fmla="*/ 27 h 114"/>
                <a:gd name="T26" fmla="*/ 2 w 71"/>
                <a:gd name="T27" fmla="*/ 9 h 114"/>
                <a:gd name="T28" fmla="*/ 0 w 71"/>
                <a:gd name="T29" fmla="*/ 8 h 114"/>
                <a:gd name="T30" fmla="*/ 6 w 71"/>
                <a:gd name="T31" fmla="*/ 2 h 114"/>
                <a:gd name="T32" fmla="*/ 7 w 71"/>
                <a:gd name="T33" fmla="*/ 2 h 114"/>
                <a:gd name="T34" fmla="*/ 8 w 71"/>
                <a:gd name="T35" fmla="*/ 3 h 114"/>
                <a:gd name="T36" fmla="*/ 14 w 71"/>
                <a:gd name="T37" fmla="*/ 6 h 114"/>
                <a:gd name="T38" fmla="*/ 32 w 71"/>
                <a:gd name="T39" fmla="*/ 17 h 114"/>
                <a:gd name="T40" fmla="*/ 67 w 71"/>
                <a:gd name="T41" fmla="*/ 41 h 114"/>
                <a:gd name="T42" fmla="*/ 71 w 71"/>
                <a:gd name="T43" fmla="*/ 47 h 114"/>
                <a:gd name="T44" fmla="*/ 71 w 71"/>
                <a:gd name="T45" fmla="*/ 48 h 114"/>
                <a:gd name="T46" fmla="*/ 71 w 71"/>
                <a:gd name="T47" fmla="*/ 49 h 114"/>
                <a:gd name="T48" fmla="*/ 71 w 71"/>
                <a:gd name="T49" fmla="*/ 49 h 114"/>
                <a:gd name="T50" fmla="*/ 65 w 71"/>
                <a:gd name="T51" fmla="*/ 58 h 114"/>
                <a:gd name="T52" fmla="*/ 53 w 71"/>
                <a:gd name="T53" fmla="*/ 68 h 114"/>
                <a:gd name="T54" fmla="*/ 25 w 71"/>
                <a:gd name="T55" fmla="*/ 90 h 114"/>
                <a:gd name="T56" fmla="*/ 17 w 71"/>
                <a:gd name="T57" fmla="*/ 97 h 114"/>
                <a:gd name="T58" fmla="*/ 19 w 71"/>
                <a:gd name="T59" fmla="*/ 109 h 114"/>
                <a:gd name="T60" fmla="*/ 23 w 71"/>
                <a:gd name="T61" fmla="*/ 111 h 114"/>
                <a:gd name="T62" fmla="*/ 11 w 71"/>
                <a:gd name="T63" fmla="*/ 112 h 114"/>
                <a:gd name="T64" fmla="*/ 15 w 71"/>
                <a:gd name="T65" fmla="*/ 109 h 114"/>
                <a:gd name="T66" fmla="*/ 14 w 71"/>
                <a:gd name="T67" fmla="*/ 105 h 114"/>
                <a:gd name="T68" fmla="*/ 13 w 71"/>
                <a:gd name="T69" fmla="*/ 101 h 114"/>
                <a:gd name="T70" fmla="*/ 14 w 71"/>
                <a:gd name="T71" fmla="*/ 105 h 114"/>
                <a:gd name="T72" fmla="*/ 13 w 71"/>
                <a:gd name="T73" fmla="*/ 95 h 114"/>
                <a:gd name="T74" fmla="*/ 13 w 71"/>
                <a:gd name="T75" fmla="*/ 95 h 114"/>
                <a:gd name="T76" fmla="*/ 14 w 71"/>
                <a:gd name="T77" fmla="*/ 94 h 114"/>
                <a:gd name="T78" fmla="*/ 14 w 71"/>
                <a:gd name="T79" fmla="*/ 94 h 114"/>
                <a:gd name="T80" fmla="*/ 17 w 71"/>
                <a:gd name="T81" fmla="*/ 91 h 114"/>
                <a:gd name="T82" fmla="*/ 58 w 71"/>
                <a:gd name="T83" fmla="*/ 59 h 114"/>
                <a:gd name="T84" fmla="*/ 30 w 71"/>
                <a:gd name="T85" fmla="*/ 81 h 114"/>
                <a:gd name="T86" fmla="*/ 22 w 71"/>
                <a:gd name="T87" fmla="*/ 87 h 114"/>
                <a:gd name="T88" fmla="*/ 22 w 71"/>
                <a:gd name="T89" fmla="*/ 87 h 114"/>
                <a:gd name="T90" fmla="*/ 50 w 71"/>
                <a:gd name="T91" fmla="*/ 65 h 114"/>
                <a:gd name="T92" fmla="*/ 58 w 71"/>
                <a:gd name="T93" fmla="*/ 58 h 114"/>
                <a:gd name="T94" fmla="*/ 64 w 71"/>
                <a:gd name="T95" fmla="*/ 53 h 114"/>
                <a:gd name="T96" fmla="*/ 63 w 71"/>
                <a:gd name="T97" fmla="*/ 54 h 114"/>
                <a:gd name="T98" fmla="*/ 67 w 71"/>
                <a:gd name="T99" fmla="*/ 49 h 114"/>
                <a:gd name="T100" fmla="*/ 66 w 71"/>
                <a:gd name="T101" fmla="*/ 46 h 114"/>
                <a:gd name="T102" fmla="*/ 66 w 71"/>
                <a:gd name="T103" fmla="*/ 46 h 114"/>
                <a:gd name="T104" fmla="*/ 66 w 71"/>
                <a:gd name="T105" fmla="*/ 46 h 114"/>
                <a:gd name="T106" fmla="*/ 65 w 71"/>
                <a:gd name="T107" fmla="*/ 44 h 114"/>
                <a:gd name="T108" fmla="*/ 65 w 71"/>
                <a:gd name="T109" fmla="*/ 44 h 114"/>
                <a:gd name="T110" fmla="*/ 64 w 71"/>
                <a:gd name="T111" fmla="*/ 44 h 114"/>
                <a:gd name="T112" fmla="*/ 36 w 71"/>
                <a:gd name="T113" fmla="*/ 24 h 114"/>
                <a:gd name="T114" fmla="*/ 57 w 71"/>
                <a:gd name="T115" fmla="*/ 38 h 114"/>
                <a:gd name="T116" fmla="*/ 64 w 71"/>
                <a:gd name="T117" fmla="*/ 44 h 114"/>
                <a:gd name="T118" fmla="*/ 6 w 71"/>
                <a:gd name="T119" fmla="*/ 6 h 114"/>
                <a:gd name="T120" fmla="*/ 36 w 71"/>
                <a:gd name="T121" fmla="*/ 24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14">
                  <a:moveTo>
                    <a:pt x="11" y="112"/>
                  </a:moveTo>
                  <a:cubicBezTo>
                    <a:pt x="11" y="112"/>
                    <a:pt x="11" y="112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09"/>
                    <a:pt x="10" y="107"/>
                    <a:pt x="10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" y="102"/>
                    <a:pt x="9" y="99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3"/>
                    <a:pt x="10" y="9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2" y="90"/>
                    <a:pt x="13" y="89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8" y="85"/>
                    <a:pt x="22" y="82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36" y="71"/>
                    <a:pt x="48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9" y="53"/>
                    <a:pt x="62" y="50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2" y="47"/>
                    <a:pt x="62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0" y="45"/>
                    <a:pt x="58" y="4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9" y="37"/>
                    <a:pt x="41" y="32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18" y="17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12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9"/>
                    <a:pt x="25" y="12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46" y="25"/>
                    <a:pt x="61" y="35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3"/>
                    <a:pt x="70" y="44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53"/>
                    <a:pt x="68" y="55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1" y="61"/>
                    <a:pt x="57" y="65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76"/>
                    <a:pt x="33" y="84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1" y="93"/>
                    <a:pt x="18" y="96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0"/>
                    <a:pt x="18" y="107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2"/>
                    <a:pt x="11" y="112"/>
                    <a:pt x="11" y="112"/>
                  </a:cubicBezTo>
                  <a:close/>
                  <a:moveTo>
                    <a:pt x="14" y="105"/>
                  </a:moveTo>
                  <a:cubicBezTo>
                    <a:pt x="14" y="107"/>
                    <a:pt x="14" y="108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08"/>
                    <a:pt x="14" y="107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4"/>
                    <a:pt x="13" y="103"/>
                    <a:pt x="13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3"/>
                    <a:pt x="14" y="104"/>
                    <a:pt x="14" y="105"/>
                  </a:cubicBezTo>
                  <a:close/>
                  <a:moveTo>
                    <a:pt x="13" y="96"/>
                  </a:move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6"/>
                  </a:cubicBezTo>
                  <a:close/>
                  <a:moveTo>
                    <a:pt x="14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5" y="93"/>
                    <a:pt x="16" y="92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2"/>
                    <a:pt x="15" y="93"/>
                    <a:pt x="14" y="94"/>
                  </a:cubicBezTo>
                  <a:close/>
                  <a:moveTo>
                    <a:pt x="58" y="59"/>
                  </a:moveTo>
                  <a:cubicBezTo>
                    <a:pt x="50" y="65"/>
                    <a:pt x="39" y="74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7" y="83"/>
                    <a:pt x="24" y="85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30" y="81"/>
                    <a:pt x="41" y="72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3" y="63"/>
                    <a:pt x="56" y="61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lose/>
                  <a:moveTo>
                    <a:pt x="64" y="53"/>
                  </a:moveTo>
                  <a:cubicBezTo>
                    <a:pt x="64" y="53"/>
                    <a:pt x="64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5" y="52"/>
                    <a:pt x="66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50"/>
                    <a:pt x="66" y="51"/>
                    <a:pt x="64" y="53"/>
                  </a:cubicBezTo>
                  <a:close/>
                  <a:moveTo>
                    <a:pt x="66" y="46"/>
                  </a:move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5" y="44"/>
                    <a:pt x="65" y="44"/>
                  </a:cubicBezTo>
                  <a:close/>
                  <a:moveTo>
                    <a:pt x="36" y="24"/>
                  </a:moveTo>
                  <a:cubicBezTo>
                    <a:pt x="44" y="29"/>
                    <a:pt x="51" y="34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0" y="40"/>
                    <a:pt x="63" y="42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54" y="33"/>
                    <a:pt x="15" y="11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9"/>
                    <a:pt x="23" y="16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238"/>
            <p:cNvSpPr/>
            <p:nvPr/>
          </p:nvSpPr>
          <p:spPr bwMode="auto">
            <a:xfrm>
              <a:off x="9385301" y="4659313"/>
              <a:ext cx="19050" cy="20638"/>
            </a:xfrm>
            <a:custGeom>
              <a:gdLst>
                <a:gd name="T0" fmla="*/ 0 w 12"/>
                <a:gd name="T1" fmla="*/ 2 h 13"/>
                <a:gd name="T2" fmla="*/ 3 w 12"/>
                <a:gd name="T3" fmla="*/ 0 h 13"/>
                <a:gd name="T4" fmla="*/ 12 w 12"/>
                <a:gd name="T5" fmla="*/ 10 h 13"/>
                <a:gd name="T6" fmla="*/ 9 w 12"/>
                <a:gd name="T7" fmla="*/ 13 h 13"/>
                <a:gd name="T8" fmla="*/ 0 w 12"/>
                <a:gd name="T9" fmla="*/ 2 h 13"/>
                <a:gd name="T10" fmla="*/ 0 w 12"/>
                <a:gd name="T11" fmla="*/ 2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0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239"/>
            <p:cNvSpPr/>
            <p:nvPr/>
          </p:nvSpPr>
          <p:spPr bwMode="auto">
            <a:xfrm>
              <a:off x="9380539" y="4652963"/>
              <a:ext cx="30163" cy="31750"/>
            </a:xfrm>
            <a:custGeom>
              <a:gdLst>
                <a:gd name="T0" fmla="*/ 2 w 19"/>
                <a:gd name="T1" fmla="*/ 8 h 20"/>
                <a:gd name="T2" fmla="*/ 3 w 19"/>
                <a:gd name="T3" fmla="*/ 6 h 20"/>
                <a:gd name="T4" fmla="*/ 4 w 19"/>
                <a:gd name="T5" fmla="*/ 8 h 20"/>
                <a:gd name="T6" fmla="*/ 3 w 19"/>
                <a:gd name="T7" fmla="*/ 6 h 20"/>
                <a:gd name="T8" fmla="*/ 2 w 19"/>
                <a:gd name="T9" fmla="*/ 8 h 20"/>
                <a:gd name="T10" fmla="*/ 0 w 19"/>
                <a:gd name="T11" fmla="*/ 6 h 20"/>
                <a:gd name="T12" fmla="*/ 8 w 19"/>
                <a:gd name="T13" fmla="*/ 0 h 20"/>
                <a:gd name="T14" fmla="*/ 19 w 19"/>
                <a:gd name="T15" fmla="*/ 14 h 20"/>
                <a:gd name="T16" fmla="*/ 12 w 19"/>
                <a:gd name="T17" fmla="*/ 20 h 20"/>
                <a:gd name="T18" fmla="*/ 2 w 19"/>
                <a:gd name="T19" fmla="*/ 8 h 20"/>
                <a:gd name="T20" fmla="*/ 2 w 19"/>
                <a:gd name="T21" fmla="*/ 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2" y="8"/>
                  </a:move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8" y="0"/>
                  </a:lnTo>
                  <a:lnTo>
                    <a:pt x="19" y="14"/>
                  </a:lnTo>
                  <a:lnTo>
                    <a:pt x="12" y="2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240"/>
            <p:cNvSpPr/>
            <p:nvPr/>
          </p:nvSpPr>
          <p:spPr bwMode="auto">
            <a:xfrm>
              <a:off x="9393239" y="4651376"/>
              <a:ext cx="22225" cy="12700"/>
            </a:xfrm>
            <a:custGeom>
              <a:gdLst>
                <a:gd name="T0" fmla="*/ 0 w 14"/>
                <a:gd name="T1" fmla="*/ 5 h 8"/>
                <a:gd name="T2" fmla="*/ 1 w 14"/>
                <a:gd name="T3" fmla="*/ 0 h 8"/>
                <a:gd name="T4" fmla="*/ 14 w 14"/>
                <a:gd name="T5" fmla="*/ 3 h 8"/>
                <a:gd name="T6" fmla="*/ 13 w 14"/>
                <a:gd name="T7" fmla="*/ 8 h 8"/>
                <a:gd name="T8" fmla="*/ 0 w 14"/>
                <a:gd name="T9" fmla="*/ 5 h 8"/>
                <a:gd name="T10" fmla="*/ 0 w 14"/>
                <a:gd name="T11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0" y="5"/>
                  </a:moveTo>
                  <a:lnTo>
                    <a:pt x="1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41"/>
            <p:cNvSpPr>
              <a:spLocks noEditPoints="1"/>
            </p:cNvSpPr>
            <p:nvPr/>
          </p:nvSpPr>
          <p:spPr bwMode="auto">
            <a:xfrm>
              <a:off x="9386889" y="4648201"/>
              <a:ext cx="31750" cy="19050"/>
            </a:xfrm>
            <a:custGeom>
              <a:gdLst>
                <a:gd name="T0" fmla="*/ 2 w 20"/>
                <a:gd name="T1" fmla="*/ 9 h 12"/>
                <a:gd name="T2" fmla="*/ 4 w 20"/>
                <a:gd name="T3" fmla="*/ 7 h 12"/>
                <a:gd name="T4" fmla="*/ 6 w 20"/>
                <a:gd name="T5" fmla="*/ 7 h 12"/>
                <a:gd name="T6" fmla="*/ 4 w 20"/>
                <a:gd name="T7" fmla="*/ 7 h 12"/>
                <a:gd name="T8" fmla="*/ 2 w 20"/>
                <a:gd name="T9" fmla="*/ 9 h 12"/>
                <a:gd name="T10" fmla="*/ 0 w 20"/>
                <a:gd name="T11" fmla="*/ 8 h 12"/>
                <a:gd name="T12" fmla="*/ 2 w 20"/>
                <a:gd name="T13" fmla="*/ 0 h 12"/>
                <a:gd name="T14" fmla="*/ 20 w 20"/>
                <a:gd name="T15" fmla="*/ 4 h 12"/>
                <a:gd name="T16" fmla="*/ 18 w 20"/>
                <a:gd name="T17" fmla="*/ 12 h 12"/>
                <a:gd name="T18" fmla="*/ 2 w 20"/>
                <a:gd name="T19" fmla="*/ 9 h 12"/>
                <a:gd name="T20" fmla="*/ 2 w 20"/>
                <a:gd name="T21" fmla="*/ 9 h 12"/>
                <a:gd name="T22" fmla="*/ 15 w 20"/>
                <a:gd name="T23" fmla="*/ 8 h 12"/>
                <a:gd name="T24" fmla="*/ 6 w 20"/>
                <a:gd name="T25" fmla="*/ 4 h 12"/>
                <a:gd name="T26" fmla="*/ 6 w 20"/>
                <a:gd name="T27" fmla="*/ 4 h 12"/>
                <a:gd name="T28" fmla="*/ 15 w 20"/>
                <a:gd name="T29" fmla="*/ 8 h 12"/>
                <a:gd name="T30" fmla="*/ 15 w 20"/>
                <a:gd name="T31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2">
                  <a:moveTo>
                    <a:pt x="2" y="9"/>
                  </a:moveTo>
                  <a:lnTo>
                    <a:pt x="4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8"/>
                  </a:lnTo>
                  <a:lnTo>
                    <a:pt x="2" y="0"/>
                  </a:lnTo>
                  <a:lnTo>
                    <a:pt x="20" y="4"/>
                  </a:lnTo>
                  <a:lnTo>
                    <a:pt x="18" y="12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15" y="8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42"/>
            <p:cNvSpPr/>
            <p:nvPr/>
          </p:nvSpPr>
          <p:spPr bwMode="auto">
            <a:xfrm>
              <a:off x="9177339" y="4394201"/>
              <a:ext cx="103188" cy="171450"/>
            </a:xfrm>
            <a:custGeom>
              <a:gdLst>
                <a:gd name="T0" fmla="*/ 23 w 60"/>
                <a:gd name="T1" fmla="*/ 95 h 99"/>
                <a:gd name="T2" fmla="*/ 8 w 60"/>
                <a:gd name="T3" fmla="*/ 49 h 99"/>
                <a:gd name="T4" fmla="*/ 8 w 60"/>
                <a:gd name="T5" fmla="*/ 49 h 99"/>
                <a:gd name="T6" fmla="*/ 0 w 60"/>
                <a:gd name="T7" fmla="*/ 13 h 99"/>
                <a:gd name="T8" fmla="*/ 0 w 60"/>
                <a:gd name="T9" fmla="*/ 13 h 99"/>
                <a:gd name="T10" fmla="*/ 0 w 60"/>
                <a:gd name="T11" fmla="*/ 12 h 99"/>
                <a:gd name="T12" fmla="*/ 8 w 60"/>
                <a:gd name="T13" fmla="*/ 0 h 99"/>
                <a:gd name="T14" fmla="*/ 11 w 60"/>
                <a:gd name="T15" fmla="*/ 3 h 99"/>
                <a:gd name="T16" fmla="*/ 4 w 60"/>
                <a:gd name="T17" fmla="*/ 13 h 99"/>
                <a:gd name="T18" fmla="*/ 12 w 60"/>
                <a:gd name="T19" fmla="*/ 48 h 99"/>
                <a:gd name="T20" fmla="*/ 12 w 60"/>
                <a:gd name="T21" fmla="*/ 48 h 99"/>
                <a:gd name="T22" fmla="*/ 26 w 60"/>
                <a:gd name="T23" fmla="*/ 93 h 99"/>
                <a:gd name="T24" fmla="*/ 26 w 60"/>
                <a:gd name="T25" fmla="*/ 93 h 99"/>
                <a:gd name="T26" fmla="*/ 29 w 60"/>
                <a:gd name="T27" fmla="*/ 95 h 99"/>
                <a:gd name="T28" fmla="*/ 29 w 60"/>
                <a:gd name="T29" fmla="*/ 95 h 99"/>
                <a:gd name="T30" fmla="*/ 46 w 60"/>
                <a:gd name="T31" fmla="*/ 83 h 99"/>
                <a:gd name="T32" fmla="*/ 46 w 60"/>
                <a:gd name="T33" fmla="*/ 83 h 99"/>
                <a:gd name="T34" fmla="*/ 57 w 60"/>
                <a:gd name="T35" fmla="*/ 71 h 99"/>
                <a:gd name="T36" fmla="*/ 57 w 60"/>
                <a:gd name="T37" fmla="*/ 71 h 99"/>
                <a:gd name="T38" fmla="*/ 57 w 60"/>
                <a:gd name="T39" fmla="*/ 71 h 99"/>
                <a:gd name="T40" fmla="*/ 60 w 60"/>
                <a:gd name="T41" fmla="*/ 73 h 99"/>
                <a:gd name="T42" fmla="*/ 49 w 60"/>
                <a:gd name="T43" fmla="*/ 86 h 99"/>
                <a:gd name="T44" fmla="*/ 49 w 60"/>
                <a:gd name="T45" fmla="*/ 86 h 99"/>
                <a:gd name="T46" fmla="*/ 29 w 60"/>
                <a:gd name="T47" fmla="*/ 99 h 99"/>
                <a:gd name="T48" fmla="*/ 29 w 60"/>
                <a:gd name="T49" fmla="*/ 99 h 99"/>
                <a:gd name="T50" fmla="*/ 28 w 60"/>
                <a:gd name="T51" fmla="*/ 99 h 99"/>
                <a:gd name="T52" fmla="*/ 28 w 60"/>
                <a:gd name="T53" fmla="*/ 99 h 99"/>
                <a:gd name="T54" fmla="*/ 23 w 60"/>
                <a:gd name="T55" fmla="*/ 95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99">
                  <a:moveTo>
                    <a:pt x="23" y="95"/>
                  </a:moveTo>
                  <a:cubicBezTo>
                    <a:pt x="18" y="89"/>
                    <a:pt x="13" y="68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4" y="30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6"/>
                    <a:pt x="8" y="3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67"/>
                    <a:pt x="23" y="88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94"/>
                    <a:pt x="27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5"/>
                    <a:pt x="40" y="89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2" y="77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55" y="80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2" y="92"/>
                    <a:pt x="35" y="98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6" y="99"/>
                    <a:pt x="24" y="97"/>
                    <a:pt x="2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43"/>
            <p:cNvSpPr>
              <a:spLocks noEditPoints="1"/>
            </p:cNvSpPr>
            <p:nvPr/>
          </p:nvSpPr>
          <p:spPr bwMode="auto">
            <a:xfrm>
              <a:off x="9172576" y="4391026"/>
              <a:ext cx="114300" cy="179388"/>
            </a:xfrm>
            <a:custGeom>
              <a:gdLst>
                <a:gd name="T0" fmla="*/ 23 w 65"/>
                <a:gd name="T1" fmla="*/ 98 h 103"/>
                <a:gd name="T2" fmla="*/ 23 w 65"/>
                <a:gd name="T3" fmla="*/ 98 h 103"/>
                <a:gd name="T4" fmla="*/ 8 w 65"/>
                <a:gd name="T5" fmla="*/ 52 h 103"/>
                <a:gd name="T6" fmla="*/ 0 w 65"/>
                <a:gd name="T7" fmla="*/ 15 h 103"/>
                <a:gd name="T8" fmla="*/ 0 w 65"/>
                <a:gd name="T9" fmla="*/ 15 h 103"/>
                <a:gd name="T10" fmla="*/ 10 w 65"/>
                <a:gd name="T11" fmla="*/ 0 h 103"/>
                <a:gd name="T12" fmla="*/ 8 w 65"/>
                <a:gd name="T13" fmla="*/ 15 h 103"/>
                <a:gd name="T14" fmla="*/ 16 w 65"/>
                <a:gd name="T15" fmla="*/ 50 h 103"/>
                <a:gd name="T16" fmla="*/ 30 w 65"/>
                <a:gd name="T17" fmla="*/ 94 h 103"/>
                <a:gd name="T18" fmla="*/ 31 w 65"/>
                <a:gd name="T19" fmla="*/ 95 h 103"/>
                <a:gd name="T20" fmla="*/ 31 w 65"/>
                <a:gd name="T21" fmla="*/ 95 h 103"/>
                <a:gd name="T22" fmla="*/ 47 w 65"/>
                <a:gd name="T23" fmla="*/ 84 h 103"/>
                <a:gd name="T24" fmla="*/ 57 w 65"/>
                <a:gd name="T25" fmla="*/ 72 h 103"/>
                <a:gd name="T26" fmla="*/ 57 w 65"/>
                <a:gd name="T27" fmla="*/ 72 h 103"/>
                <a:gd name="T28" fmla="*/ 59 w 65"/>
                <a:gd name="T29" fmla="*/ 73 h 103"/>
                <a:gd name="T30" fmla="*/ 65 w 65"/>
                <a:gd name="T31" fmla="*/ 75 h 103"/>
                <a:gd name="T32" fmla="*/ 52 w 65"/>
                <a:gd name="T33" fmla="*/ 89 h 103"/>
                <a:gd name="T34" fmla="*/ 31 w 65"/>
                <a:gd name="T35" fmla="*/ 103 h 103"/>
                <a:gd name="T36" fmla="*/ 30 w 65"/>
                <a:gd name="T37" fmla="*/ 103 h 103"/>
                <a:gd name="T38" fmla="*/ 32 w 65"/>
                <a:gd name="T39" fmla="*/ 98 h 103"/>
                <a:gd name="T40" fmla="*/ 49 w 65"/>
                <a:gd name="T41" fmla="*/ 86 h 103"/>
                <a:gd name="T42" fmla="*/ 52 w 65"/>
                <a:gd name="T43" fmla="*/ 84 h 103"/>
                <a:gd name="T44" fmla="*/ 49 w 65"/>
                <a:gd name="T45" fmla="*/ 86 h 103"/>
                <a:gd name="T46" fmla="*/ 27 w 65"/>
                <a:gd name="T47" fmla="*/ 97 h 103"/>
                <a:gd name="T48" fmla="*/ 29 w 65"/>
                <a:gd name="T49" fmla="*/ 98 h 103"/>
                <a:gd name="T50" fmla="*/ 26 w 65"/>
                <a:gd name="T51" fmla="*/ 96 h 103"/>
                <a:gd name="T52" fmla="*/ 26 w 65"/>
                <a:gd name="T53" fmla="*/ 96 h 103"/>
                <a:gd name="T54" fmla="*/ 26 w 65"/>
                <a:gd name="T55" fmla="*/ 96 h 103"/>
                <a:gd name="T56" fmla="*/ 52 w 65"/>
                <a:gd name="T57" fmla="*/ 84 h 103"/>
                <a:gd name="T58" fmla="*/ 52 w 65"/>
                <a:gd name="T59" fmla="*/ 83 h 103"/>
                <a:gd name="T60" fmla="*/ 57 w 65"/>
                <a:gd name="T61" fmla="*/ 78 h 103"/>
                <a:gd name="T62" fmla="*/ 56 w 65"/>
                <a:gd name="T63" fmla="*/ 79 h 103"/>
                <a:gd name="T64" fmla="*/ 59 w 65"/>
                <a:gd name="T65" fmla="*/ 76 h 103"/>
                <a:gd name="T66" fmla="*/ 57 w 65"/>
                <a:gd name="T67" fmla="*/ 78 h 103"/>
                <a:gd name="T68" fmla="*/ 10 w 65"/>
                <a:gd name="T69" fmla="*/ 39 h 103"/>
                <a:gd name="T70" fmla="*/ 6 w 65"/>
                <a:gd name="T71" fmla="*/ 22 h 103"/>
                <a:gd name="T72" fmla="*/ 7 w 65"/>
                <a:gd name="T73" fmla="*/ 25 h 103"/>
                <a:gd name="T74" fmla="*/ 4 w 65"/>
                <a:gd name="T75" fmla="*/ 15 h 103"/>
                <a:gd name="T76" fmla="*/ 5 w 65"/>
                <a:gd name="T77" fmla="*/ 17 h 103"/>
                <a:gd name="T78" fmla="*/ 4 w 65"/>
                <a:gd name="T79" fmla="*/ 14 h 103"/>
                <a:gd name="T80" fmla="*/ 4 w 65"/>
                <a:gd name="T81" fmla="*/ 14 h 103"/>
                <a:gd name="T82" fmla="*/ 4 w 65"/>
                <a:gd name="T83" fmla="*/ 14 h 103"/>
                <a:gd name="T84" fmla="*/ 4 w 65"/>
                <a:gd name="T85" fmla="*/ 14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03">
                  <a:moveTo>
                    <a:pt x="30" y="103"/>
                  </a:moveTo>
                  <a:cubicBezTo>
                    <a:pt x="28" y="103"/>
                    <a:pt x="25" y="101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18" y="91"/>
                    <a:pt x="13" y="71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4" y="34"/>
                    <a:pt x="1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20"/>
                    <a:pt x="13" y="34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69"/>
                    <a:pt x="27" y="90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5"/>
                    <a:pt x="30" y="94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3" y="95"/>
                    <a:pt x="41" y="89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2" y="78"/>
                    <a:pt x="57" y="73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3" y="77"/>
                    <a:pt x="59" y="83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6" y="95"/>
                    <a:pt x="39" y="102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30" y="103"/>
                    <a:pt x="30" y="103"/>
                  </a:cubicBezTo>
                  <a:close/>
                  <a:moveTo>
                    <a:pt x="49" y="86"/>
                  </a:moveTo>
                  <a:cubicBezTo>
                    <a:pt x="44" y="92"/>
                    <a:pt x="38" y="97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7" y="97"/>
                    <a:pt x="44" y="92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1" y="85"/>
                    <a:pt x="50" y="85"/>
                    <a:pt x="49" y="86"/>
                  </a:cubicBezTo>
                  <a:close/>
                  <a:moveTo>
                    <a:pt x="29" y="98"/>
                  </a:moveTo>
                  <a:cubicBezTo>
                    <a:pt x="28" y="98"/>
                    <a:pt x="28" y="98"/>
                    <a:pt x="27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9" y="98"/>
                  </a:cubicBezTo>
                  <a:close/>
                  <a:moveTo>
                    <a:pt x="25" y="97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5" y="97"/>
                    <a:pt x="25" y="97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4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4"/>
                    <a:pt x="52" y="84"/>
                  </a:cubicBezTo>
                  <a:close/>
                  <a:moveTo>
                    <a:pt x="57" y="78"/>
                  </a:moveTo>
                  <a:cubicBezTo>
                    <a:pt x="57" y="78"/>
                    <a:pt x="57" y="79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8"/>
                    <a:pt x="58" y="77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8" y="77"/>
                    <a:pt x="57" y="78"/>
                  </a:cubicBezTo>
                  <a:close/>
                  <a:moveTo>
                    <a:pt x="7" y="25"/>
                  </a:moveTo>
                  <a:cubicBezTo>
                    <a:pt x="7" y="29"/>
                    <a:pt x="8" y="34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3"/>
                    <a:pt x="7" y="27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4"/>
                    <a:pt x="7" y="25"/>
                  </a:cubicBezTo>
                  <a:close/>
                  <a:moveTo>
                    <a:pt x="5" y="17"/>
                  </a:move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7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44"/>
            <p:cNvSpPr/>
            <p:nvPr/>
          </p:nvSpPr>
          <p:spPr bwMode="auto">
            <a:xfrm>
              <a:off x="9153526" y="4378326"/>
              <a:ext cx="30163" cy="41275"/>
            </a:xfrm>
            <a:custGeom>
              <a:gdLst>
                <a:gd name="T0" fmla="*/ 0 w 19"/>
                <a:gd name="T1" fmla="*/ 16 h 26"/>
                <a:gd name="T2" fmla="*/ 2 w 19"/>
                <a:gd name="T3" fmla="*/ 13 h 26"/>
                <a:gd name="T4" fmla="*/ 15 w 19"/>
                <a:gd name="T5" fmla="*/ 20 h 26"/>
                <a:gd name="T6" fmla="*/ 15 w 19"/>
                <a:gd name="T7" fmla="*/ 0 h 26"/>
                <a:gd name="T8" fmla="*/ 19 w 19"/>
                <a:gd name="T9" fmla="*/ 0 h 26"/>
                <a:gd name="T10" fmla="*/ 19 w 19"/>
                <a:gd name="T11" fmla="*/ 26 h 26"/>
                <a:gd name="T12" fmla="*/ 0 w 19"/>
                <a:gd name="T13" fmla="*/ 16 h 26"/>
                <a:gd name="T14" fmla="*/ 0 w 19"/>
                <a:gd name="T15" fmla="*/ 1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0" y="16"/>
                  </a:moveTo>
                  <a:lnTo>
                    <a:pt x="2" y="13"/>
                  </a:lnTo>
                  <a:lnTo>
                    <a:pt x="15" y="2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45"/>
            <p:cNvSpPr>
              <a:spLocks noEditPoints="1"/>
            </p:cNvSpPr>
            <p:nvPr/>
          </p:nvSpPr>
          <p:spPr bwMode="auto">
            <a:xfrm>
              <a:off x="9148764" y="4375151"/>
              <a:ext cx="38100" cy="52388"/>
            </a:xfrm>
            <a:custGeom>
              <a:gdLst>
                <a:gd name="T0" fmla="*/ 2 w 24"/>
                <a:gd name="T1" fmla="*/ 21 h 33"/>
                <a:gd name="T2" fmla="*/ 3 w 24"/>
                <a:gd name="T3" fmla="*/ 18 h 33"/>
                <a:gd name="T4" fmla="*/ 5 w 24"/>
                <a:gd name="T5" fmla="*/ 19 h 33"/>
                <a:gd name="T6" fmla="*/ 3 w 24"/>
                <a:gd name="T7" fmla="*/ 18 h 33"/>
                <a:gd name="T8" fmla="*/ 2 w 24"/>
                <a:gd name="T9" fmla="*/ 21 h 33"/>
                <a:gd name="T10" fmla="*/ 0 w 24"/>
                <a:gd name="T11" fmla="*/ 19 h 33"/>
                <a:gd name="T12" fmla="*/ 4 w 24"/>
                <a:gd name="T13" fmla="*/ 12 h 33"/>
                <a:gd name="T14" fmla="*/ 15 w 24"/>
                <a:gd name="T15" fmla="*/ 18 h 33"/>
                <a:gd name="T16" fmla="*/ 15 w 24"/>
                <a:gd name="T17" fmla="*/ 0 h 33"/>
                <a:gd name="T18" fmla="*/ 24 w 24"/>
                <a:gd name="T19" fmla="*/ 0 h 33"/>
                <a:gd name="T20" fmla="*/ 24 w 24"/>
                <a:gd name="T21" fmla="*/ 33 h 33"/>
                <a:gd name="T22" fmla="*/ 2 w 24"/>
                <a:gd name="T23" fmla="*/ 21 h 33"/>
                <a:gd name="T24" fmla="*/ 2 w 24"/>
                <a:gd name="T25" fmla="*/ 21 h 33"/>
                <a:gd name="T26" fmla="*/ 20 w 24"/>
                <a:gd name="T27" fmla="*/ 25 h 33"/>
                <a:gd name="T28" fmla="*/ 20 w 24"/>
                <a:gd name="T29" fmla="*/ 4 h 33"/>
                <a:gd name="T30" fmla="*/ 20 w 24"/>
                <a:gd name="T31" fmla="*/ 25 h 33"/>
                <a:gd name="T32" fmla="*/ 5 w 24"/>
                <a:gd name="T33" fmla="*/ 18 h 33"/>
                <a:gd name="T34" fmla="*/ 5 w 24"/>
                <a:gd name="T35" fmla="*/ 18 h 33"/>
                <a:gd name="T36" fmla="*/ 20 w 24"/>
                <a:gd name="T37" fmla="*/ 25 h 33"/>
                <a:gd name="T38" fmla="*/ 20 w 24"/>
                <a:gd name="T39" fmla="*/ 25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3">
                  <a:moveTo>
                    <a:pt x="2" y="21"/>
                  </a:moveTo>
                  <a:lnTo>
                    <a:pt x="3" y="18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15" y="18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4" y="33"/>
                  </a:lnTo>
                  <a:lnTo>
                    <a:pt x="2" y="21"/>
                  </a:lnTo>
                  <a:lnTo>
                    <a:pt x="2" y="21"/>
                  </a:lnTo>
                  <a:close/>
                  <a:moveTo>
                    <a:pt x="20" y="25"/>
                  </a:moveTo>
                  <a:lnTo>
                    <a:pt x="20" y="4"/>
                  </a:lnTo>
                  <a:lnTo>
                    <a:pt x="20" y="2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0" y="25"/>
                  </a:lnTo>
                  <a:lnTo>
                    <a:pt x="2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46"/>
            <p:cNvSpPr>
              <a:spLocks noEditPoints="1"/>
            </p:cNvSpPr>
            <p:nvPr/>
          </p:nvSpPr>
          <p:spPr bwMode="auto">
            <a:xfrm>
              <a:off x="9258301" y="4695826"/>
              <a:ext cx="38100" cy="342900"/>
            </a:xfrm>
            <a:custGeom>
              <a:gdLst>
                <a:gd name="T0" fmla="*/ 0 w 24"/>
                <a:gd name="T1" fmla="*/ 211 h 216"/>
                <a:gd name="T2" fmla="*/ 20 w 24"/>
                <a:gd name="T3" fmla="*/ 211 h 216"/>
                <a:gd name="T4" fmla="*/ 10 w 24"/>
                <a:gd name="T5" fmla="*/ 0 h 216"/>
                <a:gd name="T6" fmla="*/ 14 w 24"/>
                <a:gd name="T7" fmla="*/ 0 h 216"/>
                <a:gd name="T8" fmla="*/ 24 w 24"/>
                <a:gd name="T9" fmla="*/ 216 h 216"/>
                <a:gd name="T10" fmla="*/ 0 w 24"/>
                <a:gd name="T11" fmla="*/ 216 h 216"/>
                <a:gd name="T12" fmla="*/ 0 w 24"/>
                <a:gd name="T13" fmla="*/ 211 h 216"/>
                <a:gd name="T14" fmla="*/ 0 w 24"/>
                <a:gd name="T15" fmla="*/ 211 h 216"/>
                <a:gd name="T16" fmla="*/ 10 w 24"/>
                <a:gd name="T17" fmla="*/ 0 h 216"/>
                <a:gd name="T18" fmla="*/ 10 w 24"/>
                <a:gd name="T19" fmla="*/ 0 h 216"/>
                <a:gd name="T20" fmla="*/ 10 w 24"/>
                <a:gd name="T21" fmla="*/ 0 h 216"/>
                <a:gd name="T22" fmla="*/ 10 w 24"/>
                <a:gd name="T23" fmla="*/ 0 h 216"/>
                <a:gd name="T24" fmla="*/ 10 w 24"/>
                <a:gd name="T25" fmla="*/ 0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16">
                  <a:moveTo>
                    <a:pt x="0" y="211"/>
                  </a:moveTo>
                  <a:lnTo>
                    <a:pt x="20" y="21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216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11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47"/>
            <p:cNvSpPr>
              <a:spLocks noEditPoints="1"/>
            </p:cNvSpPr>
            <p:nvPr/>
          </p:nvSpPr>
          <p:spPr bwMode="auto">
            <a:xfrm>
              <a:off x="9255126" y="4691063"/>
              <a:ext cx="44450" cy="350838"/>
            </a:xfrm>
            <a:custGeom>
              <a:gdLst>
                <a:gd name="T0" fmla="*/ 0 w 28"/>
                <a:gd name="T1" fmla="*/ 219 h 221"/>
                <a:gd name="T2" fmla="*/ 0 w 28"/>
                <a:gd name="T3" fmla="*/ 214 h 221"/>
                <a:gd name="T4" fmla="*/ 0 w 28"/>
                <a:gd name="T5" fmla="*/ 212 h 221"/>
                <a:gd name="T6" fmla="*/ 20 w 28"/>
                <a:gd name="T7" fmla="*/ 212 h 221"/>
                <a:gd name="T8" fmla="*/ 10 w 28"/>
                <a:gd name="T9" fmla="*/ 0 h 221"/>
                <a:gd name="T10" fmla="*/ 19 w 28"/>
                <a:gd name="T11" fmla="*/ 0 h 221"/>
                <a:gd name="T12" fmla="*/ 28 w 28"/>
                <a:gd name="T13" fmla="*/ 221 h 221"/>
                <a:gd name="T14" fmla="*/ 0 w 28"/>
                <a:gd name="T15" fmla="*/ 221 h 221"/>
                <a:gd name="T16" fmla="*/ 0 w 28"/>
                <a:gd name="T17" fmla="*/ 219 h 221"/>
                <a:gd name="T18" fmla="*/ 0 w 28"/>
                <a:gd name="T19" fmla="*/ 219 h 221"/>
                <a:gd name="T20" fmla="*/ 4 w 28"/>
                <a:gd name="T21" fmla="*/ 216 h 221"/>
                <a:gd name="T22" fmla="*/ 24 w 28"/>
                <a:gd name="T23" fmla="*/ 216 h 221"/>
                <a:gd name="T24" fmla="*/ 15 w 28"/>
                <a:gd name="T25" fmla="*/ 5 h 221"/>
                <a:gd name="T26" fmla="*/ 15 w 28"/>
                <a:gd name="T27" fmla="*/ 5 h 221"/>
                <a:gd name="T28" fmla="*/ 24 w 28"/>
                <a:gd name="T29" fmla="*/ 216 h 221"/>
                <a:gd name="T30" fmla="*/ 4 w 28"/>
                <a:gd name="T31" fmla="*/ 216 h 221"/>
                <a:gd name="T32" fmla="*/ 4 w 28"/>
                <a:gd name="T33" fmla="*/ 216 h 221"/>
                <a:gd name="T34" fmla="*/ 4 w 28"/>
                <a:gd name="T35" fmla="*/ 216 h 2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21">
                  <a:moveTo>
                    <a:pt x="0" y="219"/>
                  </a:moveTo>
                  <a:lnTo>
                    <a:pt x="0" y="214"/>
                  </a:lnTo>
                  <a:lnTo>
                    <a:pt x="0" y="212"/>
                  </a:lnTo>
                  <a:lnTo>
                    <a:pt x="20" y="212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8" y="221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9"/>
                  </a:lnTo>
                  <a:close/>
                  <a:moveTo>
                    <a:pt x="4" y="216"/>
                  </a:moveTo>
                  <a:lnTo>
                    <a:pt x="24" y="21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4" y="216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48"/>
            <p:cNvSpPr/>
            <p:nvPr/>
          </p:nvSpPr>
          <p:spPr bwMode="auto">
            <a:xfrm>
              <a:off x="9312276" y="4705351"/>
              <a:ext cx="60325" cy="333375"/>
            </a:xfrm>
            <a:custGeom>
              <a:gdLst>
                <a:gd name="T0" fmla="*/ 13 w 38"/>
                <a:gd name="T1" fmla="*/ 210 h 210"/>
                <a:gd name="T2" fmla="*/ 0 w 38"/>
                <a:gd name="T3" fmla="*/ 0 h 210"/>
                <a:gd name="T4" fmla="*/ 4 w 38"/>
                <a:gd name="T5" fmla="*/ 0 h 210"/>
                <a:gd name="T6" fmla="*/ 18 w 38"/>
                <a:gd name="T7" fmla="*/ 205 h 210"/>
                <a:gd name="T8" fmla="*/ 38 w 38"/>
                <a:gd name="T9" fmla="*/ 205 h 210"/>
                <a:gd name="T10" fmla="*/ 38 w 38"/>
                <a:gd name="T11" fmla="*/ 210 h 210"/>
                <a:gd name="T12" fmla="*/ 13 w 38"/>
                <a:gd name="T13" fmla="*/ 210 h 210"/>
                <a:gd name="T14" fmla="*/ 13 w 38"/>
                <a:gd name="T15" fmla="*/ 21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0">
                  <a:moveTo>
                    <a:pt x="13" y="21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8" y="205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13" y="210"/>
                  </a:lnTo>
                  <a:lnTo>
                    <a:pt x="1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49"/>
            <p:cNvSpPr>
              <a:spLocks noEditPoints="1"/>
            </p:cNvSpPr>
            <p:nvPr/>
          </p:nvSpPr>
          <p:spPr bwMode="auto">
            <a:xfrm>
              <a:off x="9309101" y="4702176"/>
              <a:ext cx="68263" cy="339725"/>
            </a:xfrm>
            <a:custGeom>
              <a:gdLst>
                <a:gd name="T0" fmla="*/ 15 w 43"/>
                <a:gd name="T1" fmla="*/ 214 h 214"/>
                <a:gd name="T2" fmla="*/ 15 w 43"/>
                <a:gd name="T3" fmla="*/ 212 h 214"/>
                <a:gd name="T4" fmla="*/ 17 w 43"/>
                <a:gd name="T5" fmla="*/ 211 h 214"/>
                <a:gd name="T6" fmla="*/ 15 w 43"/>
                <a:gd name="T7" fmla="*/ 212 h 214"/>
                <a:gd name="T8" fmla="*/ 15 w 43"/>
                <a:gd name="T9" fmla="*/ 214 h 214"/>
                <a:gd name="T10" fmla="*/ 13 w 43"/>
                <a:gd name="T11" fmla="*/ 214 h 214"/>
                <a:gd name="T12" fmla="*/ 0 w 43"/>
                <a:gd name="T13" fmla="*/ 0 h 214"/>
                <a:gd name="T14" fmla="*/ 9 w 43"/>
                <a:gd name="T15" fmla="*/ 0 h 214"/>
                <a:gd name="T16" fmla="*/ 22 w 43"/>
                <a:gd name="T17" fmla="*/ 205 h 214"/>
                <a:gd name="T18" fmla="*/ 43 w 43"/>
                <a:gd name="T19" fmla="*/ 205 h 214"/>
                <a:gd name="T20" fmla="*/ 43 w 43"/>
                <a:gd name="T21" fmla="*/ 214 h 214"/>
                <a:gd name="T22" fmla="*/ 15 w 43"/>
                <a:gd name="T23" fmla="*/ 214 h 214"/>
                <a:gd name="T24" fmla="*/ 15 w 43"/>
                <a:gd name="T25" fmla="*/ 214 h 214"/>
                <a:gd name="T26" fmla="*/ 38 w 43"/>
                <a:gd name="T27" fmla="*/ 209 h 214"/>
                <a:gd name="T28" fmla="*/ 17 w 43"/>
                <a:gd name="T29" fmla="*/ 209 h 214"/>
                <a:gd name="T30" fmla="*/ 17 w 43"/>
                <a:gd name="T31" fmla="*/ 209 h 214"/>
                <a:gd name="T32" fmla="*/ 38 w 43"/>
                <a:gd name="T33" fmla="*/ 209 h 214"/>
                <a:gd name="T34" fmla="*/ 38 w 43"/>
                <a:gd name="T35" fmla="*/ 209 h 214"/>
                <a:gd name="T36" fmla="*/ 4 w 43"/>
                <a:gd name="T37" fmla="*/ 4 h 214"/>
                <a:gd name="T38" fmla="*/ 9 w 43"/>
                <a:gd name="T39" fmla="*/ 76 h 214"/>
                <a:gd name="T40" fmla="*/ 4 w 43"/>
                <a:gd name="T41" fmla="*/ 4 h 214"/>
                <a:gd name="T42" fmla="*/ 4 w 43"/>
                <a:gd name="T43" fmla="*/ 4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214">
                  <a:moveTo>
                    <a:pt x="15" y="214"/>
                  </a:moveTo>
                  <a:lnTo>
                    <a:pt x="15" y="212"/>
                  </a:lnTo>
                  <a:lnTo>
                    <a:pt x="17" y="211"/>
                  </a:lnTo>
                  <a:lnTo>
                    <a:pt x="15" y="212"/>
                  </a:lnTo>
                  <a:lnTo>
                    <a:pt x="15" y="214"/>
                  </a:lnTo>
                  <a:lnTo>
                    <a:pt x="13" y="2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2" y="205"/>
                  </a:lnTo>
                  <a:lnTo>
                    <a:pt x="43" y="205"/>
                  </a:lnTo>
                  <a:lnTo>
                    <a:pt x="43" y="214"/>
                  </a:lnTo>
                  <a:lnTo>
                    <a:pt x="15" y="214"/>
                  </a:lnTo>
                  <a:lnTo>
                    <a:pt x="15" y="214"/>
                  </a:lnTo>
                  <a:close/>
                  <a:moveTo>
                    <a:pt x="38" y="209"/>
                  </a:moveTo>
                  <a:lnTo>
                    <a:pt x="17" y="209"/>
                  </a:lnTo>
                  <a:lnTo>
                    <a:pt x="17" y="209"/>
                  </a:lnTo>
                  <a:lnTo>
                    <a:pt x="38" y="209"/>
                  </a:lnTo>
                  <a:lnTo>
                    <a:pt x="38" y="209"/>
                  </a:lnTo>
                  <a:close/>
                  <a:moveTo>
                    <a:pt x="4" y="4"/>
                  </a:moveTo>
                  <a:lnTo>
                    <a:pt x="9" y="7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851233" y="3260092"/>
            <a:ext cx="618373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 </a:t>
            </a:r>
            <a:r>
              <a:rPr lang="zh-CN" altLang="en-US" sz="6600" b="1" spc="3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描画发展路径</a:t>
            </a:r>
          </a:p>
        </p:txBody>
      </p:sp>
      <p:sp>
        <p:nvSpPr>
          <p:cNvPr id="57" name="任意多边形 56"/>
          <p:cNvSpPr/>
          <p:nvPr/>
        </p:nvSpPr>
        <p:spPr>
          <a:xfrm flipH="1">
            <a:off x="9343390" y="819624"/>
            <a:ext cx="1354911" cy="591052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10280768" y="951866"/>
            <a:ext cx="1034600" cy="475413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Freeform 26"/>
          <p:cNvSpPr>
            <a:spLocks noEditPoints="1"/>
          </p:cNvSpPr>
          <p:nvPr/>
        </p:nvSpPr>
        <p:spPr bwMode="auto">
          <a:xfrm rot="21063612">
            <a:off x="800906" y="1268691"/>
            <a:ext cx="1058724" cy="517289"/>
          </a:xfrm>
          <a:custGeom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2995366" y="3073369"/>
            <a:ext cx="5662863" cy="32085"/>
          </a:xfrm>
          <a:custGeom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2995365" y="4548358"/>
            <a:ext cx="5662863" cy="32085"/>
          </a:xfrm>
          <a:custGeom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0"/>
          <p:cNvSpPr>
            <a:spLocks noEditPoints="1"/>
          </p:cNvSpPr>
          <p:nvPr/>
        </p:nvSpPr>
        <p:spPr bwMode="auto">
          <a:xfrm>
            <a:off x="3403483" y="2906902"/>
            <a:ext cx="356162" cy="344819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75666" y="2887312"/>
            <a:ext cx="3246145" cy="2992668"/>
            <a:chOff x="867" y="675"/>
            <a:chExt cx="794" cy="732"/>
          </a:xfrm>
          <a:solidFill>
            <a:srgbClr val="1F4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867" y="675"/>
              <a:ext cx="794" cy="732"/>
            </a:xfrm>
            <a:custGeom>
              <a:gdLst>
                <a:gd name="T0" fmla="*/ 291 w 334"/>
                <a:gd name="T1" fmla="*/ 307 h 307"/>
                <a:gd name="T2" fmla="*/ 302 w 334"/>
                <a:gd name="T3" fmla="*/ 301 h 307"/>
                <a:gd name="T4" fmla="*/ 331 w 334"/>
                <a:gd name="T5" fmla="*/ 253 h 307"/>
                <a:gd name="T6" fmla="*/ 332 w 334"/>
                <a:gd name="T7" fmla="*/ 191 h 307"/>
                <a:gd name="T8" fmla="*/ 330 w 334"/>
                <a:gd name="T9" fmla="*/ 189 h 307"/>
                <a:gd name="T10" fmla="*/ 282 w 334"/>
                <a:gd name="T11" fmla="*/ 190 h 307"/>
                <a:gd name="T12" fmla="*/ 277 w 334"/>
                <a:gd name="T13" fmla="*/ 175 h 307"/>
                <a:gd name="T14" fmla="*/ 277 w 334"/>
                <a:gd name="T15" fmla="*/ 142 h 307"/>
                <a:gd name="T16" fmla="*/ 275 w 334"/>
                <a:gd name="T17" fmla="*/ 140 h 307"/>
                <a:gd name="T18" fmla="*/ 221 w 334"/>
                <a:gd name="T19" fmla="*/ 139 h 307"/>
                <a:gd name="T20" fmla="*/ 220 w 334"/>
                <a:gd name="T21" fmla="*/ 91 h 307"/>
                <a:gd name="T22" fmla="*/ 217 w 334"/>
                <a:gd name="T23" fmla="*/ 90 h 307"/>
                <a:gd name="T24" fmla="*/ 167 w 334"/>
                <a:gd name="T25" fmla="*/ 71 h 307"/>
                <a:gd name="T26" fmla="*/ 167 w 334"/>
                <a:gd name="T27" fmla="*/ 47 h 307"/>
                <a:gd name="T28" fmla="*/ 118 w 334"/>
                <a:gd name="T29" fmla="*/ 49 h 307"/>
                <a:gd name="T30" fmla="*/ 115 w 334"/>
                <a:gd name="T31" fmla="*/ 4 h 307"/>
                <a:gd name="T32" fmla="*/ 114 w 334"/>
                <a:gd name="T33" fmla="*/ 1 h 307"/>
                <a:gd name="T34" fmla="*/ 82 w 334"/>
                <a:gd name="T35" fmla="*/ 2 h 307"/>
                <a:gd name="T36" fmla="*/ 6 w 334"/>
                <a:gd name="T37" fmla="*/ 35 h 307"/>
                <a:gd name="T38" fmla="*/ 3 w 334"/>
                <a:gd name="T39" fmla="*/ 40 h 307"/>
                <a:gd name="T40" fmla="*/ 3 w 334"/>
                <a:gd name="T41" fmla="*/ 299 h 307"/>
                <a:gd name="T42" fmla="*/ 11 w 334"/>
                <a:gd name="T43" fmla="*/ 239 h 307"/>
                <a:gd name="T44" fmla="*/ 62 w 334"/>
                <a:gd name="T45" fmla="*/ 44 h 307"/>
                <a:gd name="T46" fmla="*/ 70 w 334"/>
                <a:gd name="T47" fmla="*/ 88 h 307"/>
                <a:gd name="T48" fmla="*/ 119 w 334"/>
                <a:gd name="T49" fmla="*/ 132 h 307"/>
                <a:gd name="T50" fmla="*/ 120 w 334"/>
                <a:gd name="T51" fmla="*/ 134 h 307"/>
                <a:gd name="T52" fmla="*/ 123 w 334"/>
                <a:gd name="T53" fmla="*/ 135 h 307"/>
                <a:gd name="T54" fmla="*/ 176 w 334"/>
                <a:gd name="T55" fmla="*/ 183 h 307"/>
                <a:gd name="T56" fmla="*/ 232 w 334"/>
                <a:gd name="T57" fmla="*/ 227 h 307"/>
                <a:gd name="T58" fmla="*/ 252 w 334"/>
                <a:gd name="T59" fmla="*/ 234 h 307"/>
                <a:gd name="T60" fmla="*/ 10 w 334"/>
                <a:gd name="T61" fmla="*/ 298 h 307"/>
                <a:gd name="T62" fmla="*/ 68 w 334"/>
                <a:gd name="T63" fmla="*/ 40 h 307"/>
                <a:gd name="T64" fmla="*/ 169 w 334"/>
                <a:gd name="T65" fmla="*/ 100 h 307"/>
                <a:gd name="T66" fmla="*/ 136 w 334"/>
                <a:gd name="T67" fmla="*/ 126 h 307"/>
                <a:gd name="T68" fmla="*/ 214 w 334"/>
                <a:gd name="T69" fmla="*/ 146 h 307"/>
                <a:gd name="T70" fmla="*/ 213 w 334"/>
                <a:gd name="T71" fmla="*/ 100 h 307"/>
                <a:gd name="T72" fmla="*/ 160 w 334"/>
                <a:gd name="T73" fmla="*/ 97 h 307"/>
                <a:gd name="T74" fmla="*/ 124 w 334"/>
                <a:gd name="T75" fmla="*/ 89 h 307"/>
                <a:gd name="T76" fmla="*/ 160 w 334"/>
                <a:gd name="T77" fmla="*/ 81 h 307"/>
                <a:gd name="T78" fmla="*/ 269 w 334"/>
                <a:gd name="T79" fmla="*/ 193 h 307"/>
                <a:gd name="T80" fmla="*/ 271 w 334"/>
                <a:gd name="T81" fmla="*/ 150 h 307"/>
                <a:gd name="T82" fmla="*/ 324 w 334"/>
                <a:gd name="T83" fmla="*/ 252 h 307"/>
                <a:gd name="T84" fmla="*/ 325 w 334"/>
                <a:gd name="T85" fmla="*/ 199 h 307"/>
                <a:gd name="T86" fmla="*/ 295 w 334"/>
                <a:gd name="T87" fmla="*/ 197 h 307"/>
                <a:gd name="T88" fmla="*/ 244 w 334"/>
                <a:gd name="T89" fmla="*/ 227 h 307"/>
                <a:gd name="T90" fmla="*/ 276 w 334"/>
                <a:gd name="T91" fmla="*/ 197 h 307"/>
                <a:gd name="T92" fmla="*/ 263 w 334"/>
                <a:gd name="T93" fmla="*/ 148 h 307"/>
                <a:gd name="T94" fmla="*/ 205 w 334"/>
                <a:gd name="T95" fmla="*/ 163 h 307"/>
                <a:gd name="T96" fmla="*/ 245 w 334"/>
                <a:gd name="T97" fmla="*/ 148 h 307"/>
                <a:gd name="T98" fmla="*/ 79 w 334"/>
                <a:gd name="T99" fmla="*/ 80 h 307"/>
                <a:gd name="T100" fmla="*/ 46 w 334"/>
                <a:gd name="T101" fmla="*/ 17 h 307"/>
                <a:gd name="T102" fmla="*/ 62 w 334"/>
                <a:gd name="T103" fmla="*/ 37 h 3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4" h="307">
                  <a:moveTo>
                    <a:pt x="4" y="306"/>
                  </a:moveTo>
                  <a:cubicBezTo>
                    <a:pt x="64" y="303"/>
                    <a:pt x="112" y="301"/>
                    <a:pt x="162" y="301"/>
                  </a:cubicBezTo>
                  <a:cubicBezTo>
                    <a:pt x="201" y="301"/>
                    <a:pt x="241" y="302"/>
                    <a:pt x="288" y="304"/>
                  </a:cubicBezTo>
                  <a:cubicBezTo>
                    <a:pt x="288" y="306"/>
                    <a:pt x="290" y="307"/>
                    <a:pt x="291" y="307"/>
                  </a:cubicBezTo>
                  <a:cubicBezTo>
                    <a:pt x="293" y="307"/>
                    <a:pt x="294" y="306"/>
                    <a:pt x="294" y="305"/>
                  </a:cubicBezTo>
                  <a:cubicBezTo>
                    <a:pt x="294" y="305"/>
                    <a:pt x="295" y="305"/>
                    <a:pt x="295" y="304"/>
                  </a:cubicBezTo>
                  <a:cubicBezTo>
                    <a:pt x="296" y="304"/>
                    <a:pt x="297" y="305"/>
                    <a:pt x="298" y="305"/>
                  </a:cubicBezTo>
                  <a:cubicBezTo>
                    <a:pt x="300" y="305"/>
                    <a:pt x="302" y="303"/>
                    <a:pt x="302" y="301"/>
                  </a:cubicBezTo>
                  <a:cubicBezTo>
                    <a:pt x="302" y="300"/>
                    <a:pt x="301" y="298"/>
                    <a:pt x="300" y="298"/>
                  </a:cubicBezTo>
                  <a:cubicBezTo>
                    <a:pt x="312" y="286"/>
                    <a:pt x="323" y="272"/>
                    <a:pt x="333" y="258"/>
                  </a:cubicBezTo>
                  <a:cubicBezTo>
                    <a:pt x="334" y="256"/>
                    <a:pt x="333" y="254"/>
                    <a:pt x="332" y="253"/>
                  </a:cubicBezTo>
                  <a:cubicBezTo>
                    <a:pt x="331" y="253"/>
                    <a:pt x="331" y="253"/>
                    <a:pt x="331" y="253"/>
                  </a:cubicBezTo>
                  <a:cubicBezTo>
                    <a:pt x="331" y="247"/>
                    <a:pt x="331" y="240"/>
                    <a:pt x="331" y="232"/>
                  </a:cubicBezTo>
                  <a:cubicBezTo>
                    <a:pt x="331" y="228"/>
                    <a:pt x="331" y="223"/>
                    <a:pt x="331" y="219"/>
                  </a:cubicBezTo>
                  <a:cubicBezTo>
                    <a:pt x="331" y="209"/>
                    <a:pt x="331" y="199"/>
                    <a:pt x="332" y="192"/>
                  </a:cubicBezTo>
                  <a:cubicBezTo>
                    <a:pt x="332" y="192"/>
                    <a:pt x="332" y="191"/>
                    <a:pt x="332" y="191"/>
                  </a:cubicBezTo>
                  <a:cubicBezTo>
                    <a:pt x="332" y="190"/>
                    <a:pt x="331" y="190"/>
                    <a:pt x="331" y="190"/>
                  </a:cubicBezTo>
                  <a:cubicBezTo>
                    <a:pt x="331" y="190"/>
                    <a:pt x="331" y="190"/>
                    <a:pt x="331" y="190"/>
                  </a:cubicBezTo>
                  <a:cubicBezTo>
                    <a:pt x="331" y="189"/>
                    <a:pt x="330" y="189"/>
                    <a:pt x="330" y="189"/>
                  </a:cubicBezTo>
                  <a:cubicBezTo>
                    <a:pt x="330" y="189"/>
                    <a:pt x="330" y="189"/>
                    <a:pt x="330" y="189"/>
                  </a:cubicBezTo>
                  <a:cubicBezTo>
                    <a:pt x="330" y="189"/>
                    <a:pt x="329" y="189"/>
                    <a:pt x="329" y="189"/>
                  </a:cubicBezTo>
                  <a:cubicBezTo>
                    <a:pt x="328" y="189"/>
                    <a:pt x="328" y="188"/>
                    <a:pt x="328" y="188"/>
                  </a:cubicBezTo>
                  <a:cubicBezTo>
                    <a:pt x="316" y="190"/>
                    <a:pt x="304" y="190"/>
                    <a:pt x="295" y="190"/>
                  </a:cubicBezTo>
                  <a:cubicBezTo>
                    <a:pt x="290" y="190"/>
                    <a:pt x="286" y="190"/>
                    <a:pt x="282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0" y="190"/>
                    <a:pt x="279" y="190"/>
                    <a:pt x="278" y="190"/>
                  </a:cubicBezTo>
                  <a:cubicBezTo>
                    <a:pt x="277" y="190"/>
                    <a:pt x="277" y="190"/>
                    <a:pt x="277" y="190"/>
                  </a:cubicBezTo>
                  <a:cubicBezTo>
                    <a:pt x="277" y="185"/>
                    <a:pt x="277" y="180"/>
                    <a:pt x="277" y="175"/>
                  </a:cubicBezTo>
                  <a:cubicBezTo>
                    <a:pt x="277" y="172"/>
                    <a:pt x="277" y="168"/>
                    <a:pt x="277" y="165"/>
                  </a:cubicBezTo>
                  <a:cubicBezTo>
                    <a:pt x="277" y="158"/>
                    <a:pt x="278" y="151"/>
                    <a:pt x="278" y="144"/>
                  </a:cubicBezTo>
                  <a:cubicBezTo>
                    <a:pt x="278" y="144"/>
                    <a:pt x="278" y="143"/>
                    <a:pt x="278" y="143"/>
                  </a:cubicBezTo>
                  <a:cubicBezTo>
                    <a:pt x="278" y="142"/>
                    <a:pt x="278" y="142"/>
                    <a:pt x="277" y="142"/>
                  </a:cubicBezTo>
                  <a:cubicBezTo>
                    <a:pt x="277" y="142"/>
                    <a:pt x="277" y="141"/>
                    <a:pt x="277" y="141"/>
                  </a:cubicBezTo>
                  <a:cubicBezTo>
                    <a:pt x="277" y="141"/>
                    <a:pt x="277" y="141"/>
                    <a:pt x="276" y="141"/>
                  </a:cubicBezTo>
                  <a:cubicBezTo>
                    <a:pt x="276" y="141"/>
                    <a:pt x="276" y="141"/>
                    <a:pt x="276" y="141"/>
                  </a:cubicBezTo>
                  <a:cubicBezTo>
                    <a:pt x="276" y="140"/>
                    <a:pt x="276" y="140"/>
                    <a:pt x="275" y="140"/>
                  </a:cubicBezTo>
                  <a:cubicBezTo>
                    <a:pt x="275" y="140"/>
                    <a:pt x="275" y="140"/>
                    <a:pt x="274" y="140"/>
                  </a:cubicBezTo>
                  <a:cubicBezTo>
                    <a:pt x="266" y="141"/>
                    <a:pt x="255" y="141"/>
                    <a:pt x="245" y="141"/>
                  </a:cubicBezTo>
                  <a:cubicBezTo>
                    <a:pt x="235" y="141"/>
                    <a:pt x="227" y="141"/>
                    <a:pt x="221" y="142"/>
                  </a:cubicBezTo>
                  <a:cubicBezTo>
                    <a:pt x="221" y="141"/>
                    <a:pt x="221" y="140"/>
                    <a:pt x="221" y="139"/>
                  </a:cubicBezTo>
                  <a:cubicBezTo>
                    <a:pt x="221" y="127"/>
                    <a:pt x="220" y="114"/>
                    <a:pt x="220" y="104"/>
                  </a:cubicBezTo>
                  <a:cubicBezTo>
                    <a:pt x="220" y="100"/>
                    <a:pt x="220" y="96"/>
                    <a:pt x="220" y="93"/>
                  </a:cubicBezTo>
                  <a:cubicBezTo>
                    <a:pt x="220" y="93"/>
                    <a:pt x="220" y="92"/>
                    <a:pt x="220" y="92"/>
                  </a:cubicBezTo>
                  <a:cubicBezTo>
                    <a:pt x="220" y="92"/>
                    <a:pt x="220" y="91"/>
                    <a:pt x="220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90"/>
                    <a:pt x="218" y="90"/>
                    <a:pt x="217" y="90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199" y="91"/>
                    <a:pt x="179" y="91"/>
                    <a:pt x="167" y="94"/>
                  </a:cubicBezTo>
                  <a:cubicBezTo>
                    <a:pt x="167" y="89"/>
                    <a:pt x="167" y="85"/>
                    <a:pt x="167" y="81"/>
                  </a:cubicBezTo>
                  <a:cubicBezTo>
                    <a:pt x="167" y="78"/>
                    <a:pt x="167" y="74"/>
                    <a:pt x="167" y="71"/>
                  </a:cubicBezTo>
                  <a:cubicBezTo>
                    <a:pt x="167" y="64"/>
                    <a:pt x="167" y="57"/>
                    <a:pt x="168" y="50"/>
                  </a:cubicBezTo>
                  <a:cubicBezTo>
                    <a:pt x="168" y="50"/>
                    <a:pt x="168" y="49"/>
                    <a:pt x="168" y="49"/>
                  </a:cubicBezTo>
                  <a:cubicBezTo>
                    <a:pt x="168" y="48"/>
                    <a:pt x="168" y="48"/>
                    <a:pt x="167" y="48"/>
                  </a:cubicBezTo>
                  <a:cubicBezTo>
                    <a:pt x="167" y="48"/>
                    <a:pt x="167" y="48"/>
                    <a:pt x="167" y="47"/>
                  </a:cubicBezTo>
                  <a:cubicBezTo>
                    <a:pt x="167" y="47"/>
                    <a:pt x="167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5" y="47"/>
                    <a:pt x="165" y="47"/>
                  </a:cubicBezTo>
                  <a:cubicBezTo>
                    <a:pt x="149" y="47"/>
                    <a:pt x="130" y="49"/>
                    <a:pt x="118" y="49"/>
                  </a:cubicBezTo>
                  <a:cubicBezTo>
                    <a:pt x="117" y="49"/>
                    <a:pt x="116" y="49"/>
                    <a:pt x="115" y="48"/>
                  </a:cubicBezTo>
                  <a:cubicBezTo>
                    <a:pt x="115" y="44"/>
                    <a:pt x="115" y="39"/>
                    <a:pt x="115" y="35"/>
                  </a:cubicBezTo>
                  <a:cubicBezTo>
                    <a:pt x="115" y="32"/>
                    <a:pt x="115" y="28"/>
                    <a:pt x="115" y="25"/>
                  </a:cubicBezTo>
                  <a:cubicBezTo>
                    <a:pt x="115" y="17"/>
                    <a:pt x="115" y="10"/>
                    <a:pt x="115" y="4"/>
                  </a:cubicBezTo>
                  <a:cubicBezTo>
                    <a:pt x="115" y="4"/>
                    <a:pt x="115" y="3"/>
                    <a:pt x="115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1"/>
                    <a:pt x="115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3" y="1"/>
                    <a:pt x="92" y="1"/>
                    <a:pt x="82" y="2"/>
                  </a:cubicBezTo>
                  <a:cubicBezTo>
                    <a:pt x="71" y="2"/>
                    <a:pt x="62" y="3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1" y="6"/>
                    <a:pt x="46" y="9"/>
                    <a:pt x="42" y="11"/>
                  </a:cubicBezTo>
                  <a:cubicBezTo>
                    <a:pt x="30" y="19"/>
                    <a:pt x="18" y="27"/>
                    <a:pt x="6" y="35"/>
                  </a:cubicBezTo>
                  <a:cubicBezTo>
                    <a:pt x="5" y="35"/>
                    <a:pt x="4" y="37"/>
                    <a:pt x="4" y="38"/>
                  </a:cubicBezTo>
                  <a:cubicBezTo>
                    <a:pt x="4" y="38"/>
                    <a:pt x="4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63"/>
                    <a:pt x="2" y="82"/>
                    <a:pt x="2" y="100"/>
                  </a:cubicBezTo>
                  <a:cubicBezTo>
                    <a:pt x="2" y="151"/>
                    <a:pt x="4" y="189"/>
                    <a:pt x="4" y="239"/>
                  </a:cubicBezTo>
                  <a:cubicBezTo>
                    <a:pt x="4" y="257"/>
                    <a:pt x="4" y="277"/>
                    <a:pt x="3" y="299"/>
                  </a:cubicBezTo>
                  <a:cubicBezTo>
                    <a:pt x="2" y="299"/>
                    <a:pt x="0" y="301"/>
                    <a:pt x="1" y="302"/>
                  </a:cubicBezTo>
                  <a:cubicBezTo>
                    <a:pt x="1" y="304"/>
                    <a:pt x="2" y="306"/>
                    <a:pt x="4" y="306"/>
                  </a:cubicBezTo>
                  <a:close/>
                  <a:moveTo>
                    <a:pt x="10" y="298"/>
                  </a:moveTo>
                  <a:cubicBezTo>
                    <a:pt x="11" y="277"/>
                    <a:pt x="11" y="257"/>
                    <a:pt x="11" y="239"/>
                  </a:cubicBezTo>
                  <a:cubicBezTo>
                    <a:pt x="11" y="189"/>
                    <a:pt x="9" y="151"/>
                    <a:pt x="9" y="100"/>
                  </a:cubicBezTo>
                  <a:cubicBezTo>
                    <a:pt x="9" y="83"/>
                    <a:pt x="10" y="65"/>
                    <a:pt x="10" y="44"/>
                  </a:cubicBezTo>
                  <a:cubicBezTo>
                    <a:pt x="24" y="44"/>
                    <a:pt x="36" y="44"/>
                    <a:pt x="47" y="44"/>
                  </a:cubicBezTo>
                  <a:cubicBezTo>
                    <a:pt x="52" y="44"/>
                    <a:pt x="57" y="44"/>
                    <a:pt x="62" y="44"/>
                  </a:cubicBezTo>
                  <a:cubicBezTo>
                    <a:pt x="64" y="60"/>
                    <a:pt x="65" y="67"/>
                    <a:pt x="66" y="83"/>
                  </a:cubicBezTo>
                  <a:cubicBezTo>
                    <a:pt x="65" y="84"/>
                    <a:pt x="66" y="86"/>
                    <a:pt x="67" y="87"/>
                  </a:cubicBezTo>
                  <a:cubicBezTo>
                    <a:pt x="67" y="88"/>
                    <a:pt x="68" y="88"/>
                    <a:pt x="69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6" y="87"/>
                    <a:pt x="82" y="86"/>
                    <a:pt x="88" y="86"/>
                  </a:cubicBezTo>
                  <a:cubicBezTo>
                    <a:pt x="98" y="86"/>
                    <a:pt x="107" y="88"/>
                    <a:pt x="116" y="90"/>
                  </a:cubicBezTo>
                  <a:cubicBezTo>
                    <a:pt x="116" y="94"/>
                    <a:pt x="116" y="98"/>
                    <a:pt x="116" y="101"/>
                  </a:cubicBezTo>
                  <a:cubicBezTo>
                    <a:pt x="116" y="111"/>
                    <a:pt x="117" y="117"/>
                    <a:pt x="119" y="132"/>
                  </a:cubicBezTo>
                  <a:cubicBezTo>
                    <a:pt x="119" y="132"/>
                    <a:pt x="119" y="132"/>
                    <a:pt x="119" y="133"/>
                  </a:cubicBezTo>
                  <a:cubicBezTo>
                    <a:pt x="119" y="133"/>
                    <a:pt x="119" y="133"/>
                    <a:pt x="120" y="133"/>
                  </a:cubicBezTo>
                  <a:cubicBezTo>
                    <a:pt x="120" y="133"/>
                    <a:pt x="120" y="134"/>
                    <a:pt x="120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1" y="134"/>
                    <a:pt x="121" y="134"/>
                    <a:pt x="121" y="135"/>
                  </a:cubicBezTo>
                  <a:cubicBezTo>
                    <a:pt x="121" y="135"/>
                    <a:pt x="122" y="135"/>
                    <a:pt x="122" y="135"/>
                  </a:cubicBezTo>
                  <a:cubicBezTo>
                    <a:pt x="122" y="135"/>
                    <a:pt x="122" y="135"/>
                    <a:pt x="123" y="135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35" y="133"/>
                    <a:pt x="144" y="132"/>
                    <a:pt x="154" y="132"/>
                  </a:cubicBezTo>
                  <a:cubicBezTo>
                    <a:pt x="159" y="132"/>
                    <a:pt x="164" y="132"/>
                    <a:pt x="171" y="133"/>
                  </a:cubicBezTo>
                  <a:cubicBezTo>
                    <a:pt x="172" y="152"/>
                    <a:pt x="173" y="160"/>
                    <a:pt x="174" y="181"/>
                  </a:cubicBezTo>
                  <a:cubicBezTo>
                    <a:pt x="175" y="182"/>
                    <a:pt x="175" y="183"/>
                    <a:pt x="176" y="183"/>
                  </a:cubicBezTo>
                  <a:cubicBezTo>
                    <a:pt x="176" y="184"/>
                    <a:pt x="177" y="184"/>
                    <a:pt x="178" y="184"/>
                  </a:cubicBezTo>
                  <a:cubicBezTo>
                    <a:pt x="190" y="183"/>
                    <a:pt x="198" y="182"/>
                    <a:pt x="205" y="182"/>
                  </a:cubicBezTo>
                  <a:cubicBezTo>
                    <a:pt x="212" y="182"/>
                    <a:pt x="219" y="183"/>
                    <a:pt x="229" y="184"/>
                  </a:cubicBezTo>
                  <a:cubicBezTo>
                    <a:pt x="231" y="203"/>
                    <a:pt x="232" y="208"/>
                    <a:pt x="232" y="227"/>
                  </a:cubicBezTo>
                  <a:cubicBezTo>
                    <a:pt x="232" y="228"/>
                    <a:pt x="232" y="229"/>
                    <a:pt x="232" y="231"/>
                  </a:cubicBezTo>
                  <a:cubicBezTo>
                    <a:pt x="232" y="231"/>
                    <a:pt x="233" y="231"/>
                    <a:pt x="233" y="231"/>
                  </a:cubicBezTo>
                  <a:cubicBezTo>
                    <a:pt x="233" y="232"/>
                    <a:pt x="234" y="234"/>
                    <a:pt x="236" y="234"/>
                  </a:cubicBezTo>
                  <a:cubicBezTo>
                    <a:pt x="242" y="234"/>
                    <a:pt x="248" y="234"/>
                    <a:pt x="252" y="234"/>
                  </a:cubicBezTo>
                  <a:cubicBezTo>
                    <a:pt x="262" y="234"/>
                    <a:pt x="270" y="233"/>
                    <a:pt x="283" y="233"/>
                  </a:cubicBezTo>
                  <a:cubicBezTo>
                    <a:pt x="284" y="254"/>
                    <a:pt x="286" y="276"/>
                    <a:pt x="287" y="297"/>
                  </a:cubicBezTo>
                  <a:cubicBezTo>
                    <a:pt x="241" y="295"/>
                    <a:pt x="201" y="294"/>
                    <a:pt x="162" y="294"/>
                  </a:cubicBezTo>
                  <a:cubicBezTo>
                    <a:pt x="114" y="294"/>
                    <a:pt x="67" y="296"/>
                    <a:pt x="10" y="298"/>
                  </a:cubicBezTo>
                  <a:close/>
                  <a:moveTo>
                    <a:pt x="108" y="35"/>
                  </a:moveTo>
                  <a:cubicBezTo>
                    <a:pt x="108" y="40"/>
                    <a:pt x="108" y="45"/>
                    <a:pt x="108" y="50"/>
                  </a:cubicBezTo>
                  <a:cubicBezTo>
                    <a:pt x="96" y="58"/>
                    <a:pt x="84" y="67"/>
                    <a:pt x="72" y="77"/>
                  </a:cubicBezTo>
                  <a:cubicBezTo>
                    <a:pt x="72" y="63"/>
                    <a:pt x="70" y="56"/>
                    <a:pt x="68" y="40"/>
                  </a:cubicBezTo>
                  <a:cubicBezTo>
                    <a:pt x="81" y="30"/>
                    <a:pt x="94" y="19"/>
                    <a:pt x="108" y="10"/>
                  </a:cubicBezTo>
                  <a:cubicBezTo>
                    <a:pt x="108" y="15"/>
                    <a:pt x="108" y="20"/>
                    <a:pt x="108" y="25"/>
                  </a:cubicBezTo>
                  <a:cubicBezTo>
                    <a:pt x="108" y="28"/>
                    <a:pt x="108" y="32"/>
                    <a:pt x="108" y="35"/>
                  </a:cubicBezTo>
                  <a:close/>
                  <a:moveTo>
                    <a:pt x="169" y="100"/>
                  </a:moveTo>
                  <a:cubicBezTo>
                    <a:pt x="177" y="99"/>
                    <a:pt x="190" y="98"/>
                    <a:pt x="204" y="97"/>
                  </a:cubicBezTo>
                  <a:cubicBezTo>
                    <a:pt x="193" y="106"/>
                    <a:pt x="184" y="116"/>
                    <a:pt x="173" y="126"/>
                  </a:cubicBezTo>
                  <a:cubicBezTo>
                    <a:pt x="166" y="126"/>
                    <a:pt x="160" y="125"/>
                    <a:pt x="154" y="125"/>
                  </a:cubicBezTo>
                  <a:cubicBezTo>
                    <a:pt x="148" y="125"/>
                    <a:pt x="142" y="126"/>
                    <a:pt x="136" y="126"/>
                  </a:cubicBezTo>
                  <a:cubicBezTo>
                    <a:pt x="145" y="119"/>
                    <a:pt x="155" y="111"/>
                    <a:pt x="161" y="105"/>
                  </a:cubicBezTo>
                  <a:cubicBezTo>
                    <a:pt x="164" y="102"/>
                    <a:pt x="165" y="102"/>
                    <a:pt x="169" y="100"/>
                  </a:cubicBezTo>
                  <a:close/>
                  <a:moveTo>
                    <a:pt x="214" y="139"/>
                  </a:moveTo>
                  <a:cubicBezTo>
                    <a:pt x="214" y="141"/>
                    <a:pt x="214" y="144"/>
                    <a:pt x="214" y="146"/>
                  </a:cubicBezTo>
                  <a:cubicBezTo>
                    <a:pt x="209" y="149"/>
                    <a:pt x="203" y="155"/>
                    <a:pt x="197" y="160"/>
                  </a:cubicBezTo>
                  <a:cubicBezTo>
                    <a:pt x="191" y="165"/>
                    <a:pt x="186" y="170"/>
                    <a:pt x="181" y="173"/>
                  </a:cubicBezTo>
                  <a:cubicBezTo>
                    <a:pt x="180" y="157"/>
                    <a:pt x="179" y="149"/>
                    <a:pt x="178" y="131"/>
                  </a:cubicBezTo>
                  <a:cubicBezTo>
                    <a:pt x="190" y="120"/>
                    <a:pt x="200" y="109"/>
                    <a:pt x="213" y="100"/>
                  </a:cubicBezTo>
                  <a:cubicBezTo>
                    <a:pt x="213" y="101"/>
                    <a:pt x="213" y="102"/>
                    <a:pt x="213" y="104"/>
                  </a:cubicBezTo>
                  <a:cubicBezTo>
                    <a:pt x="213" y="115"/>
                    <a:pt x="214" y="127"/>
                    <a:pt x="214" y="139"/>
                  </a:cubicBezTo>
                  <a:close/>
                  <a:moveTo>
                    <a:pt x="160" y="81"/>
                  </a:moveTo>
                  <a:cubicBezTo>
                    <a:pt x="160" y="86"/>
                    <a:pt x="160" y="91"/>
                    <a:pt x="160" y="97"/>
                  </a:cubicBezTo>
                  <a:cubicBezTo>
                    <a:pt x="159" y="98"/>
                    <a:pt x="157" y="99"/>
                    <a:pt x="156" y="100"/>
                  </a:cubicBezTo>
                  <a:cubicBezTo>
                    <a:pt x="149" y="107"/>
                    <a:pt x="136" y="118"/>
                    <a:pt x="125" y="125"/>
                  </a:cubicBezTo>
                  <a:cubicBezTo>
                    <a:pt x="124" y="115"/>
                    <a:pt x="123" y="109"/>
                    <a:pt x="123" y="101"/>
                  </a:cubicBezTo>
                  <a:cubicBezTo>
                    <a:pt x="123" y="98"/>
                    <a:pt x="123" y="94"/>
                    <a:pt x="124" y="89"/>
                  </a:cubicBezTo>
                  <a:cubicBezTo>
                    <a:pt x="124" y="89"/>
                    <a:pt x="124" y="89"/>
                    <a:pt x="125" y="89"/>
                  </a:cubicBezTo>
                  <a:cubicBezTo>
                    <a:pt x="138" y="77"/>
                    <a:pt x="148" y="66"/>
                    <a:pt x="161" y="57"/>
                  </a:cubicBezTo>
                  <a:cubicBezTo>
                    <a:pt x="160" y="61"/>
                    <a:pt x="160" y="66"/>
                    <a:pt x="160" y="71"/>
                  </a:cubicBezTo>
                  <a:cubicBezTo>
                    <a:pt x="160" y="74"/>
                    <a:pt x="160" y="78"/>
                    <a:pt x="160" y="81"/>
                  </a:cubicBezTo>
                  <a:close/>
                  <a:moveTo>
                    <a:pt x="270" y="175"/>
                  </a:moveTo>
                  <a:cubicBezTo>
                    <a:pt x="270" y="180"/>
                    <a:pt x="270" y="186"/>
                    <a:pt x="270" y="192"/>
                  </a:cubicBezTo>
                  <a:cubicBezTo>
                    <a:pt x="270" y="192"/>
                    <a:pt x="270" y="192"/>
                    <a:pt x="270" y="192"/>
                  </a:cubicBezTo>
                  <a:cubicBezTo>
                    <a:pt x="270" y="192"/>
                    <a:pt x="269" y="193"/>
                    <a:pt x="269" y="193"/>
                  </a:cubicBezTo>
                  <a:cubicBezTo>
                    <a:pt x="265" y="197"/>
                    <a:pt x="259" y="204"/>
                    <a:pt x="253" y="210"/>
                  </a:cubicBezTo>
                  <a:cubicBezTo>
                    <a:pt x="248" y="214"/>
                    <a:pt x="244" y="218"/>
                    <a:pt x="239" y="222"/>
                  </a:cubicBezTo>
                  <a:cubicBezTo>
                    <a:pt x="239" y="206"/>
                    <a:pt x="238" y="200"/>
                    <a:pt x="236" y="181"/>
                  </a:cubicBezTo>
                  <a:cubicBezTo>
                    <a:pt x="248" y="170"/>
                    <a:pt x="258" y="159"/>
                    <a:pt x="271" y="150"/>
                  </a:cubicBezTo>
                  <a:cubicBezTo>
                    <a:pt x="271" y="155"/>
                    <a:pt x="270" y="160"/>
                    <a:pt x="270" y="165"/>
                  </a:cubicBezTo>
                  <a:cubicBezTo>
                    <a:pt x="270" y="168"/>
                    <a:pt x="270" y="172"/>
                    <a:pt x="270" y="175"/>
                  </a:cubicBezTo>
                  <a:close/>
                  <a:moveTo>
                    <a:pt x="324" y="232"/>
                  </a:moveTo>
                  <a:cubicBezTo>
                    <a:pt x="324" y="240"/>
                    <a:pt x="324" y="247"/>
                    <a:pt x="324" y="252"/>
                  </a:cubicBezTo>
                  <a:cubicBezTo>
                    <a:pt x="324" y="254"/>
                    <a:pt x="325" y="255"/>
                    <a:pt x="326" y="255"/>
                  </a:cubicBezTo>
                  <a:cubicBezTo>
                    <a:pt x="316" y="269"/>
                    <a:pt x="306" y="282"/>
                    <a:pt x="294" y="294"/>
                  </a:cubicBezTo>
                  <a:cubicBezTo>
                    <a:pt x="293" y="272"/>
                    <a:pt x="291" y="251"/>
                    <a:pt x="290" y="230"/>
                  </a:cubicBezTo>
                  <a:cubicBezTo>
                    <a:pt x="302" y="219"/>
                    <a:pt x="312" y="208"/>
                    <a:pt x="325" y="199"/>
                  </a:cubicBezTo>
                  <a:cubicBezTo>
                    <a:pt x="324" y="205"/>
                    <a:pt x="324" y="212"/>
                    <a:pt x="324" y="219"/>
                  </a:cubicBezTo>
                  <a:cubicBezTo>
                    <a:pt x="324" y="223"/>
                    <a:pt x="324" y="228"/>
                    <a:pt x="324" y="232"/>
                  </a:cubicBezTo>
                  <a:close/>
                  <a:moveTo>
                    <a:pt x="282" y="197"/>
                  </a:moveTo>
                  <a:cubicBezTo>
                    <a:pt x="286" y="197"/>
                    <a:pt x="290" y="197"/>
                    <a:pt x="295" y="197"/>
                  </a:cubicBezTo>
                  <a:cubicBezTo>
                    <a:pt x="301" y="197"/>
                    <a:pt x="308" y="197"/>
                    <a:pt x="316" y="196"/>
                  </a:cubicBezTo>
                  <a:cubicBezTo>
                    <a:pt x="304" y="205"/>
                    <a:pt x="295" y="216"/>
                    <a:pt x="284" y="225"/>
                  </a:cubicBezTo>
                  <a:cubicBezTo>
                    <a:pt x="270" y="226"/>
                    <a:pt x="262" y="227"/>
                    <a:pt x="252" y="227"/>
                  </a:cubicBezTo>
                  <a:cubicBezTo>
                    <a:pt x="250" y="227"/>
                    <a:pt x="247" y="227"/>
                    <a:pt x="244" y="227"/>
                  </a:cubicBezTo>
                  <a:cubicBezTo>
                    <a:pt x="248" y="223"/>
                    <a:pt x="253" y="219"/>
                    <a:pt x="257" y="215"/>
                  </a:cubicBezTo>
                  <a:cubicBezTo>
                    <a:pt x="264" y="208"/>
                    <a:pt x="270" y="202"/>
                    <a:pt x="274" y="198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5" y="197"/>
                    <a:pt x="276" y="197"/>
                    <a:pt x="276" y="197"/>
                  </a:cubicBezTo>
                  <a:cubicBezTo>
                    <a:pt x="278" y="197"/>
                    <a:pt x="278" y="197"/>
                    <a:pt x="278" y="197"/>
                  </a:cubicBezTo>
                  <a:cubicBezTo>
                    <a:pt x="279" y="197"/>
                    <a:pt x="281" y="197"/>
                    <a:pt x="282" y="197"/>
                  </a:cubicBezTo>
                  <a:close/>
                  <a:moveTo>
                    <a:pt x="245" y="148"/>
                  </a:moveTo>
                  <a:cubicBezTo>
                    <a:pt x="250" y="148"/>
                    <a:pt x="257" y="148"/>
                    <a:pt x="263" y="148"/>
                  </a:cubicBezTo>
                  <a:cubicBezTo>
                    <a:pt x="251" y="157"/>
                    <a:pt x="242" y="167"/>
                    <a:pt x="230" y="177"/>
                  </a:cubicBezTo>
                  <a:cubicBezTo>
                    <a:pt x="220" y="176"/>
                    <a:pt x="213" y="175"/>
                    <a:pt x="205" y="175"/>
                  </a:cubicBezTo>
                  <a:cubicBezTo>
                    <a:pt x="200" y="175"/>
                    <a:pt x="195" y="176"/>
                    <a:pt x="189" y="176"/>
                  </a:cubicBezTo>
                  <a:cubicBezTo>
                    <a:pt x="194" y="172"/>
                    <a:pt x="199" y="167"/>
                    <a:pt x="205" y="163"/>
                  </a:cubicBezTo>
                  <a:cubicBezTo>
                    <a:pt x="209" y="159"/>
                    <a:pt x="212" y="156"/>
                    <a:pt x="215" y="153"/>
                  </a:cubicBezTo>
                  <a:cubicBezTo>
                    <a:pt x="217" y="152"/>
                    <a:pt x="218" y="151"/>
                    <a:pt x="219" y="150"/>
                  </a:cubicBezTo>
                  <a:cubicBezTo>
                    <a:pt x="220" y="150"/>
                    <a:pt x="220" y="150"/>
                    <a:pt x="220" y="150"/>
                  </a:cubicBezTo>
                  <a:cubicBezTo>
                    <a:pt x="226" y="148"/>
                    <a:pt x="235" y="148"/>
                    <a:pt x="245" y="148"/>
                  </a:cubicBezTo>
                  <a:close/>
                  <a:moveTo>
                    <a:pt x="152" y="54"/>
                  </a:moveTo>
                  <a:cubicBezTo>
                    <a:pt x="141" y="63"/>
                    <a:pt x="131" y="74"/>
                    <a:pt x="120" y="84"/>
                  </a:cubicBezTo>
                  <a:cubicBezTo>
                    <a:pt x="109" y="81"/>
                    <a:pt x="99" y="79"/>
                    <a:pt x="88" y="79"/>
                  </a:cubicBezTo>
                  <a:cubicBezTo>
                    <a:pt x="85" y="79"/>
                    <a:pt x="82" y="79"/>
                    <a:pt x="79" y="80"/>
                  </a:cubicBezTo>
                  <a:cubicBezTo>
                    <a:pt x="90" y="71"/>
                    <a:pt x="101" y="63"/>
                    <a:pt x="112" y="55"/>
                  </a:cubicBezTo>
                  <a:cubicBezTo>
                    <a:pt x="114" y="55"/>
                    <a:pt x="116" y="56"/>
                    <a:pt x="118" y="56"/>
                  </a:cubicBezTo>
                  <a:cubicBezTo>
                    <a:pt x="127" y="56"/>
                    <a:pt x="140" y="55"/>
                    <a:pt x="152" y="54"/>
                  </a:cubicBezTo>
                  <a:close/>
                  <a:moveTo>
                    <a:pt x="46" y="17"/>
                  </a:moveTo>
                  <a:cubicBezTo>
                    <a:pt x="50" y="15"/>
                    <a:pt x="54" y="13"/>
                    <a:pt x="58" y="11"/>
                  </a:cubicBezTo>
                  <a:cubicBezTo>
                    <a:pt x="63" y="10"/>
                    <a:pt x="72" y="9"/>
                    <a:pt x="82" y="9"/>
                  </a:cubicBezTo>
                  <a:cubicBezTo>
                    <a:pt x="87" y="9"/>
                    <a:pt x="93" y="8"/>
                    <a:pt x="99" y="8"/>
                  </a:cubicBezTo>
                  <a:cubicBezTo>
                    <a:pt x="86" y="17"/>
                    <a:pt x="73" y="27"/>
                    <a:pt x="62" y="37"/>
                  </a:cubicBezTo>
                  <a:cubicBezTo>
                    <a:pt x="57" y="37"/>
                    <a:pt x="52" y="37"/>
                    <a:pt x="47" y="37"/>
                  </a:cubicBezTo>
                  <a:cubicBezTo>
                    <a:pt x="37" y="37"/>
                    <a:pt x="27" y="37"/>
                    <a:pt x="15" y="37"/>
                  </a:cubicBezTo>
                  <a:cubicBezTo>
                    <a:pt x="25" y="30"/>
                    <a:pt x="36" y="24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430" y="1240"/>
              <a:ext cx="103" cy="129"/>
            </a:xfrm>
            <a:custGeom>
              <a:gdLst>
                <a:gd name="T0" fmla="*/ 41 w 43"/>
                <a:gd name="T1" fmla="*/ 31 h 54"/>
                <a:gd name="T2" fmla="*/ 33 w 43"/>
                <a:gd name="T3" fmla="*/ 19 h 54"/>
                <a:gd name="T4" fmla="*/ 38 w 43"/>
                <a:gd name="T5" fmla="*/ 17 h 54"/>
                <a:gd name="T6" fmla="*/ 40 w 43"/>
                <a:gd name="T7" fmla="*/ 10 h 54"/>
                <a:gd name="T8" fmla="*/ 40 w 43"/>
                <a:gd name="T9" fmla="*/ 9 h 54"/>
                <a:gd name="T10" fmla="*/ 32 w 43"/>
                <a:gd name="T11" fmla="*/ 0 h 54"/>
                <a:gd name="T12" fmla="*/ 31 w 43"/>
                <a:gd name="T13" fmla="*/ 1 h 54"/>
                <a:gd name="T14" fmla="*/ 29 w 43"/>
                <a:gd name="T15" fmla="*/ 1 h 54"/>
                <a:gd name="T16" fmla="*/ 26 w 43"/>
                <a:gd name="T17" fmla="*/ 0 h 54"/>
                <a:gd name="T18" fmla="*/ 18 w 43"/>
                <a:gd name="T19" fmla="*/ 0 h 54"/>
                <a:gd name="T20" fmla="*/ 5 w 43"/>
                <a:gd name="T21" fmla="*/ 9 h 54"/>
                <a:gd name="T22" fmla="*/ 5 w 43"/>
                <a:gd name="T23" fmla="*/ 28 h 54"/>
                <a:gd name="T24" fmla="*/ 6 w 43"/>
                <a:gd name="T25" fmla="*/ 32 h 54"/>
                <a:gd name="T26" fmla="*/ 10 w 43"/>
                <a:gd name="T27" fmla="*/ 33 h 54"/>
                <a:gd name="T28" fmla="*/ 11 w 43"/>
                <a:gd name="T29" fmla="*/ 33 h 54"/>
                <a:gd name="T30" fmla="*/ 15 w 43"/>
                <a:gd name="T31" fmla="*/ 33 h 54"/>
                <a:gd name="T32" fmla="*/ 21 w 43"/>
                <a:gd name="T33" fmla="*/ 34 h 54"/>
                <a:gd name="T34" fmla="*/ 17 w 43"/>
                <a:gd name="T35" fmla="*/ 35 h 54"/>
                <a:gd name="T36" fmla="*/ 15 w 43"/>
                <a:gd name="T37" fmla="*/ 35 h 54"/>
                <a:gd name="T38" fmla="*/ 10 w 43"/>
                <a:gd name="T39" fmla="*/ 35 h 54"/>
                <a:gd name="T40" fmla="*/ 4 w 43"/>
                <a:gd name="T41" fmla="*/ 38 h 54"/>
                <a:gd name="T42" fmla="*/ 3 w 43"/>
                <a:gd name="T43" fmla="*/ 39 h 54"/>
                <a:gd name="T44" fmla="*/ 2 w 43"/>
                <a:gd name="T45" fmla="*/ 49 h 54"/>
                <a:gd name="T46" fmla="*/ 5 w 43"/>
                <a:gd name="T47" fmla="*/ 51 h 54"/>
                <a:gd name="T48" fmla="*/ 17 w 43"/>
                <a:gd name="T49" fmla="*/ 54 h 54"/>
                <a:gd name="T50" fmla="*/ 30 w 43"/>
                <a:gd name="T51" fmla="*/ 51 h 54"/>
                <a:gd name="T52" fmla="*/ 41 w 43"/>
                <a:gd name="T53" fmla="*/ 31 h 54"/>
                <a:gd name="T54" fmla="*/ 28 w 43"/>
                <a:gd name="T55" fmla="*/ 46 h 54"/>
                <a:gd name="T56" fmla="*/ 17 w 43"/>
                <a:gd name="T57" fmla="*/ 48 h 54"/>
                <a:gd name="T58" fmla="*/ 7 w 43"/>
                <a:gd name="T59" fmla="*/ 46 h 54"/>
                <a:gd name="T60" fmla="*/ 9 w 43"/>
                <a:gd name="T61" fmla="*/ 41 h 54"/>
                <a:gd name="T62" fmla="*/ 10 w 43"/>
                <a:gd name="T63" fmla="*/ 40 h 54"/>
                <a:gd name="T64" fmla="*/ 17 w 43"/>
                <a:gd name="T65" fmla="*/ 41 h 54"/>
                <a:gd name="T66" fmla="*/ 24 w 43"/>
                <a:gd name="T67" fmla="*/ 29 h 54"/>
                <a:gd name="T68" fmla="*/ 15 w 43"/>
                <a:gd name="T69" fmla="*/ 27 h 54"/>
                <a:gd name="T70" fmla="*/ 10 w 43"/>
                <a:gd name="T71" fmla="*/ 28 h 54"/>
                <a:gd name="T72" fmla="*/ 10 w 43"/>
                <a:gd name="T73" fmla="*/ 9 h 54"/>
                <a:gd name="T74" fmla="*/ 18 w 43"/>
                <a:gd name="T75" fmla="*/ 6 h 54"/>
                <a:gd name="T76" fmla="*/ 29 w 43"/>
                <a:gd name="T77" fmla="*/ 6 h 54"/>
                <a:gd name="T78" fmla="*/ 32 w 43"/>
                <a:gd name="T79" fmla="*/ 6 h 54"/>
                <a:gd name="T80" fmla="*/ 34 w 43"/>
                <a:gd name="T81" fmla="*/ 9 h 54"/>
                <a:gd name="T82" fmla="*/ 31 w 43"/>
                <a:gd name="T83" fmla="*/ 13 h 54"/>
                <a:gd name="T84" fmla="*/ 23 w 43"/>
                <a:gd name="T85" fmla="*/ 13 h 54"/>
                <a:gd name="T86" fmla="*/ 18 w 43"/>
                <a:gd name="T87" fmla="*/ 21 h 54"/>
                <a:gd name="T88" fmla="*/ 21 w 43"/>
                <a:gd name="T89" fmla="*/ 21 h 54"/>
                <a:gd name="T90" fmla="*/ 28 w 43"/>
                <a:gd name="T91" fmla="*/ 46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" h="54">
                  <a:moveTo>
                    <a:pt x="41" y="31"/>
                  </a:moveTo>
                  <a:cubicBezTo>
                    <a:pt x="40" y="26"/>
                    <a:pt x="37" y="22"/>
                    <a:pt x="33" y="19"/>
                  </a:cubicBezTo>
                  <a:cubicBezTo>
                    <a:pt x="35" y="19"/>
                    <a:pt x="37" y="18"/>
                    <a:pt x="38" y="17"/>
                  </a:cubicBezTo>
                  <a:cubicBezTo>
                    <a:pt x="40" y="14"/>
                    <a:pt x="40" y="12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0" y="1"/>
                    <a:pt x="35" y="0"/>
                    <a:pt x="32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3" y="0"/>
                    <a:pt x="20" y="0"/>
                    <a:pt x="18" y="0"/>
                  </a:cubicBezTo>
                  <a:cubicBezTo>
                    <a:pt x="7" y="0"/>
                    <a:pt x="5" y="5"/>
                    <a:pt x="5" y="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31"/>
                    <a:pt x="6" y="32"/>
                  </a:cubicBezTo>
                  <a:cubicBezTo>
                    <a:pt x="7" y="33"/>
                    <a:pt x="9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4" y="33"/>
                    <a:pt x="15" y="33"/>
                  </a:cubicBezTo>
                  <a:cubicBezTo>
                    <a:pt x="18" y="33"/>
                    <a:pt x="20" y="33"/>
                    <a:pt x="21" y="34"/>
                  </a:cubicBezTo>
                  <a:cubicBezTo>
                    <a:pt x="20" y="35"/>
                    <a:pt x="19" y="35"/>
                    <a:pt x="17" y="35"/>
                  </a:cubicBezTo>
                  <a:cubicBezTo>
                    <a:pt x="17" y="35"/>
                    <a:pt x="16" y="35"/>
                    <a:pt x="15" y="35"/>
                  </a:cubicBezTo>
                  <a:cubicBezTo>
                    <a:pt x="13" y="35"/>
                    <a:pt x="11" y="35"/>
                    <a:pt x="10" y="35"/>
                  </a:cubicBezTo>
                  <a:cubicBezTo>
                    <a:pt x="6" y="35"/>
                    <a:pt x="4" y="37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2"/>
                    <a:pt x="0" y="46"/>
                    <a:pt x="2" y="49"/>
                  </a:cubicBezTo>
                  <a:cubicBezTo>
                    <a:pt x="2" y="50"/>
                    <a:pt x="3" y="51"/>
                    <a:pt x="5" y="51"/>
                  </a:cubicBezTo>
                  <a:cubicBezTo>
                    <a:pt x="8" y="53"/>
                    <a:pt x="12" y="54"/>
                    <a:pt x="17" y="54"/>
                  </a:cubicBezTo>
                  <a:cubicBezTo>
                    <a:pt x="22" y="54"/>
                    <a:pt x="26" y="53"/>
                    <a:pt x="30" y="51"/>
                  </a:cubicBezTo>
                  <a:cubicBezTo>
                    <a:pt x="39" y="47"/>
                    <a:pt x="43" y="39"/>
                    <a:pt x="41" y="31"/>
                  </a:cubicBezTo>
                  <a:close/>
                  <a:moveTo>
                    <a:pt x="28" y="46"/>
                  </a:moveTo>
                  <a:cubicBezTo>
                    <a:pt x="25" y="47"/>
                    <a:pt x="21" y="48"/>
                    <a:pt x="17" y="48"/>
                  </a:cubicBezTo>
                  <a:cubicBezTo>
                    <a:pt x="13" y="48"/>
                    <a:pt x="10" y="47"/>
                    <a:pt x="7" y="46"/>
                  </a:cubicBezTo>
                  <a:cubicBezTo>
                    <a:pt x="6" y="45"/>
                    <a:pt x="8" y="41"/>
                    <a:pt x="9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6" y="41"/>
                    <a:pt x="17" y="41"/>
                  </a:cubicBezTo>
                  <a:cubicBezTo>
                    <a:pt x="24" y="41"/>
                    <a:pt x="31" y="33"/>
                    <a:pt x="24" y="29"/>
                  </a:cubicBezTo>
                  <a:cubicBezTo>
                    <a:pt x="21" y="28"/>
                    <a:pt x="18" y="27"/>
                    <a:pt x="15" y="27"/>
                  </a:cubicBezTo>
                  <a:cubicBezTo>
                    <a:pt x="14" y="27"/>
                    <a:pt x="12" y="27"/>
                    <a:pt x="10" y="28"/>
                  </a:cubicBezTo>
                  <a:cubicBezTo>
                    <a:pt x="10" y="21"/>
                    <a:pt x="10" y="15"/>
                    <a:pt x="10" y="9"/>
                  </a:cubicBezTo>
                  <a:cubicBezTo>
                    <a:pt x="10" y="6"/>
                    <a:pt x="14" y="6"/>
                    <a:pt x="18" y="6"/>
                  </a:cubicBezTo>
                  <a:cubicBezTo>
                    <a:pt x="22" y="6"/>
                    <a:pt x="27" y="6"/>
                    <a:pt x="29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4" y="6"/>
                    <a:pt x="34" y="7"/>
                    <a:pt x="34" y="9"/>
                  </a:cubicBezTo>
                  <a:cubicBezTo>
                    <a:pt x="34" y="13"/>
                    <a:pt x="35" y="13"/>
                    <a:pt x="31" y="13"/>
                  </a:cubicBezTo>
                  <a:cubicBezTo>
                    <a:pt x="27" y="13"/>
                    <a:pt x="25" y="13"/>
                    <a:pt x="23" y="13"/>
                  </a:cubicBezTo>
                  <a:cubicBezTo>
                    <a:pt x="19" y="13"/>
                    <a:pt x="18" y="14"/>
                    <a:pt x="18" y="21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36" y="21"/>
                    <a:pt x="42" y="39"/>
                    <a:pt x="2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912" y="832"/>
              <a:ext cx="112" cy="148"/>
            </a:xfrm>
            <a:custGeom>
              <a:gdLst>
                <a:gd name="T0" fmla="*/ 42 w 47"/>
                <a:gd name="T1" fmla="*/ 41 h 62"/>
                <a:gd name="T2" fmla="*/ 36 w 47"/>
                <a:gd name="T3" fmla="*/ 41 h 62"/>
                <a:gd name="T4" fmla="*/ 36 w 47"/>
                <a:gd name="T5" fmla="*/ 10 h 62"/>
                <a:gd name="T6" fmla="*/ 35 w 47"/>
                <a:gd name="T7" fmla="*/ 6 h 62"/>
                <a:gd name="T8" fmla="*/ 32 w 47"/>
                <a:gd name="T9" fmla="*/ 3 h 62"/>
                <a:gd name="T10" fmla="*/ 28 w 47"/>
                <a:gd name="T11" fmla="*/ 0 h 62"/>
                <a:gd name="T12" fmla="*/ 27 w 47"/>
                <a:gd name="T13" fmla="*/ 0 h 62"/>
                <a:gd name="T14" fmla="*/ 20 w 47"/>
                <a:gd name="T15" fmla="*/ 3 h 62"/>
                <a:gd name="T16" fmla="*/ 4 w 47"/>
                <a:gd name="T17" fmla="*/ 13 h 62"/>
                <a:gd name="T18" fmla="*/ 1 w 47"/>
                <a:gd name="T19" fmla="*/ 16 h 62"/>
                <a:gd name="T20" fmla="*/ 1 w 47"/>
                <a:gd name="T21" fmla="*/ 21 h 62"/>
                <a:gd name="T22" fmla="*/ 5 w 47"/>
                <a:gd name="T23" fmla="*/ 29 h 62"/>
                <a:gd name="T24" fmla="*/ 8 w 47"/>
                <a:gd name="T25" fmla="*/ 32 h 62"/>
                <a:gd name="T26" fmla="*/ 11 w 47"/>
                <a:gd name="T27" fmla="*/ 33 h 62"/>
                <a:gd name="T28" fmla="*/ 14 w 47"/>
                <a:gd name="T29" fmla="*/ 32 h 62"/>
                <a:gd name="T30" fmla="*/ 16 w 47"/>
                <a:gd name="T31" fmla="*/ 31 h 62"/>
                <a:gd name="T32" fmla="*/ 15 w 47"/>
                <a:gd name="T33" fmla="*/ 34 h 62"/>
                <a:gd name="T34" fmla="*/ 15 w 47"/>
                <a:gd name="T35" fmla="*/ 42 h 62"/>
                <a:gd name="T36" fmla="*/ 11 w 47"/>
                <a:gd name="T37" fmla="*/ 42 h 62"/>
                <a:gd name="T38" fmla="*/ 9 w 47"/>
                <a:gd name="T39" fmla="*/ 42 h 62"/>
                <a:gd name="T40" fmla="*/ 4 w 47"/>
                <a:gd name="T41" fmla="*/ 47 h 62"/>
                <a:gd name="T42" fmla="*/ 4 w 47"/>
                <a:gd name="T43" fmla="*/ 55 h 62"/>
                <a:gd name="T44" fmla="*/ 9 w 47"/>
                <a:gd name="T45" fmla="*/ 60 h 62"/>
                <a:gd name="T46" fmla="*/ 25 w 47"/>
                <a:gd name="T47" fmla="*/ 61 h 62"/>
                <a:gd name="T48" fmla="*/ 41 w 47"/>
                <a:gd name="T49" fmla="*/ 62 h 62"/>
                <a:gd name="T50" fmla="*/ 45 w 47"/>
                <a:gd name="T51" fmla="*/ 60 h 62"/>
                <a:gd name="T52" fmla="*/ 47 w 47"/>
                <a:gd name="T53" fmla="*/ 55 h 62"/>
                <a:gd name="T54" fmla="*/ 47 w 47"/>
                <a:gd name="T55" fmla="*/ 47 h 62"/>
                <a:gd name="T56" fmla="*/ 42 w 47"/>
                <a:gd name="T57" fmla="*/ 41 h 62"/>
                <a:gd name="T58" fmla="*/ 41 w 47"/>
                <a:gd name="T59" fmla="*/ 56 h 62"/>
                <a:gd name="T60" fmla="*/ 41 w 47"/>
                <a:gd name="T61" fmla="*/ 56 h 62"/>
                <a:gd name="T62" fmla="*/ 9 w 47"/>
                <a:gd name="T63" fmla="*/ 55 h 62"/>
                <a:gd name="T64" fmla="*/ 9 w 47"/>
                <a:gd name="T65" fmla="*/ 47 h 62"/>
                <a:gd name="T66" fmla="*/ 11 w 47"/>
                <a:gd name="T67" fmla="*/ 47 h 62"/>
                <a:gd name="T68" fmla="*/ 20 w 47"/>
                <a:gd name="T69" fmla="*/ 48 h 62"/>
                <a:gd name="T70" fmla="*/ 22 w 47"/>
                <a:gd name="T71" fmla="*/ 20 h 62"/>
                <a:gd name="T72" fmla="*/ 11 w 47"/>
                <a:gd name="T73" fmla="*/ 27 h 62"/>
                <a:gd name="T74" fmla="*/ 11 w 47"/>
                <a:gd name="T75" fmla="*/ 27 h 62"/>
                <a:gd name="T76" fmla="*/ 10 w 47"/>
                <a:gd name="T77" fmla="*/ 27 h 62"/>
                <a:gd name="T78" fmla="*/ 6 w 47"/>
                <a:gd name="T79" fmla="*/ 18 h 62"/>
                <a:gd name="T80" fmla="*/ 27 w 47"/>
                <a:gd name="T81" fmla="*/ 6 h 62"/>
                <a:gd name="T82" fmla="*/ 27 w 47"/>
                <a:gd name="T83" fmla="*/ 6 h 62"/>
                <a:gd name="T84" fmla="*/ 31 w 47"/>
                <a:gd name="T85" fmla="*/ 10 h 62"/>
                <a:gd name="T86" fmla="*/ 30 w 47"/>
                <a:gd name="T87" fmla="*/ 47 h 62"/>
                <a:gd name="T88" fmla="*/ 36 w 47"/>
                <a:gd name="T89" fmla="*/ 47 h 62"/>
                <a:gd name="T90" fmla="*/ 41 w 47"/>
                <a:gd name="T91" fmla="*/ 47 h 62"/>
                <a:gd name="T92" fmla="*/ 41 w 47"/>
                <a:gd name="T93" fmla="*/ 55 h 62"/>
                <a:gd name="T94" fmla="*/ 41 w 47"/>
                <a:gd name="T95" fmla="*/ 56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" h="62">
                  <a:moveTo>
                    <a:pt x="42" y="41"/>
                  </a:moveTo>
                  <a:cubicBezTo>
                    <a:pt x="40" y="41"/>
                    <a:pt x="39" y="41"/>
                    <a:pt x="36" y="41"/>
                  </a:cubicBezTo>
                  <a:cubicBezTo>
                    <a:pt x="36" y="31"/>
                    <a:pt x="36" y="20"/>
                    <a:pt x="36" y="10"/>
                  </a:cubicBezTo>
                  <a:cubicBezTo>
                    <a:pt x="36" y="9"/>
                    <a:pt x="36" y="7"/>
                    <a:pt x="35" y="6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0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4" y="1"/>
                    <a:pt x="20" y="3"/>
                  </a:cubicBezTo>
                  <a:cubicBezTo>
                    <a:pt x="16" y="6"/>
                    <a:pt x="8" y="11"/>
                    <a:pt x="4" y="13"/>
                  </a:cubicBezTo>
                  <a:cubicBezTo>
                    <a:pt x="3" y="13"/>
                    <a:pt x="1" y="14"/>
                    <a:pt x="1" y="16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2" y="23"/>
                    <a:pt x="4" y="26"/>
                    <a:pt x="5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3" y="32"/>
                    <a:pt x="14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5" y="33"/>
                    <a:pt x="15" y="34"/>
                  </a:cubicBezTo>
                  <a:cubicBezTo>
                    <a:pt x="15" y="36"/>
                    <a:pt x="15" y="39"/>
                    <a:pt x="15" y="42"/>
                  </a:cubicBezTo>
                  <a:cubicBezTo>
                    <a:pt x="14" y="42"/>
                    <a:pt x="12" y="42"/>
                    <a:pt x="11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6" y="42"/>
                    <a:pt x="4" y="44"/>
                    <a:pt x="4" y="4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8"/>
                    <a:pt x="6" y="60"/>
                    <a:pt x="9" y="60"/>
                  </a:cubicBezTo>
                  <a:cubicBezTo>
                    <a:pt x="15" y="60"/>
                    <a:pt x="19" y="61"/>
                    <a:pt x="25" y="61"/>
                  </a:cubicBezTo>
                  <a:cubicBezTo>
                    <a:pt x="30" y="61"/>
                    <a:pt x="35" y="62"/>
                    <a:pt x="41" y="62"/>
                  </a:cubicBezTo>
                  <a:cubicBezTo>
                    <a:pt x="42" y="62"/>
                    <a:pt x="44" y="61"/>
                    <a:pt x="45" y="60"/>
                  </a:cubicBezTo>
                  <a:cubicBezTo>
                    <a:pt x="46" y="59"/>
                    <a:pt x="47" y="57"/>
                    <a:pt x="47" y="55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4"/>
                    <a:pt x="45" y="42"/>
                    <a:pt x="42" y="41"/>
                  </a:cubicBezTo>
                  <a:close/>
                  <a:moveTo>
                    <a:pt x="41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30" y="56"/>
                    <a:pt x="20" y="55"/>
                    <a:pt x="9" y="55"/>
                  </a:cubicBezTo>
                  <a:cubicBezTo>
                    <a:pt x="9" y="52"/>
                    <a:pt x="9" y="50"/>
                    <a:pt x="9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4" y="47"/>
                    <a:pt x="17" y="48"/>
                    <a:pt x="20" y="48"/>
                  </a:cubicBezTo>
                  <a:cubicBezTo>
                    <a:pt x="21" y="39"/>
                    <a:pt x="21" y="29"/>
                    <a:pt x="22" y="20"/>
                  </a:cubicBezTo>
                  <a:cubicBezTo>
                    <a:pt x="18" y="22"/>
                    <a:pt x="15" y="25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0" y="27"/>
                    <a:pt x="10" y="27"/>
                  </a:cubicBezTo>
                  <a:cubicBezTo>
                    <a:pt x="9" y="24"/>
                    <a:pt x="7" y="21"/>
                    <a:pt x="6" y="18"/>
                  </a:cubicBezTo>
                  <a:cubicBezTo>
                    <a:pt x="13" y="16"/>
                    <a:pt x="26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8"/>
                    <a:pt x="29" y="9"/>
                    <a:pt x="31" y="10"/>
                  </a:cubicBezTo>
                  <a:cubicBezTo>
                    <a:pt x="30" y="22"/>
                    <a:pt x="30" y="35"/>
                    <a:pt x="30" y="47"/>
                  </a:cubicBezTo>
                  <a:cubicBezTo>
                    <a:pt x="32" y="47"/>
                    <a:pt x="34" y="47"/>
                    <a:pt x="36" y="47"/>
                  </a:cubicBezTo>
                  <a:cubicBezTo>
                    <a:pt x="38" y="47"/>
                    <a:pt x="40" y="47"/>
                    <a:pt x="41" y="47"/>
                  </a:cubicBezTo>
                  <a:cubicBezTo>
                    <a:pt x="41" y="50"/>
                    <a:pt x="41" y="52"/>
                    <a:pt x="41" y="55"/>
                  </a:cubicBezTo>
                  <a:lnTo>
                    <a:pt x="4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38" y="921"/>
              <a:ext cx="102" cy="145"/>
            </a:xfrm>
            <a:custGeom>
              <a:gdLst>
                <a:gd name="T0" fmla="*/ 42 w 43"/>
                <a:gd name="T1" fmla="*/ 44 h 61"/>
                <a:gd name="T2" fmla="*/ 40 w 43"/>
                <a:gd name="T3" fmla="*/ 43 h 61"/>
                <a:gd name="T4" fmla="*/ 28 w 43"/>
                <a:gd name="T5" fmla="*/ 42 h 61"/>
                <a:gd name="T6" fmla="*/ 33 w 43"/>
                <a:gd name="T7" fmla="*/ 35 h 61"/>
                <a:gd name="T8" fmla="*/ 39 w 43"/>
                <a:gd name="T9" fmla="*/ 18 h 61"/>
                <a:gd name="T10" fmla="*/ 37 w 43"/>
                <a:gd name="T11" fmla="*/ 10 h 61"/>
                <a:gd name="T12" fmla="*/ 20 w 43"/>
                <a:gd name="T13" fmla="*/ 0 h 61"/>
                <a:gd name="T14" fmla="*/ 19 w 43"/>
                <a:gd name="T15" fmla="*/ 0 h 61"/>
                <a:gd name="T16" fmla="*/ 1 w 43"/>
                <a:gd name="T17" fmla="*/ 6 h 61"/>
                <a:gd name="T18" fmla="*/ 0 w 43"/>
                <a:gd name="T19" fmla="*/ 9 h 61"/>
                <a:gd name="T20" fmla="*/ 3 w 43"/>
                <a:gd name="T21" fmla="*/ 21 h 61"/>
                <a:gd name="T22" fmla="*/ 4 w 43"/>
                <a:gd name="T23" fmla="*/ 23 h 61"/>
                <a:gd name="T24" fmla="*/ 7 w 43"/>
                <a:gd name="T25" fmla="*/ 23 h 61"/>
                <a:gd name="T26" fmla="*/ 16 w 43"/>
                <a:gd name="T27" fmla="*/ 20 h 61"/>
                <a:gd name="T28" fmla="*/ 16 w 43"/>
                <a:gd name="T29" fmla="*/ 20 h 61"/>
                <a:gd name="T30" fmla="*/ 18 w 43"/>
                <a:gd name="T31" fmla="*/ 21 h 61"/>
                <a:gd name="T32" fmla="*/ 20 w 43"/>
                <a:gd name="T33" fmla="*/ 18 h 61"/>
                <a:gd name="T34" fmla="*/ 18 w 43"/>
                <a:gd name="T35" fmla="*/ 21 h 61"/>
                <a:gd name="T36" fmla="*/ 20 w 43"/>
                <a:gd name="T37" fmla="*/ 24 h 61"/>
                <a:gd name="T38" fmla="*/ 18 w 43"/>
                <a:gd name="T39" fmla="*/ 30 h 61"/>
                <a:gd name="T40" fmla="*/ 6 w 43"/>
                <a:gd name="T41" fmla="*/ 41 h 61"/>
                <a:gd name="T42" fmla="*/ 3 w 43"/>
                <a:gd name="T43" fmla="*/ 44 h 61"/>
                <a:gd name="T44" fmla="*/ 2 w 43"/>
                <a:gd name="T45" fmla="*/ 48 h 61"/>
                <a:gd name="T46" fmla="*/ 2 w 43"/>
                <a:gd name="T47" fmla="*/ 57 h 61"/>
                <a:gd name="T48" fmla="*/ 3 w 43"/>
                <a:gd name="T49" fmla="*/ 59 h 61"/>
                <a:gd name="T50" fmla="*/ 5 w 43"/>
                <a:gd name="T51" fmla="*/ 60 h 61"/>
                <a:gd name="T52" fmla="*/ 18 w 43"/>
                <a:gd name="T53" fmla="*/ 60 h 61"/>
                <a:gd name="T54" fmla="*/ 40 w 43"/>
                <a:gd name="T55" fmla="*/ 61 h 61"/>
                <a:gd name="T56" fmla="*/ 42 w 43"/>
                <a:gd name="T57" fmla="*/ 60 h 61"/>
                <a:gd name="T58" fmla="*/ 43 w 43"/>
                <a:gd name="T59" fmla="*/ 58 h 61"/>
                <a:gd name="T60" fmla="*/ 43 w 43"/>
                <a:gd name="T61" fmla="*/ 54 h 61"/>
                <a:gd name="T62" fmla="*/ 43 w 43"/>
                <a:gd name="T63" fmla="*/ 46 h 61"/>
                <a:gd name="T64" fmla="*/ 42 w 43"/>
                <a:gd name="T65" fmla="*/ 44 h 61"/>
                <a:gd name="T66" fmla="*/ 8 w 43"/>
                <a:gd name="T67" fmla="*/ 54 h 61"/>
                <a:gd name="T68" fmla="*/ 8 w 43"/>
                <a:gd name="T69" fmla="*/ 48 h 61"/>
                <a:gd name="T70" fmla="*/ 8 w 43"/>
                <a:gd name="T71" fmla="*/ 47 h 61"/>
                <a:gd name="T72" fmla="*/ 9 w 43"/>
                <a:gd name="T73" fmla="*/ 46 h 61"/>
                <a:gd name="T74" fmla="*/ 23 w 43"/>
                <a:gd name="T75" fmla="*/ 33 h 61"/>
                <a:gd name="T76" fmla="*/ 26 w 43"/>
                <a:gd name="T77" fmla="*/ 24 h 61"/>
                <a:gd name="T78" fmla="*/ 21 w 43"/>
                <a:gd name="T79" fmla="*/ 16 h 61"/>
                <a:gd name="T80" fmla="*/ 16 w 43"/>
                <a:gd name="T81" fmla="*/ 15 h 61"/>
                <a:gd name="T82" fmla="*/ 15 w 43"/>
                <a:gd name="T83" fmla="*/ 15 h 61"/>
                <a:gd name="T84" fmla="*/ 8 w 43"/>
                <a:gd name="T85" fmla="*/ 16 h 61"/>
                <a:gd name="T86" fmla="*/ 6 w 43"/>
                <a:gd name="T87" fmla="*/ 10 h 61"/>
                <a:gd name="T88" fmla="*/ 19 w 43"/>
                <a:gd name="T89" fmla="*/ 6 h 61"/>
                <a:gd name="T90" fmla="*/ 20 w 43"/>
                <a:gd name="T91" fmla="*/ 6 h 61"/>
                <a:gd name="T92" fmla="*/ 32 w 43"/>
                <a:gd name="T93" fmla="*/ 12 h 61"/>
                <a:gd name="T94" fmla="*/ 33 w 43"/>
                <a:gd name="T95" fmla="*/ 18 h 61"/>
                <a:gd name="T96" fmla="*/ 28 w 43"/>
                <a:gd name="T97" fmla="*/ 32 h 61"/>
                <a:gd name="T98" fmla="*/ 20 w 43"/>
                <a:gd name="T99" fmla="*/ 43 h 61"/>
                <a:gd name="T100" fmla="*/ 19 w 43"/>
                <a:gd name="T101" fmla="*/ 46 h 61"/>
                <a:gd name="T102" fmla="*/ 22 w 43"/>
                <a:gd name="T103" fmla="*/ 48 h 61"/>
                <a:gd name="T104" fmla="*/ 37 w 43"/>
                <a:gd name="T105" fmla="*/ 48 h 61"/>
                <a:gd name="T106" fmla="*/ 37 w 43"/>
                <a:gd name="T107" fmla="*/ 54 h 61"/>
                <a:gd name="T108" fmla="*/ 37 w 43"/>
                <a:gd name="T109" fmla="*/ 55 h 61"/>
                <a:gd name="T110" fmla="*/ 18 w 43"/>
                <a:gd name="T111" fmla="*/ 54 h 61"/>
                <a:gd name="T112" fmla="*/ 8 w 43"/>
                <a:gd name="T113" fmla="*/ 54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" h="61">
                  <a:moveTo>
                    <a:pt x="42" y="44"/>
                  </a:moveTo>
                  <a:cubicBezTo>
                    <a:pt x="42" y="43"/>
                    <a:pt x="41" y="43"/>
                    <a:pt x="40" y="43"/>
                  </a:cubicBezTo>
                  <a:cubicBezTo>
                    <a:pt x="36" y="43"/>
                    <a:pt x="32" y="43"/>
                    <a:pt x="28" y="42"/>
                  </a:cubicBezTo>
                  <a:cubicBezTo>
                    <a:pt x="30" y="40"/>
                    <a:pt x="31" y="38"/>
                    <a:pt x="33" y="35"/>
                  </a:cubicBezTo>
                  <a:cubicBezTo>
                    <a:pt x="36" y="30"/>
                    <a:pt x="39" y="24"/>
                    <a:pt x="39" y="18"/>
                  </a:cubicBezTo>
                  <a:cubicBezTo>
                    <a:pt x="39" y="15"/>
                    <a:pt x="38" y="12"/>
                    <a:pt x="37" y="10"/>
                  </a:cubicBezTo>
                  <a:cubicBezTo>
                    <a:pt x="33" y="4"/>
                    <a:pt x="26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7" y="3"/>
                    <a:pt x="1" y="6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1" y="13"/>
                    <a:pt x="2" y="17"/>
                    <a:pt x="3" y="21"/>
                  </a:cubicBezTo>
                  <a:cubicBezTo>
                    <a:pt x="3" y="22"/>
                    <a:pt x="4" y="22"/>
                    <a:pt x="4" y="23"/>
                  </a:cubicBezTo>
                  <a:cubicBezTo>
                    <a:pt x="5" y="23"/>
                    <a:pt x="6" y="23"/>
                    <a:pt x="7" y="23"/>
                  </a:cubicBezTo>
                  <a:cubicBezTo>
                    <a:pt x="10" y="21"/>
                    <a:pt x="13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8" y="21"/>
                    <a:pt x="18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3"/>
                    <a:pt x="20" y="24"/>
                  </a:cubicBezTo>
                  <a:cubicBezTo>
                    <a:pt x="20" y="26"/>
                    <a:pt x="19" y="28"/>
                    <a:pt x="18" y="30"/>
                  </a:cubicBezTo>
                  <a:cubicBezTo>
                    <a:pt x="15" y="35"/>
                    <a:pt x="11" y="39"/>
                    <a:pt x="6" y="41"/>
                  </a:cubicBezTo>
                  <a:cubicBezTo>
                    <a:pt x="5" y="42"/>
                    <a:pt x="4" y="42"/>
                    <a:pt x="3" y="44"/>
                  </a:cubicBezTo>
                  <a:cubicBezTo>
                    <a:pt x="2" y="45"/>
                    <a:pt x="2" y="47"/>
                    <a:pt x="2" y="48"/>
                  </a:cubicBezTo>
                  <a:cubicBezTo>
                    <a:pt x="2" y="51"/>
                    <a:pt x="2" y="54"/>
                    <a:pt x="2" y="57"/>
                  </a:cubicBezTo>
                  <a:cubicBezTo>
                    <a:pt x="2" y="58"/>
                    <a:pt x="2" y="59"/>
                    <a:pt x="3" y="59"/>
                  </a:cubicBezTo>
                  <a:cubicBezTo>
                    <a:pt x="3" y="60"/>
                    <a:pt x="4" y="60"/>
                    <a:pt x="5" y="60"/>
                  </a:cubicBezTo>
                  <a:cubicBezTo>
                    <a:pt x="9" y="60"/>
                    <a:pt x="13" y="60"/>
                    <a:pt x="18" y="60"/>
                  </a:cubicBezTo>
                  <a:cubicBezTo>
                    <a:pt x="25" y="60"/>
                    <a:pt x="32" y="60"/>
                    <a:pt x="40" y="61"/>
                  </a:cubicBezTo>
                  <a:cubicBezTo>
                    <a:pt x="41" y="61"/>
                    <a:pt x="41" y="60"/>
                    <a:pt x="42" y="60"/>
                  </a:cubicBezTo>
                  <a:cubicBezTo>
                    <a:pt x="42" y="59"/>
                    <a:pt x="43" y="58"/>
                    <a:pt x="43" y="58"/>
                  </a:cubicBezTo>
                  <a:cubicBezTo>
                    <a:pt x="43" y="57"/>
                    <a:pt x="43" y="55"/>
                    <a:pt x="43" y="54"/>
                  </a:cubicBezTo>
                  <a:cubicBezTo>
                    <a:pt x="43" y="51"/>
                    <a:pt x="43" y="48"/>
                    <a:pt x="43" y="46"/>
                  </a:cubicBezTo>
                  <a:cubicBezTo>
                    <a:pt x="43" y="45"/>
                    <a:pt x="43" y="44"/>
                    <a:pt x="42" y="44"/>
                  </a:cubicBezTo>
                  <a:close/>
                  <a:moveTo>
                    <a:pt x="8" y="54"/>
                  </a:moveTo>
                  <a:cubicBezTo>
                    <a:pt x="8" y="52"/>
                    <a:pt x="8" y="50"/>
                    <a:pt x="8" y="48"/>
                  </a:cubicBezTo>
                  <a:cubicBezTo>
                    <a:pt x="8" y="48"/>
                    <a:pt x="8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5" y="43"/>
                    <a:pt x="20" y="39"/>
                    <a:pt x="23" y="33"/>
                  </a:cubicBezTo>
                  <a:cubicBezTo>
                    <a:pt x="24" y="30"/>
                    <a:pt x="26" y="28"/>
                    <a:pt x="26" y="24"/>
                  </a:cubicBezTo>
                  <a:cubicBezTo>
                    <a:pt x="26" y="21"/>
                    <a:pt x="24" y="18"/>
                    <a:pt x="21" y="16"/>
                  </a:cubicBezTo>
                  <a:cubicBezTo>
                    <a:pt x="19" y="15"/>
                    <a:pt x="17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5"/>
                    <a:pt x="10" y="15"/>
                    <a:pt x="8" y="16"/>
                  </a:cubicBezTo>
                  <a:cubicBezTo>
                    <a:pt x="7" y="14"/>
                    <a:pt x="6" y="12"/>
                    <a:pt x="6" y="10"/>
                  </a:cubicBezTo>
                  <a:cubicBezTo>
                    <a:pt x="10" y="7"/>
                    <a:pt x="15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4" y="6"/>
                    <a:pt x="30" y="9"/>
                    <a:pt x="32" y="12"/>
                  </a:cubicBezTo>
                  <a:cubicBezTo>
                    <a:pt x="33" y="14"/>
                    <a:pt x="33" y="16"/>
                    <a:pt x="33" y="18"/>
                  </a:cubicBezTo>
                  <a:cubicBezTo>
                    <a:pt x="33" y="23"/>
                    <a:pt x="31" y="28"/>
                    <a:pt x="28" y="32"/>
                  </a:cubicBezTo>
                  <a:cubicBezTo>
                    <a:pt x="25" y="37"/>
                    <a:pt x="22" y="41"/>
                    <a:pt x="20" y="43"/>
                  </a:cubicBezTo>
                  <a:cubicBezTo>
                    <a:pt x="19" y="44"/>
                    <a:pt x="19" y="45"/>
                    <a:pt x="19" y="46"/>
                  </a:cubicBezTo>
                  <a:cubicBezTo>
                    <a:pt x="20" y="47"/>
                    <a:pt x="21" y="48"/>
                    <a:pt x="22" y="48"/>
                  </a:cubicBezTo>
                  <a:cubicBezTo>
                    <a:pt x="27" y="48"/>
                    <a:pt x="32" y="48"/>
                    <a:pt x="37" y="48"/>
                  </a:cubicBezTo>
                  <a:cubicBezTo>
                    <a:pt x="37" y="50"/>
                    <a:pt x="37" y="52"/>
                    <a:pt x="37" y="54"/>
                  </a:cubicBezTo>
                  <a:cubicBezTo>
                    <a:pt x="37" y="54"/>
                    <a:pt x="37" y="55"/>
                    <a:pt x="37" y="55"/>
                  </a:cubicBezTo>
                  <a:cubicBezTo>
                    <a:pt x="30" y="55"/>
                    <a:pt x="24" y="54"/>
                    <a:pt x="18" y="54"/>
                  </a:cubicBezTo>
                  <a:cubicBezTo>
                    <a:pt x="14" y="54"/>
                    <a:pt x="11" y="54"/>
                    <a:pt x="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169" y="1023"/>
              <a:ext cx="102" cy="151"/>
            </a:xfrm>
            <a:custGeom>
              <a:gdLst>
                <a:gd name="T0" fmla="*/ 34 w 43"/>
                <a:gd name="T1" fmla="*/ 25 h 63"/>
                <a:gd name="T2" fmla="*/ 34 w 43"/>
                <a:gd name="T3" fmla="*/ 5 h 63"/>
                <a:gd name="T4" fmla="*/ 7 w 43"/>
                <a:gd name="T5" fmla="*/ 2 h 63"/>
                <a:gd name="T6" fmla="*/ 2 w 43"/>
                <a:gd name="T7" fmla="*/ 8 h 63"/>
                <a:gd name="T8" fmla="*/ 3 w 43"/>
                <a:gd name="T9" fmla="*/ 18 h 63"/>
                <a:gd name="T10" fmla="*/ 9 w 43"/>
                <a:gd name="T11" fmla="*/ 18 h 63"/>
                <a:gd name="T12" fmla="*/ 18 w 43"/>
                <a:gd name="T13" fmla="*/ 18 h 63"/>
                <a:gd name="T14" fmla="*/ 19 w 43"/>
                <a:gd name="T15" fmla="*/ 20 h 63"/>
                <a:gd name="T16" fmla="*/ 17 w 43"/>
                <a:gd name="T17" fmla="*/ 22 h 63"/>
                <a:gd name="T18" fmla="*/ 13 w 43"/>
                <a:gd name="T19" fmla="*/ 23 h 63"/>
                <a:gd name="T20" fmla="*/ 8 w 43"/>
                <a:gd name="T21" fmla="*/ 26 h 63"/>
                <a:gd name="T22" fmla="*/ 8 w 43"/>
                <a:gd name="T23" fmla="*/ 35 h 63"/>
                <a:gd name="T24" fmla="*/ 9 w 43"/>
                <a:gd name="T25" fmla="*/ 38 h 63"/>
                <a:gd name="T26" fmla="*/ 17 w 43"/>
                <a:gd name="T27" fmla="*/ 38 h 63"/>
                <a:gd name="T28" fmla="*/ 22 w 43"/>
                <a:gd name="T29" fmla="*/ 40 h 63"/>
                <a:gd name="T30" fmla="*/ 23 w 43"/>
                <a:gd name="T31" fmla="*/ 43 h 63"/>
                <a:gd name="T32" fmla="*/ 16 w 43"/>
                <a:gd name="T33" fmla="*/ 45 h 63"/>
                <a:gd name="T34" fmla="*/ 5 w 43"/>
                <a:gd name="T35" fmla="*/ 44 h 63"/>
                <a:gd name="T36" fmla="*/ 1 w 43"/>
                <a:gd name="T37" fmla="*/ 59 h 63"/>
                <a:gd name="T38" fmla="*/ 27 w 43"/>
                <a:gd name="T39" fmla="*/ 62 h 63"/>
                <a:gd name="T40" fmla="*/ 43 w 43"/>
                <a:gd name="T41" fmla="*/ 45 h 63"/>
                <a:gd name="T42" fmla="*/ 32 w 43"/>
                <a:gd name="T43" fmla="*/ 28 h 63"/>
                <a:gd name="T44" fmla="*/ 33 w 43"/>
                <a:gd name="T45" fmla="*/ 53 h 63"/>
                <a:gd name="T46" fmla="*/ 20 w 43"/>
                <a:gd name="T47" fmla="*/ 57 h 63"/>
                <a:gd name="T48" fmla="*/ 8 w 43"/>
                <a:gd name="T49" fmla="*/ 49 h 63"/>
                <a:gd name="T50" fmla="*/ 22 w 43"/>
                <a:gd name="T51" fmla="*/ 50 h 63"/>
                <a:gd name="T52" fmla="*/ 29 w 43"/>
                <a:gd name="T53" fmla="*/ 42 h 63"/>
                <a:gd name="T54" fmla="*/ 23 w 43"/>
                <a:gd name="T55" fmla="*/ 34 h 63"/>
                <a:gd name="T56" fmla="*/ 14 w 43"/>
                <a:gd name="T57" fmla="*/ 33 h 63"/>
                <a:gd name="T58" fmla="*/ 20 w 43"/>
                <a:gd name="T59" fmla="*/ 27 h 63"/>
                <a:gd name="T60" fmla="*/ 25 w 43"/>
                <a:gd name="T61" fmla="*/ 20 h 63"/>
                <a:gd name="T62" fmla="*/ 21 w 43"/>
                <a:gd name="T63" fmla="*/ 13 h 63"/>
                <a:gd name="T64" fmla="*/ 8 w 43"/>
                <a:gd name="T65" fmla="*/ 12 h 63"/>
                <a:gd name="T66" fmla="*/ 8 w 43"/>
                <a:gd name="T67" fmla="*/ 8 h 63"/>
                <a:gd name="T68" fmla="*/ 9 w 43"/>
                <a:gd name="T69" fmla="*/ 8 h 63"/>
                <a:gd name="T70" fmla="*/ 30 w 43"/>
                <a:gd name="T71" fmla="*/ 9 h 63"/>
                <a:gd name="T72" fmla="*/ 30 w 43"/>
                <a:gd name="T73" fmla="*/ 21 h 63"/>
                <a:gd name="T74" fmla="*/ 24 w 43"/>
                <a:gd name="T75" fmla="*/ 29 h 63"/>
                <a:gd name="T76" fmla="*/ 37 w 43"/>
                <a:gd name="T77" fmla="*/ 44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62">
                  <a:moveTo>
                    <a:pt x="32" y="28"/>
                  </a:moveTo>
                  <a:cubicBezTo>
                    <a:pt x="33" y="27"/>
                    <a:pt x="34" y="26"/>
                    <a:pt x="34" y="25"/>
                  </a:cubicBezTo>
                  <a:cubicBezTo>
                    <a:pt x="36" y="22"/>
                    <a:pt x="38" y="19"/>
                    <a:pt x="38" y="15"/>
                  </a:cubicBezTo>
                  <a:cubicBezTo>
                    <a:pt x="38" y="12"/>
                    <a:pt x="37" y="9"/>
                    <a:pt x="34" y="5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6" y="0"/>
                    <a:pt x="11" y="1"/>
                    <a:pt x="7" y="2"/>
                  </a:cubicBezTo>
                  <a:cubicBezTo>
                    <a:pt x="6" y="3"/>
                    <a:pt x="5" y="3"/>
                    <a:pt x="3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11"/>
                    <a:pt x="2" y="13"/>
                    <a:pt x="2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6" y="19"/>
                    <a:pt x="8" y="18"/>
                    <a:pt x="9" y="18"/>
                  </a:cubicBezTo>
                  <a:cubicBezTo>
                    <a:pt x="11" y="18"/>
                    <a:pt x="13" y="17"/>
                    <a:pt x="15" y="17"/>
                  </a:cubicBezTo>
                  <a:cubicBezTo>
                    <a:pt x="16" y="17"/>
                    <a:pt x="17" y="18"/>
                    <a:pt x="18" y="18"/>
                  </a:cubicBezTo>
                  <a:cubicBezTo>
                    <a:pt x="18" y="18"/>
                    <a:pt x="19" y="19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6" y="23"/>
                    <a:pt x="14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22"/>
                    <a:pt x="10" y="23"/>
                    <a:pt x="9" y="23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8"/>
                    <a:pt x="8" y="33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8"/>
                    <a:pt x="9" y="38"/>
                  </a:cubicBezTo>
                  <a:cubicBezTo>
                    <a:pt x="10" y="39"/>
                    <a:pt x="11" y="39"/>
                    <a:pt x="11" y="39"/>
                  </a:cubicBezTo>
                  <a:cubicBezTo>
                    <a:pt x="13" y="38"/>
                    <a:pt x="15" y="38"/>
                    <a:pt x="17" y="38"/>
                  </a:cubicBezTo>
                  <a:cubicBezTo>
                    <a:pt x="18" y="38"/>
                    <a:pt x="19" y="38"/>
                    <a:pt x="20" y="39"/>
                  </a:cubicBezTo>
                  <a:cubicBezTo>
                    <a:pt x="21" y="39"/>
                    <a:pt x="22" y="40"/>
                    <a:pt x="22" y="40"/>
                  </a:cubicBezTo>
                  <a:cubicBezTo>
                    <a:pt x="23" y="41"/>
                    <a:pt x="23" y="42"/>
                    <a:pt x="23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4"/>
                    <a:pt x="22" y="44"/>
                    <a:pt x="20" y="45"/>
                  </a:cubicBezTo>
                  <a:cubicBezTo>
                    <a:pt x="19" y="45"/>
                    <a:pt x="18" y="45"/>
                    <a:pt x="16" y="45"/>
                  </a:cubicBezTo>
                  <a:cubicBezTo>
                    <a:pt x="13" y="45"/>
                    <a:pt x="11" y="44"/>
                    <a:pt x="8" y="43"/>
                  </a:cubicBezTo>
                  <a:cubicBezTo>
                    <a:pt x="7" y="42"/>
                    <a:pt x="5" y="43"/>
                    <a:pt x="5" y="44"/>
                  </a:cubicBezTo>
                  <a:cubicBezTo>
                    <a:pt x="2" y="48"/>
                    <a:pt x="0" y="52"/>
                    <a:pt x="0" y="56"/>
                  </a:cubicBezTo>
                  <a:cubicBezTo>
                    <a:pt x="0" y="57"/>
                    <a:pt x="0" y="59"/>
                    <a:pt x="1" y="59"/>
                  </a:cubicBezTo>
                  <a:cubicBezTo>
                    <a:pt x="7" y="62"/>
                    <a:pt x="14" y="63"/>
                    <a:pt x="20" y="63"/>
                  </a:cubicBezTo>
                  <a:cubicBezTo>
                    <a:pt x="23" y="63"/>
                    <a:pt x="25" y="63"/>
                    <a:pt x="27" y="62"/>
                  </a:cubicBezTo>
                  <a:cubicBezTo>
                    <a:pt x="30" y="61"/>
                    <a:pt x="34" y="60"/>
                    <a:pt x="37" y="57"/>
                  </a:cubicBezTo>
                  <a:cubicBezTo>
                    <a:pt x="40" y="55"/>
                    <a:pt x="42" y="51"/>
                    <a:pt x="43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38"/>
                    <a:pt x="39" y="31"/>
                    <a:pt x="32" y="28"/>
                  </a:cubicBezTo>
                  <a:close/>
                  <a:moveTo>
                    <a:pt x="37" y="45"/>
                  </a:moveTo>
                  <a:cubicBezTo>
                    <a:pt x="37" y="49"/>
                    <a:pt x="35" y="51"/>
                    <a:pt x="33" y="53"/>
                  </a:cubicBezTo>
                  <a:cubicBezTo>
                    <a:pt x="31" y="55"/>
                    <a:pt x="28" y="56"/>
                    <a:pt x="25" y="57"/>
                  </a:cubicBezTo>
                  <a:cubicBezTo>
                    <a:pt x="25" y="57"/>
                    <a:pt x="22" y="57"/>
                    <a:pt x="20" y="57"/>
                  </a:cubicBezTo>
                  <a:cubicBezTo>
                    <a:pt x="16" y="57"/>
                    <a:pt x="10" y="57"/>
                    <a:pt x="6" y="55"/>
                  </a:cubicBezTo>
                  <a:cubicBezTo>
                    <a:pt x="6" y="53"/>
                    <a:pt x="7" y="51"/>
                    <a:pt x="8" y="49"/>
                  </a:cubicBezTo>
                  <a:cubicBezTo>
                    <a:pt x="11" y="50"/>
                    <a:pt x="13" y="51"/>
                    <a:pt x="16" y="51"/>
                  </a:cubicBezTo>
                  <a:cubicBezTo>
                    <a:pt x="18" y="51"/>
                    <a:pt x="20" y="51"/>
                    <a:pt x="22" y="50"/>
                  </a:cubicBezTo>
                  <a:cubicBezTo>
                    <a:pt x="24" y="49"/>
                    <a:pt x="26" y="49"/>
                    <a:pt x="27" y="47"/>
                  </a:cubicBezTo>
                  <a:cubicBezTo>
                    <a:pt x="28" y="45"/>
                    <a:pt x="29" y="44"/>
                    <a:pt x="29" y="42"/>
                  </a:cubicBezTo>
                  <a:cubicBezTo>
                    <a:pt x="29" y="40"/>
                    <a:pt x="28" y="39"/>
                    <a:pt x="27" y="37"/>
                  </a:cubicBezTo>
                  <a:cubicBezTo>
                    <a:pt x="26" y="36"/>
                    <a:pt x="24" y="34"/>
                    <a:pt x="23" y="34"/>
                  </a:cubicBezTo>
                  <a:cubicBezTo>
                    <a:pt x="21" y="33"/>
                    <a:pt x="19" y="32"/>
                    <a:pt x="17" y="32"/>
                  </a:cubicBezTo>
                  <a:cubicBezTo>
                    <a:pt x="16" y="32"/>
                    <a:pt x="15" y="33"/>
                    <a:pt x="14" y="33"/>
                  </a:cubicBezTo>
                  <a:cubicBezTo>
                    <a:pt x="14" y="31"/>
                    <a:pt x="14" y="30"/>
                    <a:pt x="14" y="29"/>
                  </a:cubicBezTo>
                  <a:cubicBezTo>
                    <a:pt x="16" y="29"/>
                    <a:pt x="18" y="28"/>
                    <a:pt x="20" y="27"/>
                  </a:cubicBezTo>
                  <a:cubicBezTo>
                    <a:pt x="21" y="26"/>
                    <a:pt x="22" y="26"/>
                    <a:pt x="23" y="24"/>
                  </a:cubicBezTo>
                  <a:cubicBezTo>
                    <a:pt x="24" y="23"/>
                    <a:pt x="25" y="22"/>
                    <a:pt x="25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6"/>
                    <a:pt x="23" y="14"/>
                    <a:pt x="21" y="13"/>
                  </a:cubicBezTo>
                  <a:cubicBezTo>
                    <a:pt x="19" y="12"/>
                    <a:pt x="17" y="12"/>
                    <a:pt x="15" y="12"/>
                  </a:cubicBezTo>
                  <a:cubicBezTo>
                    <a:pt x="12" y="12"/>
                    <a:pt x="10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6" y="6"/>
                    <a:pt x="20" y="6"/>
                  </a:cubicBezTo>
                  <a:cubicBezTo>
                    <a:pt x="24" y="6"/>
                    <a:pt x="27" y="7"/>
                    <a:pt x="30" y="9"/>
                  </a:cubicBezTo>
                  <a:cubicBezTo>
                    <a:pt x="32" y="12"/>
                    <a:pt x="32" y="14"/>
                    <a:pt x="32" y="15"/>
                  </a:cubicBezTo>
                  <a:cubicBezTo>
                    <a:pt x="32" y="17"/>
                    <a:pt x="31" y="19"/>
                    <a:pt x="30" y="21"/>
                  </a:cubicBezTo>
                  <a:cubicBezTo>
                    <a:pt x="28" y="23"/>
                    <a:pt x="26" y="25"/>
                    <a:pt x="25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4" y="30"/>
                    <a:pt x="25" y="31"/>
                    <a:pt x="26" y="31"/>
                  </a:cubicBezTo>
                  <a:cubicBezTo>
                    <a:pt x="34" y="33"/>
                    <a:pt x="37" y="39"/>
                    <a:pt x="37" y="44"/>
                  </a:cubicBezTo>
                  <a:lnTo>
                    <a:pt x="3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312" y="1164"/>
              <a:ext cx="47" cy="48"/>
            </a:xfrm>
            <a:custGeom>
              <a:gdLst>
                <a:gd name="T0" fmla="*/ 17 w 20"/>
                <a:gd name="T1" fmla="*/ 0 h 20"/>
                <a:gd name="T2" fmla="*/ 15 w 20"/>
                <a:gd name="T3" fmla="*/ 1 h 20"/>
                <a:gd name="T4" fmla="*/ 1 w 20"/>
                <a:gd name="T5" fmla="*/ 15 h 20"/>
                <a:gd name="T6" fmla="*/ 1 w 20"/>
                <a:gd name="T7" fmla="*/ 18 h 20"/>
                <a:gd name="T8" fmla="*/ 4 w 20"/>
                <a:gd name="T9" fmla="*/ 20 h 20"/>
                <a:gd name="T10" fmla="*/ 8 w 20"/>
                <a:gd name="T11" fmla="*/ 20 h 20"/>
                <a:gd name="T12" fmla="*/ 16 w 20"/>
                <a:gd name="T13" fmla="*/ 20 h 20"/>
                <a:gd name="T14" fmla="*/ 19 w 20"/>
                <a:gd name="T15" fmla="*/ 18 h 20"/>
                <a:gd name="T16" fmla="*/ 20 w 20"/>
                <a:gd name="T17" fmla="*/ 3 h 20"/>
                <a:gd name="T18" fmla="*/ 19 w 20"/>
                <a:gd name="T19" fmla="*/ 0 h 20"/>
                <a:gd name="T20" fmla="*/ 17 w 20"/>
                <a:gd name="T21" fmla="*/ 0 h 20"/>
                <a:gd name="T22" fmla="*/ 14 w 20"/>
                <a:gd name="T23" fmla="*/ 10 h 20"/>
                <a:gd name="T24" fmla="*/ 14 w 20"/>
                <a:gd name="T25" fmla="*/ 14 h 20"/>
                <a:gd name="T26" fmla="*/ 10 w 20"/>
                <a:gd name="T27" fmla="*/ 14 h 20"/>
                <a:gd name="T28" fmla="*/ 14 w 20"/>
                <a:gd name="T29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17" y="0"/>
                  </a:moveTo>
                  <a:cubicBezTo>
                    <a:pt x="16" y="0"/>
                    <a:pt x="15" y="1"/>
                    <a:pt x="15" y="1"/>
                  </a:cubicBezTo>
                  <a:cubicBezTo>
                    <a:pt x="10" y="5"/>
                    <a:pt x="6" y="10"/>
                    <a:pt x="1" y="15"/>
                  </a:cubicBezTo>
                  <a:cubicBezTo>
                    <a:pt x="1" y="16"/>
                    <a:pt x="0" y="17"/>
                    <a:pt x="1" y="18"/>
                  </a:cubicBezTo>
                  <a:cubicBezTo>
                    <a:pt x="1" y="20"/>
                    <a:pt x="3" y="20"/>
                    <a:pt x="4" y="20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11" y="20"/>
                    <a:pt x="14" y="20"/>
                    <a:pt x="16" y="20"/>
                  </a:cubicBezTo>
                  <a:cubicBezTo>
                    <a:pt x="17" y="20"/>
                    <a:pt x="19" y="19"/>
                    <a:pt x="19" y="18"/>
                  </a:cubicBezTo>
                  <a:cubicBezTo>
                    <a:pt x="20" y="12"/>
                    <a:pt x="19" y="7"/>
                    <a:pt x="20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9" y="0"/>
                    <a:pt x="18" y="0"/>
                    <a:pt x="17" y="0"/>
                  </a:cubicBezTo>
                  <a:close/>
                  <a:moveTo>
                    <a:pt x="14" y="10"/>
                  </a:moveTo>
                  <a:cubicBezTo>
                    <a:pt x="14" y="11"/>
                    <a:pt x="14" y="13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1" y="13"/>
                    <a:pt x="13" y="11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285" y="1131"/>
              <a:ext cx="122" cy="150"/>
            </a:xfrm>
            <a:custGeom>
              <a:gdLst>
                <a:gd name="T0" fmla="*/ 45 w 51"/>
                <a:gd name="T1" fmla="*/ 29 h 63"/>
                <a:gd name="T2" fmla="*/ 40 w 51"/>
                <a:gd name="T3" fmla="*/ 26 h 63"/>
                <a:gd name="T4" fmla="*/ 41 w 51"/>
                <a:gd name="T5" fmla="*/ 1 h 63"/>
                <a:gd name="T6" fmla="*/ 33 w 51"/>
                <a:gd name="T7" fmla="*/ 1 h 63"/>
                <a:gd name="T8" fmla="*/ 27 w 51"/>
                <a:gd name="T9" fmla="*/ 1 h 63"/>
                <a:gd name="T10" fmla="*/ 26 w 51"/>
                <a:gd name="T11" fmla="*/ 1 h 63"/>
                <a:gd name="T12" fmla="*/ 25 w 51"/>
                <a:gd name="T13" fmla="*/ 2 h 63"/>
                <a:gd name="T14" fmla="*/ 4 w 51"/>
                <a:gd name="T15" fmla="*/ 28 h 63"/>
                <a:gd name="T16" fmla="*/ 1 w 51"/>
                <a:gd name="T17" fmla="*/ 34 h 63"/>
                <a:gd name="T18" fmla="*/ 1 w 51"/>
                <a:gd name="T19" fmla="*/ 43 h 63"/>
                <a:gd name="T20" fmla="*/ 10 w 51"/>
                <a:gd name="T21" fmla="*/ 45 h 63"/>
                <a:gd name="T22" fmla="*/ 23 w 51"/>
                <a:gd name="T23" fmla="*/ 57 h 63"/>
                <a:gd name="T24" fmla="*/ 24 w 51"/>
                <a:gd name="T25" fmla="*/ 62 h 63"/>
                <a:gd name="T26" fmla="*/ 37 w 51"/>
                <a:gd name="T27" fmla="*/ 62 h 63"/>
                <a:gd name="T28" fmla="*/ 40 w 51"/>
                <a:gd name="T29" fmla="*/ 53 h 63"/>
                <a:gd name="T30" fmla="*/ 45 w 51"/>
                <a:gd name="T31" fmla="*/ 45 h 63"/>
                <a:gd name="T32" fmla="*/ 51 w 51"/>
                <a:gd name="T33" fmla="*/ 42 h 63"/>
                <a:gd name="T34" fmla="*/ 51 w 51"/>
                <a:gd name="T35" fmla="*/ 30 h 63"/>
                <a:gd name="T36" fmla="*/ 38 w 51"/>
                <a:gd name="T37" fmla="*/ 39 h 63"/>
                <a:gd name="T38" fmla="*/ 35 w 51"/>
                <a:gd name="T39" fmla="*/ 42 h 63"/>
                <a:gd name="T40" fmla="*/ 34 w 51"/>
                <a:gd name="T41" fmla="*/ 56 h 63"/>
                <a:gd name="T42" fmla="*/ 30 w 51"/>
                <a:gd name="T43" fmla="*/ 42 h 63"/>
                <a:gd name="T44" fmla="*/ 26 w 51"/>
                <a:gd name="T45" fmla="*/ 39 h 63"/>
                <a:gd name="T46" fmla="*/ 25 w 51"/>
                <a:gd name="T47" fmla="*/ 39 h 63"/>
                <a:gd name="T48" fmla="*/ 6 w 51"/>
                <a:gd name="T49" fmla="*/ 39 h 63"/>
                <a:gd name="T50" fmla="*/ 6 w 51"/>
                <a:gd name="T51" fmla="*/ 35 h 63"/>
                <a:gd name="T52" fmla="*/ 10 w 51"/>
                <a:gd name="T53" fmla="*/ 29 h 63"/>
                <a:gd name="T54" fmla="*/ 29 w 51"/>
                <a:gd name="T55" fmla="*/ 6 h 63"/>
                <a:gd name="T56" fmla="*/ 36 w 51"/>
                <a:gd name="T57" fmla="*/ 6 h 63"/>
                <a:gd name="T58" fmla="*/ 35 w 51"/>
                <a:gd name="T59" fmla="*/ 30 h 63"/>
                <a:gd name="T60" fmla="*/ 37 w 51"/>
                <a:gd name="T61" fmla="*/ 34 h 63"/>
                <a:gd name="T62" fmla="*/ 39 w 51"/>
                <a:gd name="T63" fmla="*/ 34 h 63"/>
                <a:gd name="T64" fmla="*/ 45 w 51"/>
                <a:gd name="T65" fmla="*/ 35 h 63"/>
                <a:gd name="T66" fmla="*/ 45 w 51"/>
                <a:gd name="T67" fmla="*/ 39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62">
                  <a:moveTo>
                    <a:pt x="49" y="29"/>
                  </a:moveTo>
                  <a:cubicBezTo>
                    <a:pt x="48" y="29"/>
                    <a:pt x="46" y="29"/>
                    <a:pt x="45" y="29"/>
                  </a:cubicBezTo>
                  <a:cubicBezTo>
                    <a:pt x="44" y="29"/>
                    <a:pt x="42" y="29"/>
                    <a:pt x="41" y="29"/>
                  </a:cubicBezTo>
                  <a:cubicBezTo>
                    <a:pt x="41" y="28"/>
                    <a:pt x="40" y="27"/>
                    <a:pt x="40" y="26"/>
                  </a:cubicBezTo>
                  <a:cubicBezTo>
                    <a:pt x="40" y="18"/>
                    <a:pt x="42" y="12"/>
                    <a:pt x="42" y="3"/>
                  </a:cubicBezTo>
                  <a:cubicBezTo>
                    <a:pt x="42" y="2"/>
                    <a:pt x="42" y="2"/>
                    <a:pt x="41" y="1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8" y="1"/>
                    <a:pt x="35" y="1"/>
                    <a:pt x="33" y="1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0" y="6"/>
                    <a:pt x="15" y="13"/>
                    <a:pt x="10" y="19"/>
                  </a:cubicBezTo>
                  <a:cubicBezTo>
                    <a:pt x="7" y="22"/>
                    <a:pt x="5" y="25"/>
                    <a:pt x="4" y="28"/>
                  </a:cubicBezTo>
                  <a:cubicBezTo>
                    <a:pt x="3" y="29"/>
                    <a:pt x="2" y="30"/>
                    <a:pt x="2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0" y="35"/>
                    <a:pt x="0" y="37"/>
                    <a:pt x="0" y="38"/>
                  </a:cubicBezTo>
                  <a:cubicBezTo>
                    <a:pt x="0" y="39"/>
                    <a:pt x="0" y="41"/>
                    <a:pt x="1" y="43"/>
                  </a:cubicBezTo>
                  <a:cubicBezTo>
                    <a:pt x="1" y="44"/>
                    <a:pt x="2" y="45"/>
                    <a:pt x="3" y="45"/>
                  </a:cubicBezTo>
                  <a:cubicBezTo>
                    <a:pt x="6" y="45"/>
                    <a:pt x="8" y="45"/>
                    <a:pt x="10" y="45"/>
                  </a:cubicBezTo>
                  <a:cubicBezTo>
                    <a:pt x="15" y="45"/>
                    <a:pt x="19" y="45"/>
                    <a:pt x="24" y="45"/>
                  </a:cubicBezTo>
                  <a:cubicBezTo>
                    <a:pt x="24" y="49"/>
                    <a:pt x="23" y="53"/>
                    <a:pt x="23" y="57"/>
                  </a:cubicBezTo>
                  <a:cubicBezTo>
                    <a:pt x="23" y="58"/>
                    <a:pt x="23" y="59"/>
                    <a:pt x="23" y="60"/>
                  </a:cubicBezTo>
                  <a:cubicBezTo>
                    <a:pt x="23" y="61"/>
                    <a:pt x="24" y="61"/>
                    <a:pt x="24" y="62"/>
                  </a:cubicBezTo>
                  <a:cubicBezTo>
                    <a:pt x="25" y="62"/>
                    <a:pt x="26" y="63"/>
                    <a:pt x="26" y="63"/>
                  </a:cubicBezTo>
                  <a:cubicBezTo>
                    <a:pt x="30" y="62"/>
                    <a:pt x="33" y="62"/>
                    <a:pt x="37" y="62"/>
                  </a:cubicBezTo>
                  <a:cubicBezTo>
                    <a:pt x="38" y="62"/>
                    <a:pt x="39" y="61"/>
                    <a:pt x="39" y="59"/>
                  </a:cubicBezTo>
                  <a:cubicBezTo>
                    <a:pt x="39" y="58"/>
                    <a:pt x="40" y="56"/>
                    <a:pt x="40" y="53"/>
                  </a:cubicBezTo>
                  <a:cubicBezTo>
                    <a:pt x="40" y="51"/>
                    <a:pt x="40" y="48"/>
                    <a:pt x="40" y="45"/>
                  </a:cubicBezTo>
                  <a:cubicBezTo>
                    <a:pt x="42" y="45"/>
                    <a:pt x="44" y="45"/>
                    <a:pt x="45" y="45"/>
                  </a:cubicBezTo>
                  <a:cubicBezTo>
                    <a:pt x="46" y="45"/>
                    <a:pt x="48" y="45"/>
                    <a:pt x="49" y="45"/>
                  </a:cubicBezTo>
                  <a:cubicBezTo>
                    <a:pt x="50" y="45"/>
                    <a:pt x="51" y="44"/>
                    <a:pt x="51" y="42"/>
                  </a:cubicBezTo>
                  <a:cubicBezTo>
                    <a:pt x="51" y="40"/>
                    <a:pt x="51" y="34"/>
                    <a:pt x="51" y="32"/>
                  </a:cubicBezTo>
                  <a:cubicBezTo>
                    <a:pt x="51" y="31"/>
                    <a:pt x="51" y="30"/>
                    <a:pt x="51" y="30"/>
                  </a:cubicBezTo>
                  <a:cubicBezTo>
                    <a:pt x="50" y="29"/>
                    <a:pt x="49" y="29"/>
                    <a:pt x="49" y="29"/>
                  </a:cubicBezTo>
                  <a:close/>
                  <a:moveTo>
                    <a:pt x="38" y="39"/>
                  </a:moveTo>
                  <a:cubicBezTo>
                    <a:pt x="37" y="39"/>
                    <a:pt x="36" y="39"/>
                    <a:pt x="36" y="40"/>
                  </a:cubicBezTo>
                  <a:cubicBezTo>
                    <a:pt x="35" y="40"/>
                    <a:pt x="35" y="41"/>
                    <a:pt x="35" y="42"/>
                  </a:cubicBezTo>
                  <a:cubicBezTo>
                    <a:pt x="35" y="46"/>
                    <a:pt x="34" y="50"/>
                    <a:pt x="34" y="53"/>
                  </a:cubicBezTo>
                  <a:cubicBezTo>
                    <a:pt x="34" y="54"/>
                    <a:pt x="34" y="55"/>
                    <a:pt x="34" y="56"/>
                  </a:cubicBezTo>
                  <a:cubicBezTo>
                    <a:pt x="32" y="57"/>
                    <a:pt x="31" y="57"/>
                    <a:pt x="29" y="57"/>
                  </a:cubicBezTo>
                  <a:cubicBezTo>
                    <a:pt x="29" y="52"/>
                    <a:pt x="29" y="48"/>
                    <a:pt x="30" y="42"/>
                  </a:cubicBezTo>
                  <a:cubicBezTo>
                    <a:pt x="30" y="41"/>
                    <a:pt x="29" y="40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0" y="39"/>
                    <a:pt x="15" y="39"/>
                    <a:pt x="10" y="39"/>
                  </a:cubicBezTo>
                  <a:cubicBezTo>
                    <a:pt x="9" y="39"/>
                    <a:pt x="7" y="39"/>
                    <a:pt x="6" y="39"/>
                  </a:cubicBezTo>
                  <a:cubicBezTo>
                    <a:pt x="6" y="39"/>
                    <a:pt x="6" y="38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4"/>
                    <a:pt x="8" y="32"/>
                    <a:pt x="10" y="29"/>
                  </a:cubicBezTo>
                  <a:cubicBezTo>
                    <a:pt x="14" y="22"/>
                    <a:pt x="22" y="12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6"/>
                    <a:pt x="31" y="6"/>
                    <a:pt x="33" y="6"/>
                  </a:cubicBezTo>
                  <a:cubicBezTo>
                    <a:pt x="34" y="6"/>
                    <a:pt x="35" y="6"/>
                    <a:pt x="36" y="6"/>
                  </a:cubicBezTo>
                  <a:cubicBezTo>
                    <a:pt x="36" y="13"/>
                    <a:pt x="35" y="18"/>
                    <a:pt x="35" y="26"/>
                  </a:cubicBezTo>
                  <a:cubicBezTo>
                    <a:pt x="35" y="27"/>
                    <a:pt x="35" y="28"/>
                    <a:pt x="35" y="30"/>
                  </a:cubicBezTo>
                  <a:cubicBezTo>
                    <a:pt x="35" y="30"/>
                    <a:pt x="35" y="31"/>
                    <a:pt x="35" y="31"/>
                  </a:cubicBezTo>
                  <a:cubicBezTo>
                    <a:pt x="35" y="32"/>
                    <a:pt x="36" y="33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2" y="35"/>
                    <a:pt x="43" y="35"/>
                    <a:pt x="45" y="35"/>
                  </a:cubicBezTo>
                  <a:cubicBezTo>
                    <a:pt x="46" y="36"/>
                    <a:pt x="46" y="38"/>
                    <a:pt x="46" y="39"/>
                  </a:cubicBezTo>
                  <a:cubicBezTo>
                    <a:pt x="46" y="39"/>
                    <a:pt x="45" y="39"/>
                    <a:pt x="45" y="39"/>
                  </a:cubicBezTo>
                  <a:cubicBezTo>
                    <a:pt x="43" y="39"/>
                    <a:pt x="40" y="39"/>
                    <a:pt x="3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Group 4"/>
          <p:cNvGrpSpPr>
            <a:grpSpLocks noChangeAspect="1"/>
          </p:cNvGrpSpPr>
          <p:nvPr/>
        </p:nvGrpSpPr>
        <p:grpSpPr>
          <a:xfrm flipH="1">
            <a:off x="6745948" y="1292193"/>
            <a:ext cx="2431455" cy="2169532"/>
            <a:chOff x="452" y="317"/>
            <a:chExt cx="1590" cy="1303"/>
          </a:xfrm>
          <a:solidFill>
            <a:srgbClr val="1F4E79"/>
          </a:solidFill>
        </p:grpSpPr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874" y="589"/>
              <a:ext cx="399" cy="394"/>
            </a:xfrm>
            <a:custGeom>
              <a:gdLst>
                <a:gd name="T0" fmla="*/ 0 w 426"/>
                <a:gd name="T1" fmla="*/ 210 h 421"/>
                <a:gd name="T2" fmla="*/ 213 w 426"/>
                <a:gd name="T3" fmla="*/ 0 h 421"/>
                <a:gd name="T4" fmla="*/ 213 w 426"/>
                <a:gd name="T5" fmla="*/ 0 h 421"/>
                <a:gd name="T6" fmla="*/ 426 w 426"/>
                <a:gd name="T7" fmla="*/ 210 h 421"/>
                <a:gd name="T8" fmla="*/ 426 w 426"/>
                <a:gd name="T9" fmla="*/ 210 h 421"/>
                <a:gd name="T10" fmla="*/ 213 w 426"/>
                <a:gd name="T11" fmla="*/ 421 h 421"/>
                <a:gd name="T12" fmla="*/ 213 w 426"/>
                <a:gd name="T13" fmla="*/ 421 h 421"/>
                <a:gd name="T14" fmla="*/ 0 w 426"/>
                <a:gd name="T15" fmla="*/ 210 h 421"/>
                <a:gd name="T16" fmla="*/ 16 w 426"/>
                <a:gd name="T17" fmla="*/ 210 h 421"/>
                <a:gd name="T18" fmla="*/ 213 w 426"/>
                <a:gd name="T19" fmla="*/ 405 h 421"/>
                <a:gd name="T20" fmla="*/ 213 w 426"/>
                <a:gd name="T21" fmla="*/ 405 h 421"/>
                <a:gd name="T22" fmla="*/ 410 w 426"/>
                <a:gd name="T23" fmla="*/ 210 h 421"/>
                <a:gd name="T24" fmla="*/ 410 w 426"/>
                <a:gd name="T25" fmla="*/ 210 h 421"/>
                <a:gd name="T26" fmla="*/ 213 w 426"/>
                <a:gd name="T27" fmla="*/ 16 h 421"/>
                <a:gd name="T28" fmla="*/ 213 w 426"/>
                <a:gd name="T29" fmla="*/ 16 h 421"/>
                <a:gd name="T30" fmla="*/ 16 w 426"/>
                <a:gd name="T31" fmla="*/ 210 h 4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6" h="421">
                  <a:moveTo>
                    <a:pt x="0" y="210"/>
                  </a:moveTo>
                  <a:cubicBezTo>
                    <a:pt x="0" y="94"/>
                    <a:pt x="95" y="1"/>
                    <a:pt x="213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330" y="1"/>
                    <a:pt x="426" y="94"/>
                    <a:pt x="426" y="210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6" y="327"/>
                    <a:pt x="330" y="420"/>
                    <a:pt x="213" y="421"/>
                  </a:cubicBezTo>
                  <a:cubicBezTo>
                    <a:pt x="213" y="421"/>
                    <a:pt x="213" y="421"/>
                    <a:pt x="213" y="421"/>
                  </a:cubicBezTo>
                  <a:cubicBezTo>
                    <a:pt x="95" y="420"/>
                    <a:pt x="0" y="327"/>
                    <a:pt x="0" y="210"/>
                  </a:cubicBezTo>
                  <a:close/>
                  <a:moveTo>
                    <a:pt x="16" y="210"/>
                  </a:moveTo>
                  <a:cubicBezTo>
                    <a:pt x="16" y="318"/>
                    <a:pt x="104" y="405"/>
                    <a:pt x="213" y="405"/>
                  </a:cubicBezTo>
                  <a:cubicBezTo>
                    <a:pt x="213" y="405"/>
                    <a:pt x="213" y="405"/>
                    <a:pt x="213" y="405"/>
                  </a:cubicBezTo>
                  <a:cubicBezTo>
                    <a:pt x="322" y="405"/>
                    <a:pt x="410" y="318"/>
                    <a:pt x="410" y="210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0" y="103"/>
                    <a:pt x="322" y="16"/>
                    <a:pt x="213" y="16"/>
                  </a:cubicBezTo>
                  <a:cubicBezTo>
                    <a:pt x="213" y="16"/>
                    <a:pt x="213" y="16"/>
                    <a:pt x="213" y="16"/>
                  </a:cubicBezTo>
                  <a:cubicBezTo>
                    <a:pt x="104" y="16"/>
                    <a:pt x="16" y="103"/>
                    <a:pt x="16" y="210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112" y="499"/>
              <a:ext cx="77" cy="105"/>
            </a:xfrm>
            <a:custGeom>
              <a:gdLst>
                <a:gd name="T0" fmla="*/ 2 w 82"/>
                <a:gd name="T1" fmla="*/ 109 h 112"/>
                <a:gd name="T2" fmla="*/ 5 w 82"/>
                <a:gd name="T3" fmla="*/ 98 h 112"/>
                <a:gd name="T4" fmla="*/ 5 w 82"/>
                <a:gd name="T5" fmla="*/ 98 h 112"/>
                <a:gd name="T6" fmla="*/ 26 w 82"/>
                <a:gd name="T7" fmla="*/ 82 h 112"/>
                <a:gd name="T8" fmla="*/ 26 w 82"/>
                <a:gd name="T9" fmla="*/ 82 h 112"/>
                <a:gd name="T10" fmla="*/ 54 w 82"/>
                <a:gd name="T11" fmla="*/ 52 h 112"/>
                <a:gd name="T12" fmla="*/ 54 w 82"/>
                <a:gd name="T13" fmla="*/ 52 h 112"/>
                <a:gd name="T14" fmla="*/ 66 w 82"/>
                <a:gd name="T15" fmla="*/ 18 h 112"/>
                <a:gd name="T16" fmla="*/ 66 w 82"/>
                <a:gd name="T17" fmla="*/ 18 h 112"/>
                <a:gd name="T18" fmla="*/ 66 w 82"/>
                <a:gd name="T19" fmla="*/ 17 h 112"/>
                <a:gd name="T20" fmla="*/ 66 w 82"/>
                <a:gd name="T21" fmla="*/ 17 h 112"/>
                <a:gd name="T22" fmla="*/ 66 w 82"/>
                <a:gd name="T23" fmla="*/ 17 h 112"/>
                <a:gd name="T24" fmla="*/ 66 w 82"/>
                <a:gd name="T25" fmla="*/ 17 h 112"/>
                <a:gd name="T26" fmla="*/ 63 w 82"/>
                <a:gd name="T27" fmla="*/ 17 h 112"/>
                <a:gd name="T28" fmla="*/ 63 w 82"/>
                <a:gd name="T29" fmla="*/ 17 h 112"/>
                <a:gd name="T30" fmla="*/ 52 w 82"/>
                <a:gd name="T31" fmla="*/ 19 h 112"/>
                <a:gd name="T32" fmla="*/ 52 w 82"/>
                <a:gd name="T33" fmla="*/ 19 h 112"/>
                <a:gd name="T34" fmla="*/ 46 w 82"/>
                <a:gd name="T35" fmla="*/ 18 h 112"/>
                <a:gd name="T36" fmla="*/ 46 w 82"/>
                <a:gd name="T37" fmla="*/ 18 h 112"/>
                <a:gd name="T38" fmla="*/ 44 w 82"/>
                <a:gd name="T39" fmla="*/ 21 h 112"/>
                <a:gd name="T40" fmla="*/ 44 w 82"/>
                <a:gd name="T41" fmla="*/ 21 h 112"/>
                <a:gd name="T42" fmla="*/ 40 w 82"/>
                <a:gd name="T43" fmla="*/ 28 h 112"/>
                <a:gd name="T44" fmla="*/ 40 w 82"/>
                <a:gd name="T45" fmla="*/ 28 h 112"/>
                <a:gd name="T46" fmla="*/ 42 w 82"/>
                <a:gd name="T47" fmla="*/ 32 h 112"/>
                <a:gd name="T48" fmla="*/ 42 w 82"/>
                <a:gd name="T49" fmla="*/ 32 h 112"/>
                <a:gd name="T50" fmla="*/ 45 w 82"/>
                <a:gd name="T51" fmla="*/ 34 h 112"/>
                <a:gd name="T52" fmla="*/ 45 w 82"/>
                <a:gd name="T53" fmla="*/ 34 h 112"/>
                <a:gd name="T54" fmla="*/ 49 w 82"/>
                <a:gd name="T55" fmla="*/ 45 h 112"/>
                <a:gd name="T56" fmla="*/ 49 w 82"/>
                <a:gd name="T57" fmla="*/ 45 h 112"/>
                <a:gd name="T58" fmla="*/ 38 w 82"/>
                <a:gd name="T59" fmla="*/ 48 h 112"/>
                <a:gd name="T60" fmla="*/ 38 w 82"/>
                <a:gd name="T61" fmla="*/ 48 h 112"/>
                <a:gd name="T62" fmla="*/ 24 w 82"/>
                <a:gd name="T63" fmla="*/ 28 h 112"/>
                <a:gd name="T64" fmla="*/ 24 w 82"/>
                <a:gd name="T65" fmla="*/ 28 h 112"/>
                <a:gd name="T66" fmla="*/ 32 w 82"/>
                <a:gd name="T67" fmla="*/ 10 h 112"/>
                <a:gd name="T68" fmla="*/ 32 w 82"/>
                <a:gd name="T69" fmla="*/ 10 h 112"/>
                <a:gd name="T70" fmla="*/ 37 w 82"/>
                <a:gd name="T71" fmla="*/ 4 h 112"/>
                <a:gd name="T72" fmla="*/ 37 w 82"/>
                <a:gd name="T73" fmla="*/ 4 h 112"/>
                <a:gd name="T74" fmla="*/ 45 w 82"/>
                <a:gd name="T75" fmla="*/ 0 h 112"/>
                <a:gd name="T76" fmla="*/ 45 w 82"/>
                <a:gd name="T77" fmla="*/ 0 h 112"/>
                <a:gd name="T78" fmla="*/ 52 w 82"/>
                <a:gd name="T79" fmla="*/ 3 h 112"/>
                <a:gd name="T80" fmla="*/ 52 w 82"/>
                <a:gd name="T81" fmla="*/ 3 h 112"/>
                <a:gd name="T82" fmla="*/ 52 w 82"/>
                <a:gd name="T83" fmla="*/ 3 h 112"/>
                <a:gd name="T84" fmla="*/ 52 w 82"/>
                <a:gd name="T85" fmla="*/ 3 h 112"/>
                <a:gd name="T86" fmla="*/ 59 w 82"/>
                <a:gd name="T87" fmla="*/ 2 h 112"/>
                <a:gd name="T88" fmla="*/ 59 w 82"/>
                <a:gd name="T89" fmla="*/ 2 h 112"/>
                <a:gd name="T90" fmla="*/ 66 w 82"/>
                <a:gd name="T91" fmla="*/ 1 h 112"/>
                <a:gd name="T92" fmla="*/ 66 w 82"/>
                <a:gd name="T93" fmla="*/ 1 h 112"/>
                <a:gd name="T94" fmla="*/ 78 w 82"/>
                <a:gd name="T95" fmla="*/ 6 h 112"/>
                <a:gd name="T96" fmla="*/ 78 w 82"/>
                <a:gd name="T97" fmla="*/ 6 h 112"/>
                <a:gd name="T98" fmla="*/ 82 w 82"/>
                <a:gd name="T99" fmla="*/ 18 h 112"/>
                <a:gd name="T100" fmla="*/ 82 w 82"/>
                <a:gd name="T101" fmla="*/ 18 h 112"/>
                <a:gd name="T102" fmla="*/ 68 w 82"/>
                <a:gd name="T103" fmla="*/ 59 h 112"/>
                <a:gd name="T104" fmla="*/ 68 w 82"/>
                <a:gd name="T105" fmla="*/ 59 h 112"/>
                <a:gd name="T106" fmla="*/ 13 w 82"/>
                <a:gd name="T107" fmla="*/ 111 h 112"/>
                <a:gd name="T108" fmla="*/ 13 w 82"/>
                <a:gd name="T109" fmla="*/ 111 h 112"/>
                <a:gd name="T110" fmla="*/ 9 w 82"/>
                <a:gd name="T111" fmla="*/ 112 h 112"/>
                <a:gd name="T112" fmla="*/ 9 w 82"/>
                <a:gd name="T113" fmla="*/ 112 h 112"/>
                <a:gd name="T114" fmla="*/ 2 w 82"/>
                <a:gd name="T115" fmla="*/ 109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112">
                  <a:moveTo>
                    <a:pt x="2" y="109"/>
                  </a:moveTo>
                  <a:cubicBezTo>
                    <a:pt x="0" y="105"/>
                    <a:pt x="1" y="100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15" y="91"/>
                    <a:pt x="26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37" y="73"/>
                    <a:pt x="49" y="61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60" y="39"/>
                    <a:pt x="66" y="24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4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9" y="18"/>
                    <a:pt x="55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0" y="19"/>
                    <a:pt x="48" y="19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20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1" y="24"/>
                    <a:pt x="40" y="27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1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9" y="36"/>
                    <a:pt x="51" y="41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9"/>
                    <a:pt x="42" y="50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25" y="43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2"/>
                    <a:pt x="27" y="16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4" y="7"/>
                    <a:pt x="36" y="5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9" y="3"/>
                    <a:pt x="39" y="1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0" y="0"/>
                    <a:pt x="51" y="2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6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4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0" y="1"/>
                    <a:pt x="75" y="3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1" y="10"/>
                    <a:pt x="82" y="14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30"/>
                    <a:pt x="74" y="45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54" y="86"/>
                    <a:pt x="14" y="110"/>
                    <a:pt x="13" y="111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2" y="112"/>
                    <a:pt x="11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7" y="112"/>
                    <a:pt x="4" y="111"/>
                    <a:pt x="2" y="109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1173" y="518"/>
              <a:ext cx="100" cy="107"/>
            </a:xfrm>
            <a:custGeom>
              <a:gdLst>
                <a:gd name="T0" fmla="*/ 1 w 107"/>
                <a:gd name="T1" fmla="*/ 110 h 115"/>
                <a:gd name="T2" fmla="*/ 6 w 107"/>
                <a:gd name="T3" fmla="*/ 100 h 115"/>
                <a:gd name="T4" fmla="*/ 6 w 107"/>
                <a:gd name="T5" fmla="*/ 100 h 115"/>
                <a:gd name="T6" fmla="*/ 47 w 107"/>
                <a:gd name="T7" fmla="*/ 84 h 115"/>
                <a:gd name="T8" fmla="*/ 47 w 107"/>
                <a:gd name="T9" fmla="*/ 84 h 115"/>
                <a:gd name="T10" fmla="*/ 91 w 107"/>
                <a:gd name="T11" fmla="*/ 62 h 115"/>
                <a:gd name="T12" fmla="*/ 91 w 107"/>
                <a:gd name="T13" fmla="*/ 62 h 115"/>
                <a:gd name="T14" fmla="*/ 88 w 107"/>
                <a:gd name="T15" fmla="*/ 41 h 115"/>
                <a:gd name="T16" fmla="*/ 88 w 107"/>
                <a:gd name="T17" fmla="*/ 41 h 115"/>
                <a:gd name="T18" fmla="*/ 86 w 107"/>
                <a:gd name="T19" fmla="*/ 20 h 115"/>
                <a:gd name="T20" fmla="*/ 86 w 107"/>
                <a:gd name="T21" fmla="*/ 20 h 115"/>
                <a:gd name="T22" fmla="*/ 83 w 107"/>
                <a:gd name="T23" fmla="*/ 18 h 115"/>
                <a:gd name="T24" fmla="*/ 83 w 107"/>
                <a:gd name="T25" fmla="*/ 18 h 115"/>
                <a:gd name="T26" fmla="*/ 74 w 107"/>
                <a:gd name="T27" fmla="*/ 17 h 115"/>
                <a:gd name="T28" fmla="*/ 74 w 107"/>
                <a:gd name="T29" fmla="*/ 17 h 115"/>
                <a:gd name="T30" fmla="*/ 60 w 107"/>
                <a:gd name="T31" fmla="*/ 26 h 115"/>
                <a:gd name="T32" fmla="*/ 60 w 107"/>
                <a:gd name="T33" fmla="*/ 26 h 115"/>
                <a:gd name="T34" fmla="*/ 58 w 107"/>
                <a:gd name="T35" fmla="*/ 29 h 115"/>
                <a:gd name="T36" fmla="*/ 58 w 107"/>
                <a:gd name="T37" fmla="*/ 29 h 115"/>
                <a:gd name="T38" fmla="*/ 62 w 107"/>
                <a:gd name="T39" fmla="*/ 39 h 115"/>
                <a:gd name="T40" fmla="*/ 62 w 107"/>
                <a:gd name="T41" fmla="*/ 39 h 115"/>
                <a:gd name="T42" fmla="*/ 52 w 107"/>
                <a:gd name="T43" fmla="*/ 43 h 115"/>
                <a:gd name="T44" fmla="*/ 52 w 107"/>
                <a:gd name="T45" fmla="*/ 43 h 115"/>
                <a:gd name="T46" fmla="*/ 42 w 107"/>
                <a:gd name="T47" fmla="*/ 30 h 115"/>
                <a:gd name="T48" fmla="*/ 42 w 107"/>
                <a:gd name="T49" fmla="*/ 30 h 115"/>
                <a:gd name="T50" fmla="*/ 48 w 107"/>
                <a:gd name="T51" fmla="*/ 16 h 115"/>
                <a:gd name="T52" fmla="*/ 48 w 107"/>
                <a:gd name="T53" fmla="*/ 16 h 115"/>
                <a:gd name="T54" fmla="*/ 74 w 107"/>
                <a:gd name="T55" fmla="*/ 1 h 115"/>
                <a:gd name="T56" fmla="*/ 74 w 107"/>
                <a:gd name="T57" fmla="*/ 1 h 115"/>
                <a:gd name="T58" fmla="*/ 86 w 107"/>
                <a:gd name="T59" fmla="*/ 2 h 115"/>
                <a:gd name="T60" fmla="*/ 86 w 107"/>
                <a:gd name="T61" fmla="*/ 2 h 115"/>
                <a:gd name="T62" fmla="*/ 101 w 107"/>
                <a:gd name="T63" fmla="*/ 14 h 115"/>
                <a:gd name="T64" fmla="*/ 101 w 107"/>
                <a:gd name="T65" fmla="*/ 14 h 115"/>
                <a:gd name="T66" fmla="*/ 104 w 107"/>
                <a:gd name="T67" fmla="*/ 32 h 115"/>
                <a:gd name="T68" fmla="*/ 104 w 107"/>
                <a:gd name="T69" fmla="*/ 32 h 115"/>
                <a:gd name="T70" fmla="*/ 106 w 107"/>
                <a:gd name="T71" fmla="*/ 58 h 115"/>
                <a:gd name="T72" fmla="*/ 106 w 107"/>
                <a:gd name="T73" fmla="*/ 58 h 115"/>
                <a:gd name="T74" fmla="*/ 107 w 107"/>
                <a:gd name="T75" fmla="*/ 62 h 115"/>
                <a:gd name="T76" fmla="*/ 107 w 107"/>
                <a:gd name="T77" fmla="*/ 62 h 115"/>
                <a:gd name="T78" fmla="*/ 100 w 107"/>
                <a:gd name="T79" fmla="*/ 74 h 115"/>
                <a:gd name="T80" fmla="*/ 100 w 107"/>
                <a:gd name="T81" fmla="*/ 74 h 115"/>
                <a:gd name="T82" fmla="*/ 89 w 107"/>
                <a:gd name="T83" fmla="*/ 82 h 115"/>
                <a:gd name="T84" fmla="*/ 89 w 107"/>
                <a:gd name="T85" fmla="*/ 82 h 115"/>
                <a:gd name="T86" fmla="*/ 57 w 107"/>
                <a:gd name="T87" fmla="*/ 97 h 115"/>
                <a:gd name="T88" fmla="*/ 57 w 107"/>
                <a:gd name="T89" fmla="*/ 97 h 115"/>
                <a:gd name="T90" fmla="*/ 12 w 107"/>
                <a:gd name="T91" fmla="*/ 115 h 115"/>
                <a:gd name="T92" fmla="*/ 12 w 107"/>
                <a:gd name="T93" fmla="*/ 115 h 115"/>
                <a:gd name="T94" fmla="*/ 12 w 107"/>
                <a:gd name="T95" fmla="*/ 115 h 115"/>
                <a:gd name="T96" fmla="*/ 9 w 107"/>
                <a:gd name="T97" fmla="*/ 115 h 115"/>
                <a:gd name="T98" fmla="*/ 9 w 107"/>
                <a:gd name="T99" fmla="*/ 115 h 115"/>
                <a:gd name="T100" fmla="*/ 1 w 107"/>
                <a:gd name="T101" fmla="*/ 110 h 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15">
                  <a:moveTo>
                    <a:pt x="1" y="110"/>
                  </a:moveTo>
                  <a:cubicBezTo>
                    <a:pt x="0" y="106"/>
                    <a:pt x="2" y="101"/>
                    <a:pt x="6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0"/>
                    <a:pt x="26" y="93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65" y="77"/>
                    <a:pt x="86" y="66"/>
                    <a:pt x="91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89" y="55"/>
                    <a:pt x="89" y="48"/>
                    <a:pt x="88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3"/>
                    <a:pt x="88" y="24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18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9" y="17"/>
                    <a:pt x="77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68" y="17"/>
                    <a:pt x="68" y="17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9" y="28"/>
                    <a:pt x="58" y="29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61" y="31"/>
                    <a:pt x="63" y="35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0" y="43"/>
                    <a:pt x="56" y="45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42" y="41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25"/>
                    <a:pt x="44" y="21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5" y="7"/>
                    <a:pt x="63" y="0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8" y="1"/>
                    <a:pt x="82" y="1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93" y="3"/>
                    <a:pt x="99" y="9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3" y="20"/>
                    <a:pt x="104" y="26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43"/>
                    <a:pt x="105" y="56"/>
                    <a:pt x="106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7" y="59"/>
                    <a:pt x="107" y="61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9"/>
                    <a:pt x="103" y="71"/>
                    <a:pt x="100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97" y="77"/>
                    <a:pt x="93" y="79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0" y="87"/>
                    <a:pt x="69" y="92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34" y="107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15"/>
                    <a:pt x="10" y="115"/>
                    <a:pt x="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6" y="115"/>
                    <a:pt x="3" y="113"/>
                    <a:pt x="1" y="110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1258" y="764"/>
              <a:ext cx="68" cy="15"/>
            </a:xfrm>
            <a:custGeom>
              <a:gdLst>
                <a:gd name="T0" fmla="*/ 8 w 73"/>
                <a:gd name="T1" fmla="*/ 16 h 16"/>
                <a:gd name="T2" fmla="*/ 0 w 73"/>
                <a:gd name="T3" fmla="*/ 8 h 16"/>
                <a:gd name="T4" fmla="*/ 0 w 73"/>
                <a:gd name="T5" fmla="*/ 8 h 16"/>
                <a:gd name="T6" fmla="*/ 8 w 73"/>
                <a:gd name="T7" fmla="*/ 0 h 16"/>
                <a:gd name="T8" fmla="*/ 8 w 73"/>
                <a:gd name="T9" fmla="*/ 0 h 16"/>
                <a:gd name="T10" fmla="*/ 65 w 73"/>
                <a:gd name="T11" fmla="*/ 0 h 16"/>
                <a:gd name="T12" fmla="*/ 73 w 73"/>
                <a:gd name="T13" fmla="*/ 8 h 16"/>
                <a:gd name="T14" fmla="*/ 73 w 73"/>
                <a:gd name="T15" fmla="*/ 8 h 16"/>
                <a:gd name="T16" fmla="*/ 65 w 73"/>
                <a:gd name="T17" fmla="*/ 16 h 16"/>
                <a:gd name="T18" fmla="*/ 65 w 73"/>
                <a:gd name="T19" fmla="*/ 16 h 16"/>
                <a:gd name="T20" fmla="*/ 8 w 73"/>
                <a:gd name="T21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3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12"/>
                    <a:pt x="70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1162" y="715"/>
              <a:ext cx="27" cy="15"/>
            </a:xfrm>
            <a:custGeom>
              <a:gdLst>
                <a:gd name="T0" fmla="*/ 8 w 29"/>
                <a:gd name="T1" fmla="*/ 16 h 16"/>
                <a:gd name="T2" fmla="*/ 0 w 29"/>
                <a:gd name="T3" fmla="*/ 8 h 16"/>
                <a:gd name="T4" fmla="*/ 0 w 29"/>
                <a:gd name="T5" fmla="*/ 8 h 16"/>
                <a:gd name="T6" fmla="*/ 8 w 29"/>
                <a:gd name="T7" fmla="*/ 0 h 16"/>
                <a:gd name="T8" fmla="*/ 8 w 29"/>
                <a:gd name="T9" fmla="*/ 0 h 16"/>
                <a:gd name="T10" fmla="*/ 21 w 29"/>
                <a:gd name="T11" fmla="*/ 0 h 16"/>
                <a:gd name="T12" fmla="*/ 29 w 29"/>
                <a:gd name="T13" fmla="*/ 8 h 16"/>
                <a:gd name="T14" fmla="*/ 29 w 29"/>
                <a:gd name="T15" fmla="*/ 8 h 16"/>
                <a:gd name="T16" fmla="*/ 21 w 29"/>
                <a:gd name="T17" fmla="*/ 16 h 16"/>
                <a:gd name="T18" fmla="*/ 21 w 29"/>
                <a:gd name="T19" fmla="*/ 16 h 16"/>
                <a:gd name="T20" fmla="*/ 8 w 29"/>
                <a:gd name="T21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6">
                  <a:moveTo>
                    <a:pt x="8" y="16"/>
                  </a:move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1099" y="828"/>
              <a:ext cx="132" cy="62"/>
            </a:xfrm>
            <a:custGeom>
              <a:gdLst>
                <a:gd name="T0" fmla="*/ 2 w 141"/>
                <a:gd name="T1" fmla="*/ 13 h 66"/>
                <a:gd name="T2" fmla="*/ 2 w 141"/>
                <a:gd name="T3" fmla="*/ 13 h 66"/>
                <a:gd name="T4" fmla="*/ 4 w 141"/>
                <a:gd name="T5" fmla="*/ 2 h 66"/>
                <a:gd name="T6" fmla="*/ 4 w 141"/>
                <a:gd name="T7" fmla="*/ 2 h 66"/>
                <a:gd name="T8" fmla="*/ 15 w 141"/>
                <a:gd name="T9" fmla="*/ 4 h 66"/>
                <a:gd name="T10" fmla="*/ 15 w 141"/>
                <a:gd name="T11" fmla="*/ 4 h 66"/>
                <a:gd name="T12" fmla="*/ 21 w 141"/>
                <a:gd name="T13" fmla="*/ 11 h 66"/>
                <a:gd name="T14" fmla="*/ 21 w 141"/>
                <a:gd name="T15" fmla="*/ 11 h 66"/>
                <a:gd name="T16" fmla="*/ 40 w 141"/>
                <a:gd name="T17" fmla="*/ 27 h 66"/>
                <a:gd name="T18" fmla="*/ 40 w 141"/>
                <a:gd name="T19" fmla="*/ 27 h 66"/>
                <a:gd name="T20" fmla="*/ 116 w 141"/>
                <a:gd name="T21" fmla="*/ 50 h 66"/>
                <a:gd name="T22" fmla="*/ 116 w 141"/>
                <a:gd name="T23" fmla="*/ 50 h 66"/>
                <a:gd name="T24" fmla="*/ 132 w 141"/>
                <a:gd name="T25" fmla="*/ 49 h 66"/>
                <a:gd name="T26" fmla="*/ 132 w 141"/>
                <a:gd name="T27" fmla="*/ 49 h 66"/>
                <a:gd name="T28" fmla="*/ 141 w 141"/>
                <a:gd name="T29" fmla="*/ 56 h 66"/>
                <a:gd name="T30" fmla="*/ 141 w 141"/>
                <a:gd name="T31" fmla="*/ 56 h 66"/>
                <a:gd name="T32" fmla="*/ 134 w 141"/>
                <a:gd name="T33" fmla="*/ 65 h 66"/>
                <a:gd name="T34" fmla="*/ 134 w 141"/>
                <a:gd name="T35" fmla="*/ 65 h 66"/>
                <a:gd name="T36" fmla="*/ 116 w 141"/>
                <a:gd name="T37" fmla="*/ 66 h 66"/>
                <a:gd name="T38" fmla="*/ 116 w 141"/>
                <a:gd name="T39" fmla="*/ 66 h 66"/>
                <a:gd name="T40" fmla="*/ 2 w 141"/>
                <a:gd name="T41" fmla="*/ 13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66">
                  <a:moveTo>
                    <a:pt x="2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5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13" y="0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7" y="6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5" y="15"/>
                    <a:pt x="32" y="21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7" y="38"/>
                    <a:pt x="83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21" y="50"/>
                    <a:pt x="127" y="50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7" y="49"/>
                    <a:pt x="140" y="52"/>
                    <a:pt x="141" y="56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61"/>
                    <a:pt x="138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28" y="66"/>
                    <a:pt x="122" y="66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41" y="66"/>
                    <a:pt x="3" y="14"/>
                    <a:pt x="2" y="13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960" y="961"/>
              <a:ext cx="287" cy="402"/>
            </a:xfrm>
            <a:custGeom>
              <a:gdLst>
                <a:gd name="T0" fmla="*/ 207 w 306"/>
                <a:gd name="T1" fmla="*/ 429 h 429"/>
                <a:gd name="T2" fmla="*/ 61 w 306"/>
                <a:gd name="T3" fmla="*/ 316 h 429"/>
                <a:gd name="T4" fmla="*/ 61 w 306"/>
                <a:gd name="T5" fmla="*/ 316 h 429"/>
                <a:gd name="T6" fmla="*/ 0 w 306"/>
                <a:gd name="T7" fmla="*/ 122 h 429"/>
                <a:gd name="T8" fmla="*/ 0 w 306"/>
                <a:gd name="T9" fmla="*/ 122 h 429"/>
                <a:gd name="T10" fmla="*/ 0 w 306"/>
                <a:gd name="T11" fmla="*/ 119 h 429"/>
                <a:gd name="T12" fmla="*/ 0 w 306"/>
                <a:gd name="T13" fmla="*/ 119 h 429"/>
                <a:gd name="T14" fmla="*/ 61 w 306"/>
                <a:gd name="T15" fmla="*/ 4 h 429"/>
                <a:gd name="T16" fmla="*/ 61 w 306"/>
                <a:gd name="T17" fmla="*/ 4 h 429"/>
                <a:gd name="T18" fmla="*/ 72 w 306"/>
                <a:gd name="T19" fmla="*/ 2 h 429"/>
                <a:gd name="T20" fmla="*/ 72 w 306"/>
                <a:gd name="T21" fmla="*/ 2 h 429"/>
                <a:gd name="T22" fmla="*/ 74 w 306"/>
                <a:gd name="T23" fmla="*/ 14 h 429"/>
                <a:gd name="T24" fmla="*/ 74 w 306"/>
                <a:gd name="T25" fmla="*/ 14 h 429"/>
                <a:gd name="T26" fmla="*/ 44 w 306"/>
                <a:gd name="T27" fmla="*/ 54 h 429"/>
                <a:gd name="T28" fmla="*/ 44 w 306"/>
                <a:gd name="T29" fmla="*/ 54 h 429"/>
                <a:gd name="T30" fmla="*/ 16 w 306"/>
                <a:gd name="T31" fmla="*/ 119 h 429"/>
                <a:gd name="T32" fmla="*/ 16 w 306"/>
                <a:gd name="T33" fmla="*/ 119 h 429"/>
                <a:gd name="T34" fmla="*/ 16 w 306"/>
                <a:gd name="T35" fmla="*/ 122 h 429"/>
                <a:gd name="T36" fmla="*/ 16 w 306"/>
                <a:gd name="T37" fmla="*/ 122 h 429"/>
                <a:gd name="T38" fmla="*/ 74 w 306"/>
                <a:gd name="T39" fmla="*/ 306 h 429"/>
                <a:gd name="T40" fmla="*/ 74 w 306"/>
                <a:gd name="T41" fmla="*/ 306 h 429"/>
                <a:gd name="T42" fmla="*/ 207 w 306"/>
                <a:gd name="T43" fmla="*/ 413 h 429"/>
                <a:gd name="T44" fmla="*/ 207 w 306"/>
                <a:gd name="T45" fmla="*/ 413 h 429"/>
                <a:gd name="T46" fmla="*/ 217 w 306"/>
                <a:gd name="T47" fmla="*/ 412 h 429"/>
                <a:gd name="T48" fmla="*/ 217 w 306"/>
                <a:gd name="T49" fmla="*/ 412 h 429"/>
                <a:gd name="T50" fmla="*/ 290 w 306"/>
                <a:gd name="T51" fmla="*/ 298 h 429"/>
                <a:gd name="T52" fmla="*/ 290 w 306"/>
                <a:gd name="T53" fmla="*/ 298 h 429"/>
                <a:gd name="T54" fmla="*/ 290 w 306"/>
                <a:gd name="T55" fmla="*/ 290 h 429"/>
                <a:gd name="T56" fmla="*/ 290 w 306"/>
                <a:gd name="T57" fmla="*/ 290 h 429"/>
                <a:gd name="T58" fmla="*/ 275 w 306"/>
                <a:gd name="T59" fmla="*/ 150 h 429"/>
                <a:gd name="T60" fmla="*/ 275 w 306"/>
                <a:gd name="T61" fmla="*/ 150 h 429"/>
                <a:gd name="T62" fmla="*/ 215 w 306"/>
                <a:gd name="T63" fmla="*/ 16 h 429"/>
                <a:gd name="T64" fmla="*/ 215 w 306"/>
                <a:gd name="T65" fmla="*/ 16 h 429"/>
                <a:gd name="T66" fmla="*/ 212 w 306"/>
                <a:gd name="T67" fmla="*/ 5 h 429"/>
                <a:gd name="T68" fmla="*/ 212 w 306"/>
                <a:gd name="T69" fmla="*/ 5 h 429"/>
                <a:gd name="T70" fmla="*/ 222 w 306"/>
                <a:gd name="T71" fmla="*/ 1 h 429"/>
                <a:gd name="T72" fmla="*/ 222 w 306"/>
                <a:gd name="T73" fmla="*/ 1 h 429"/>
                <a:gd name="T74" fmla="*/ 290 w 306"/>
                <a:gd name="T75" fmla="*/ 148 h 429"/>
                <a:gd name="T76" fmla="*/ 290 w 306"/>
                <a:gd name="T77" fmla="*/ 148 h 429"/>
                <a:gd name="T78" fmla="*/ 305 w 306"/>
                <a:gd name="T79" fmla="*/ 286 h 429"/>
                <a:gd name="T80" fmla="*/ 305 w 306"/>
                <a:gd name="T81" fmla="*/ 286 h 429"/>
                <a:gd name="T82" fmla="*/ 306 w 306"/>
                <a:gd name="T83" fmla="*/ 298 h 429"/>
                <a:gd name="T84" fmla="*/ 306 w 306"/>
                <a:gd name="T85" fmla="*/ 298 h 429"/>
                <a:gd name="T86" fmla="*/ 220 w 306"/>
                <a:gd name="T87" fmla="*/ 428 h 429"/>
                <a:gd name="T88" fmla="*/ 220 w 306"/>
                <a:gd name="T89" fmla="*/ 428 h 429"/>
                <a:gd name="T90" fmla="*/ 208 w 306"/>
                <a:gd name="T91" fmla="*/ 429 h 429"/>
                <a:gd name="T92" fmla="*/ 208 w 306"/>
                <a:gd name="T93" fmla="*/ 429 h 429"/>
                <a:gd name="T94" fmla="*/ 207 w 306"/>
                <a:gd name="T95" fmla="*/ 429 h 4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6" h="429">
                  <a:moveTo>
                    <a:pt x="207" y="429"/>
                  </a:moveTo>
                  <a:cubicBezTo>
                    <a:pt x="161" y="428"/>
                    <a:pt x="117" y="386"/>
                    <a:pt x="61" y="316"/>
                  </a:cubicBezTo>
                  <a:cubicBezTo>
                    <a:pt x="61" y="316"/>
                    <a:pt x="61" y="316"/>
                    <a:pt x="61" y="316"/>
                  </a:cubicBezTo>
                  <a:cubicBezTo>
                    <a:pt x="1" y="239"/>
                    <a:pt x="0" y="161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1"/>
                    <a:pt x="0" y="120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" y="75"/>
                    <a:pt x="61" y="5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4" y="0"/>
                    <a:pt x="69" y="0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6" y="5"/>
                    <a:pt x="76" y="10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59" y="32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29" y="76"/>
                    <a:pt x="15" y="104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20"/>
                    <a:pt x="16" y="121"/>
                    <a:pt x="16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60"/>
                    <a:pt x="16" y="233"/>
                    <a:pt x="74" y="306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128" y="376"/>
                    <a:pt x="172" y="414"/>
                    <a:pt x="207" y="413"/>
                  </a:cubicBezTo>
                  <a:cubicBezTo>
                    <a:pt x="207" y="413"/>
                    <a:pt x="207" y="413"/>
                    <a:pt x="207" y="413"/>
                  </a:cubicBezTo>
                  <a:cubicBezTo>
                    <a:pt x="211" y="413"/>
                    <a:pt x="214" y="413"/>
                    <a:pt x="217" y="412"/>
                  </a:cubicBezTo>
                  <a:cubicBezTo>
                    <a:pt x="217" y="412"/>
                    <a:pt x="217" y="412"/>
                    <a:pt x="217" y="412"/>
                  </a:cubicBezTo>
                  <a:cubicBezTo>
                    <a:pt x="250" y="408"/>
                    <a:pt x="292" y="333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5"/>
                    <a:pt x="290" y="292"/>
                    <a:pt x="290" y="290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85" y="270"/>
                    <a:pt x="284" y="211"/>
                    <a:pt x="275" y="150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66" y="90"/>
                    <a:pt x="247" y="30"/>
                    <a:pt x="215" y="1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1" y="14"/>
                    <a:pt x="210" y="9"/>
                    <a:pt x="212" y="5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4" y="1"/>
                    <a:pt x="218" y="0"/>
                    <a:pt x="222" y="1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64" y="23"/>
                    <a:pt x="280" y="86"/>
                    <a:pt x="290" y="148"/>
                  </a:cubicBezTo>
                  <a:cubicBezTo>
                    <a:pt x="290" y="148"/>
                    <a:pt x="290" y="148"/>
                    <a:pt x="290" y="148"/>
                  </a:cubicBezTo>
                  <a:cubicBezTo>
                    <a:pt x="300" y="209"/>
                    <a:pt x="301" y="271"/>
                    <a:pt x="305" y="286"/>
                  </a:cubicBezTo>
                  <a:cubicBezTo>
                    <a:pt x="305" y="286"/>
                    <a:pt x="305" y="286"/>
                    <a:pt x="305" y="286"/>
                  </a:cubicBezTo>
                  <a:cubicBezTo>
                    <a:pt x="306" y="290"/>
                    <a:pt x="306" y="294"/>
                    <a:pt x="306" y="298"/>
                  </a:cubicBezTo>
                  <a:cubicBezTo>
                    <a:pt x="306" y="298"/>
                    <a:pt x="306" y="298"/>
                    <a:pt x="306" y="298"/>
                  </a:cubicBezTo>
                  <a:cubicBezTo>
                    <a:pt x="305" y="341"/>
                    <a:pt x="268" y="416"/>
                    <a:pt x="220" y="428"/>
                  </a:cubicBezTo>
                  <a:cubicBezTo>
                    <a:pt x="220" y="428"/>
                    <a:pt x="220" y="428"/>
                    <a:pt x="220" y="428"/>
                  </a:cubicBezTo>
                  <a:cubicBezTo>
                    <a:pt x="216" y="428"/>
                    <a:pt x="212" y="429"/>
                    <a:pt x="208" y="429"/>
                  </a:cubicBezTo>
                  <a:cubicBezTo>
                    <a:pt x="208" y="429"/>
                    <a:pt x="208" y="429"/>
                    <a:pt x="208" y="429"/>
                  </a:cubicBezTo>
                  <a:cubicBezTo>
                    <a:pt x="207" y="429"/>
                    <a:pt x="207" y="429"/>
                    <a:pt x="207" y="429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1036" y="961"/>
              <a:ext cx="107" cy="79"/>
            </a:xfrm>
            <a:custGeom>
              <a:gdLst>
                <a:gd name="T0" fmla="*/ 3 w 114"/>
                <a:gd name="T1" fmla="*/ 33 h 84"/>
                <a:gd name="T2" fmla="*/ 4 w 114"/>
                <a:gd name="T3" fmla="*/ 22 h 84"/>
                <a:gd name="T4" fmla="*/ 4 w 114"/>
                <a:gd name="T5" fmla="*/ 22 h 84"/>
                <a:gd name="T6" fmla="*/ 15 w 114"/>
                <a:gd name="T7" fmla="*/ 23 h 84"/>
                <a:gd name="T8" fmla="*/ 15 w 114"/>
                <a:gd name="T9" fmla="*/ 23 h 84"/>
                <a:gd name="T10" fmla="*/ 42 w 114"/>
                <a:gd name="T11" fmla="*/ 53 h 84"/>
                <a:gd name="T12" fmla="*/ 58 w 114"/>
                <a:gd name="T13" fmla="*/ 11 h 84"/>
                <a:gd name="T14" fmla="*/ 91 w 114"/>
                <a:gd name="T15" fmla="*/ 37 h 84"/>
                <a:gd name="T16" fmla="*/ 98 w 114"/>
                <a:gd name="T17" fmla="*/ 7 h 84"/>
                <a:gd name="T18" fmla="*/ 107 w 114"/>
                <a:gd name="T19" fmla="*/ 1 h 84"/>
                <a:gd name="T20" fmla="*/ 107 w 114"/>
                <a:gd name="T21" fmla="*/ 1 h 84"/>
                <a:gd name="T22" fmla="*/ 113 w 114"/>
                <a:gd name="T23" fmla="*/ 10 h 84"/>
                <a:gd name="T24" fmla="*/ 113 w 114"/>
                <a:gd name="T25" fmla="*/ 10 h 84"/>
                <a:gd name="T26" fmla="*/ 100 w 114"/>
                <a:gd name="T27" fmla="*/ 65 h 84"/>
                <a:gd name="T28" fmla="*/ 65 w 114"/>
                <a:gd name="T29" fmla="*/ 37 h 84"/>
                <a:gd name="T30" fmla="*/ 47 w 114"/>
                <a:gd name="T31" fmla="*/ 84 h 84"/>
                <a:gd name="T32" fmla="*/ 3 w 114"/>
                <a:gd name="T33" fmla="*/ 33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84">
                  <a:moveTo>
                    <a:pt x="3" y="33"/>
                  </a:moveTo>
                  <a:cubicBezTo>
                    <a:pt x="0" y="30"/>
                    <a:pt x="1" y="25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" y="19"/>
                    <a:pt x="12" y="20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9" y="3"/>
                    <a:pt x="103" y="0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1" y="2"/>
                    <a:pt x="114" y="6"/>
                    <a:pt x="113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3" y="33"/>
                    <a:pt x="3" y="33"/>
                    <a:pt x="3" y="33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077" y="985"/>
              <a:ext cx="86" cy="303"/>
            </a:xfrm>
            <a:custGeom>
              <a:gdLst>
                <a:gd name="T0" fmla="*/ 8 w 92"/>
                <a:gd name="T1" fmla="*/ 279 h 323"/>
                <a:gd name="T2" fmla="*/ 8 w 92"/>
                <a:gd name="T3" fmla="*/ 279 h 323"/>
                <a:gd name="T4" fmla="*/ 7 w 92"/>
                <a:gd name="T5" fmla="*/ 278 h 323"/>
                <a:gd name="T6" fmla="*/ 7 w 92"/>
                <a:gd name="T7" fmla="*/ 278 h 323"/>
                <a:gd name="T8" fmla="*/ 0 w 92"/>
                <a:gd name="T9" fmla="*/ 270 h 323"/>
                <a:gd name="T10" fmla="*/ 0 w 92"/>
                <a:gd name="T11" fmla="*/ 270 h 323"/>
                <a:gd name="T12" fmla="*/ 14 w 92"/>
                <a:gd name="T13" fmla="*/ 1 h 323"/>
                <a:gd name="T14" fmla="*/ 29 w 92"/>
                <a:gd name="T15" fmla="*/ 0 h 323"/>
                <a:gd name="T16" fmla="*/ 92 w 92"/>
                <a:gd name="T17" fmla="*/ 283 h 323"/>
                <a:gd name="T18" fmla="*/ 50 w 92"/>
                <a:gd name="T19" fmla="*/ 323 h 323"/>
                <a:gd name="T20" fmla="*/ 8 w 92"/>
                <a:gd name="T21" fmla="*/ 279 h 323"/>
                <a:gd name="T22" fmla="*/ 19 w 92"/>
                <a:gd name="T23" fmla="*/ 268 h 323"/>
                <a:gd name="T24" fmla="*/ 51 w 92"/>
                <a:gd name="T25" fmla="*/ 300 h 323"/>
                <a:gd name="T26" fmla="*/ 75 w 92"/>
                <a:gd name="T27" fmla="*/ 278 h 323"/>
                <a:gd name="T28" fmla="*/ 27 w 92"/>
                <a:gd name="T29" fmla="*/ 60 h 323"/>
                <a:gd name="T30" fmla="*/ 17 w 92"/>
                <a:gd name="T31" fmla="*/ 266 h 323"/>
                <a:gd name="T32" fmla="*/ 19 w 92"/>
                <a:gd name="T33" fmla="*/ 268 h 3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323">
                  <a:moveTo>
                    <a:pt x="8" y="279"/>
                  </a:moveTo>
                  <a:cubicBezTo>
                    <a:pt x="8" y="279"/>
                    <a:pt x="8" y="279"/>
                    <a:pt x="8" y="279"/>
                  </a:cubicBezTo>
                  <a:cubicBezTo>
                    <a:pt x="7" y="278"/>
                    <a:pt x="7" y="278"/>
                    <a:pt x="7" y="278"/>
                  </a:cubicBezTo>
                  <a:cubicBezTo>
                    <a:pt x="7" y="278"/>
                    <a:pt x="7" y="278"/>
                    <a:pt x="7" y="278"/>
                  </a:cubicBezTo>
                  <a:cubicBezTo>
                    <a:pt x="3" y="278"/>
                    <a:pt x="0" y="274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8" y="279"/>
                    <a:pt x="8" y="279"/>
                    <a:pt x="8" y="279"/>
                  </a:cubicBezTo>
                  <a:close/>
                  <a:moveTo>
                    <a:pt x="19" y="268"/>
                  </a:moveTo>
                  <a:cubicBezTo>
                    <a:pt x="51" y="300"/>
                    <a:pt x="51" y="300"/>
                    <a:pt x="51" y="300"/>
                  </a:cubicBezTo>
                  <a:cubicBezTo>
                    <a:pt x="75" y="278"/>
                    <a:pt x="75" y="278"/>
                    <a:pt x="75" y="27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17" y="266"/>
                    <a:pt x="17" y="266"/>
                    <a:pt x="17" y="266"/>
                  </a:cubicBezTo>
                  <a:cubicBezTo>
                    <a:pt x="17" y="266"/>
                    <a:pt x="18" y="267"/>
                    <a:pt x="19" y="268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1171" y="727"/>
              <a:ext cx="333" cy="278"/>
            </a:xfrm>
            <a:custGeom>
              <a:gdLst>
                <a:gd name="T0" fmla="*/ 186 w 355"/>
                <a:gd name="T1" fmla="*/ 261 h 296"/>
                <a:gd name="T2" fmla="*/ 11 w 355"/>
                <a:gd name="T3" fmla="*/ 295 h 296"/>
                <a:gd name="T4" fmla="*/ 11 w 355"/>
                <a:gd name="T5" fmla="*/ 295 h 296"/>
                <a:gd name="T6" fmla="*/ 0 w 355"/>
                <a:gd name="T7" fmla="*/ 286 h 296"/>
                <a:gd name="T8" fmla="*/ 0 w 355"/>
                <a:gd name="T9" fmla="*/ 286 h 296"/>
                <a:gd name="T10" fmla="*/ 11 w 355"/>
                <a:gd name="T11" fmla="*/ 274 h 296"/>
                <a:gd name="T12" fmla="*/ 11 w 355"/>
                <a:gd name="T13" fmla="*/ 274 h 296"/>
                <a:gd name="T14" fmla="*/ 83 w 355"/>
                <a:gd name="T15" fmla="*/ 264 h 296"/>
                <a:gd name="T16" fmla="*/ 83 w 355"/>
                <a:gd name="T17" fmla="*/ 264 h 296"/>
                <a:gd name="T18" fmla="*/ 180 w 355"/>
                <a:gd name="T19" fmla="*/ 242 h 296"/>
                <a:gd name="T20" fmla="*/ 180 w 355"/>
                <a:gd name="T21" fmla="*/ 242 h 296"/>
                <a:gd name="T22" fmla="*/ 223 w 355"/>
                <a:gd name="T23" fmla="*/ 216 h 296"/>
                <a:gd name="T24" fmla="*/ 223 w 355"/>
                <a:gd name="T25" fmla="*/ 216 h 296"/>
                <a:gd name="T26" fmla="*/ 310 w 355"/>
                <a:gd name="T27" fmla="*/ 135 h 296"/>
                <a:gd name="T28" fmla="*/ 310 w 355"/>
                <a:gd name="T29" fmla="*/ 135 h 296"/>
                <a:gd name="T30" fmla="*/ 328 w 355"/>
                <a:gd name="T31" fmla="*/ 63 h 296"/>
                <a:gd name="T32" fmla="*/ 328 w 355"/>
                <a:gd name="T33" fmla="*/ 63 h 296"/>
                <a:gd name="T34" fmla="*/ 329 w 355"/>
                <a:gd name="T35" fmla="*/ 14 h 296"/>
                <a:gd name="T36" fmla="*/ 329 w 355"/>
                <a:gd name="T37" fmla="*/ 14 h 296"/>
                <a:gd name="T38" fmla="*/ 340 w 355"/>
                <a:gd name="T39" fmla="*/ 1 h 296"/>
                <a:gd name="T40" fmla="*/ 340 w 355"/>
                <a:gd name="T41" fmla="*/ 1 h 296"/>
                <a:gd name="T42" fmla="*/ 351 w 355"/>
                <a:gd name="T43" fmla="*/ 9 h 296"/>
                <a:gd name="T44" fmla="*/ 351 w 355"/>
                <a:gd name="T45" fmla="*/ 9 h 296"/>
                <a:gd name="T46" fmla="*/ 328 w 355"/>
                <a:gd name="T47" fmla="*/ 144 h 296"/>
                <a:gd name="T48" fmla="*/ 328 w 355"/>
                <a:gd name="T49" fmla="*/ 144 h 296"/>
                <a:gd name="T50" fmla="*/ 235 w 355"/>
                <a:gd name="T51" fmla="*/ 232 h 296"/>
                <a:gd name="T52" fmla="*/ 235 w 355"/>
                <a:gd name="T53" fmla="*/ 232 h 296"/>
                <a:gd name="T54" fmla="*/ 186 w 355"/>
                <a:gd name="T55" fmla="*/ 261 h 2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5" h="296">
                  <a:moveTo>
                    <a:pt x="186" y="261"/>
                  </a:moveTo>
                  <a:cubicBezTo>
                    <a:pt x="144" y="278"/>
                    <a:pt x="11" y="295"/>
                    <a:pt x="11" y="295"/>
                  </a:cubicBezTo>
                  <a:cubicBezTo>
                    <a:pt x="11" y="295"/>
                    <a:pt x="11" y="295"/>
                    <a:pt x="11" y="295"/>
                  </a:cubicBezTo>
                  <a:cubicBezTo>
                    <a:pt x="4" y="296"/>
                    <a:pt x="0" y="292"/>
                    <a:pt x="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80"/>
                    <a:pt x="5" y="275"/>
                    <a:pt x="11" y="274"/>
                  </a:cubicBezTo>
                  <a:cubicBezTo>
                    <a:pt x="11" y="274"/>
                    <a:pt x="11" y="274"/>
                    <a:pt x="11" y="274"/>
                  </a:cubicBezTo>
                  <a:cubicBezTo>
                    <a:pt x="11" y="274"/>
                    <a:pt x="45" y="270"/>
                    <a:pt x="83" y="264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121" y="258"/>
                    <a:pt x="164" y="249"/>
                    <a:pt x="180" y="242"/>
                  </a:cubicBezTo>
                  <a:cubicBezTo>
                    <a:pt x="180" y="242"/>
                    <a:pt x="180" y="242"/>
                    <a:pt x="180" y="242"/>
                  </a:cubicBezTo>
                  <a:cubicBezTo>
                    <a:pt x="191" y="238"/>
                    <a:pt x="207" y="228"/>
                    <a:pt x="223" y="216"/>
                  </a:cubicBezTo>
                  <a:cubicBezTo>
                    <a:pt x="223" y="216"/>
                    <a:pt x="223" y="216"/>
                    <a:pt x="223" y="216"/>
                  </a:cubicBezTo>
                  <a:cubicBezTo>
                    <a:pt x="258" y="191"/>
                    <a:pt x="296" y="155"/>
                    <a:pt x="310" y="135"/>
                  </a:cubicBezTo>
                  <a:cubicBezTo>
                    <a:pt x="310" y="135"/>
                    <a:pt x="310" y="135"/>
                    <a:pt x="310" y="135"/>
                  </a:cubicBezTo>
                  <a:cubicBezTo>
                    <a:pt x="319" y="122"/>
                    <a:pt x="326" y="90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30" y="36"/>
                    <a:pt x="329" y="14"/>
                    <a:pt x="329" y="14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9" y="8"/>
                    <a:pt x="334" y="2"/>
                    <a:pt x="340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6" y="0"/>
                    <a:pt x="351" y="4"/>
                    <a:pt x="351" y="9"/>
                  </a:cubicBezTo>
                  <a:cubicBezTo>
                    <a:pt x="351" y="9"/>
                    <a:pt x="351" y="9"/>
                    <a:pt x="351" y="9"/>
                  </a:cubicBezTo>
                  <a:cubicBezTo>
                    <a:pt x="351" y="11"/>
                    <a:pt x="355" y="101"/>
                    <a:pt x="328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310" y="169"/>
                    <a:pt x="271" y="205"/>
                    <a:pt x="235" y="232"/>
                  </a:cubicBezTo>
                  <a:cubicBezTo>
                    <a:pt x="235" y="232"/>
                    <a:pt x="235" y="232"/>
                    <a:pt x="235" y="232"/>
                  </a:cubicBezTo>
                  <a:cubicBezTo>
                    <a:pt x="217" y="245"/>
                    <a:pt x="200" y="255"/>
                    <a:pt x="186" y="261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750" y="989"/>
              <a:ext cx="246" cy="260"/>
            </a:xfrm>
            <a:custGeom>
              <a:gdLst>
                <a:gd name="T0" fmla="*/ 33 w 262"/>
                <a:gd name="T1" fmla="*/ 277 h 278"/>
                <a:gd name="T2" fmla="*/ 1 w 262"/>
                <a:gd name="T3" fmla="*/ 233 h 278"/>
                <a:gd name="T4" fmla="*/ 1 w 262"/>
                <a:gd name="T5" fmla="*/ 233 h 278"/>
                <a:gd name="T6" fmla="*/ 0 w 262"/>
                <a:gd name="T7" fmla="*/ 226 h 278"/>
                <a:gd name="T8" fmla="*/ 0 w 262"/>
                <a:gd name="T9" fmla="*/ 226 h 278"/>
                <a:gd name="T10" fmla="*/ 57 w 262"/>
                <a:gd name="T11" fmla="*/ 55 h 278"/>
                <a:gd name="T12" fmla="*/ 57 w 262"/>
                <a:gd name="T13" fmla="*/ 55 h 278"/>
                <a:gd name="T14" fmla="*/ 165 w 262"/>
                <a:gd name="T15" fmla="*/ 14 h 278"/>
                <a:gd name="T16" fmla="*/ 165 w 262"/>
                <a:gd name="T17" fmla="*/ 14 h 278"/>
                <a:gd name="T18" fmla="*/ 253 w 262"/>
                <a:gd name="T19" fmla="*/ 1 h 278"/>
                <a:gd name="T20" fmla="*/ 253 w 262"/>
                <a:gd name="T21" fmla="*/ 1 h 278"/>
                <a:gd name="T22" fmla="*/ 261 w 262"/>
                <a:gd name="T23" fmla="*/ 8 h 278"/>
                <a:gd name="T24" fmla="*/ 261 w 262"/>
                <a:gd name="T25" fmla="*/ 8 h 278"/>
                <a:gd name="T26" fmla="*/ 254 w 262"/>
                <a:gd name="T27" fmla="*/ 16 h 278"/>
                <a:gd name="T28" fmla="*/ 254 w 262"/>
                <a:gd name="T29" fmla="*/ 16 h 278"/>
                <a:gd name="T30" fmla="*/ 168 w 262"/>
                <a:gd name="T31" fmla="*/ 29 h 278"/>
                <a:gd name="T32" fmla="*/ 168 w 262"/>
                <a:gd name="T33" fmla="*/ 29 h 278"/>
                <a:gd name="T34" fmla="*/ 70 w 262"/>
                <a:gd name="T35" fmla="*/ 64 h 278"/>
                <a:gd name="T36" fmla="*/ 70 w 262"/>
                <a:gd name="T37" fmla="*/ 64 h 278"/>
                <a:gd name="T38" fmla="*/ 16 w 262"/>
                <a:gd name="T39" fmla="*/ 226 h 278"/>
                <a:gd name="T40" fmla="*/ 16 w 262"/>
                <a:gd name="T41" fmla="*/ 226 h 278"/>
                <a:gd name="T42" fmla="*/ 16 w 262"/>
                <a:gd name="T43" fmla="*/ 230 h 278"/>
                <a:gd name="T44" fmla="*/ 16 w 262"/>
                <a:gd name="T45" fmla="*/ 230 h 278"/>
                <a:gd name="T46" fmla="*/ 30 w 262"/>
                <a:gd name="T47" fmla="*/ 255 h 278"/>
                <a:gd name="T48" fmla="*/ 30 w 262"/>
                <a:gd name="T49" fmla="*/ 255 h 278"/>
                <a:gd name="T50" fmla="*/ 40 w 262"/>
                <a:gd name="T51" fmla="*/ 263 h 278"/>
                <a:gd name="T52" fmla="*/ 40 w 262"/>
                <a:gd name="T53" fmla="*/ 263 h 278"/>
                <a:gd name="T54" fmla="*/ 44 w 262"/>
                <a:gd name="T55" fmla="*/ 273 h 278"/>
                <a:gd name="T56" fmla="*/ 44 w 262"/>
                <a:gd name="T57" fmla="*/ 273 h 278"/>
                <a:gd name="T58" fmla="*/ 36 w 262"/>
                <a:gd name="T59" fmla="*/ 278 h 278"/>
                <a:gd name="T60" fmla="*/ 36 w 262"/>
                <a:gd name="T61" fmla="*/ 278 h 278"/>
                <a:gd name="T62" fmla="*/ 33 w 262"/>
                <a:gd name="T63" fmla="*/ 277 h 2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" h="278">
                  <a:moveTo>
                    <a:pt x="33" y="277"/>
                  </a:moveTo>
                  <a:cubicBezTo>
                    <a:pt x="32" y="277"/>
                    <a:pt x="6" y="265"/>
                    <a:pt x="1" y="233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0" y="230"/>
                    <a:pt x="0" y="228"/>
                    <a:pt x="0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188"/>
                    <a:pt x="34" y="89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73" y="34"/>
                    <a:pt x="120" y="23"/>
                    <a:pt x="165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210" y="5"/>
                    <a:pt x="252" y="1"/>
                    <a:pt x="253" y="1"/>
                  </a:cubicBezTo>
                  <a:cubicBezTo>
                    <a:pt x="253" y="1"/>
                    <a:pt x="253" y="1"/>
                    <a:pt x="253" y="1"/>
                  </a:cubicBezTo>
                  <a:cubicBezTo>
                    <a:pt x="257" y="0"/>
                    <a:pt x="261" y="3"/>
                    <a:pt x="261" y="8"/>
                  </a:cubicBezTo>
                  <a:cubicBezTo>
                    <a:pt x="261" y="8"/>
                    <a:pt x="261" y="8"/>
                    <a:pt x="261" y="8"/>
                  </a:cubicBezTo>
                  <a:cubicBezTo>
                    <a:pt x="262" y="12"/>
                    <a:pt x="259" y="16"/>
                    <a:pt x="254" y="16"/>
                  </a:cubicBezTo>
                  <a:cubicBezTo>
                    <a:pt x="254" y="16"/>
                    <a:pt x="254" y="16"/>
                    <a:pt x="254" y="16"/>
                  </a:cubicBezTo>
                  <a:cubicBezTo>
                    <a:pt x="254" y="17"/>
                    <a:pt x="213" y="21"/>
                    <a:pt x="168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24" y="37"/>
                    <a:pt x="76" y="52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50" y="92"/>
                    <a:pt x="16" y="195"/>
                    <a:pt x="16" y="226"/>
                  </a:cubicBezTo>
                  <a:cubicBezTo>
                    <a:pt x="16" y="226"/>
                    <a:pt x="16" y="226"/>
                    <a:pt x="16" y="226"/>
                  </a:cubicBezTo>
                  <a:cubicBezTo>
                    <a:pt x="16" y="228"/>
                    <a:pt x="16" y="229"/>
                    <a:pt x="16" y="230"/>
                  </a:cubicBezTo>
                  <a:cubicBezTo>
                    <a:pt x="16" y="230"/>
                    <a:pt x="16" y="230"/>
                    <a:pt x="16" y="230"/>
                  </a:cubicBezTo>
                  <a:cubicBezTo>
                    <a:pt x="18" y="242"/>
                    <a:pt x="24" y="250"/>
                    <a:pt x="30" y="255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5" y="261"/>
                    <a:pt x="40" y="263"/>
                    <a:pt x="40" y="263"/>
                  </a:cubicBezTo>
                  <a:cubicBezTo>
                    <a:pt x="40" y="263"/>
                    <a:pt x="40" y="263"/>
                    <a:pt x="40" y="263"/>
                  </a:cubicBezTo>
                  <a:cubicBezTo>
                    <a:pt x="44" y="265"/>
                    <a:pt x="45" y="269"/>
                    <a:pt x="44" y="273"/>
                  </a:cubicBezTo>
                  <a:cubicBezTo>
                    <a:pt x="44" y="273"/>
                    <a:pt x="44" y="273"/>
                    <a:pt x="44" y="273"/>
                  </a:cubicBezTo>
                  <a:cubicBezTo>
                    <a:pt x="42" y="276"/>
                    <a:pt x="39" y="278"/>
                    <a:pt x="36" y="278"/>
                  </a:cubicBezTo>
                  <a:cubicBezTo>
                    <a:pt x="36" y="278"/>
                    <a:pt x="36" y="278"/>
                    <a:pt x="36" y="278"/>
                  </a:cubicBezTo>
                  <a:cubicBezTo>
                    <a:pt x="35" y="278"/>
                    <a:pt x="34" y="278"/>
                    <a:pt x="33" y="277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732" y="1192"/>
              <a:ext cx="39" cy="49"/>
            </a:xfrm>
            <a:custGeom>
              <a:gdLst>
                <a:gd name="T0" fmla="*/ 4 w 41"/>
                <a:gd name="T1" fmla="*/ 51 h 52"/>
                <a:gd name="T2" fmla="*/ 2 w 41"/>
                <a:gd name="T3" fmla="*/ 40 h 52"/>
                <a:gd name="T4" fmla="*/ 2 w 41"/>
                <a:gd name="T5" fmla="*/ 40 h 52"/>
                <a:gd name="T6" fmla="*/ 25 w 41"/>
                <a:gd name="T7" fmla="*/ 5 h 52"/>
                <a:gd name="T8" fmla="*/ 36 w 41"/>
                <a:gd name="T9" fmla="*/ 2 h 52"/>
                <a:gd name="T10" fmla="*/ 36 w 41"/>
                <a:gd name="T11" fmla="*/ 2 h 52"/>
                <a:gd name="T12" fmla="*/ 39 w 41"/>
                <a:gd name="T13" fmla="*/ 13 h 52"/>
                <a:gd name="T14" fmla="*/ 39 w 41"/>
                <a:gd name="T15" fmla="*/ 13 h 52"/>
                <a:gd name="T16" fmla="*/ 15 w 41"/>
                <a:gd name="T17" fmla="*/ 48 h 52"/>
                <a:gd name="T18" fmla="*/ 9 w 41"/>
                <a:gd name="T19" fmla="*/ 52 h 52"/>
                <a:gd name="T20" fmla="*/ 9 w 41"/>
                <a:gd name="T21" fmla="*/ 52 h 52"/>
                <a:gd name="T22" fmla="*/ 4 w 41"/>
                <a:gd name="T23" fmla="*/ 51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2">
                  <a:moveTo>
                    <a:pt x="4" y="51"/>
                  </a:moveTo>
                  <a:cubicBezTo>
                    <a:pt x="1" y="48"/>
                    <a:pt x="0" y="43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8" y="1"/>
                    <a:pt x="33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0" y="5"/>
                    <a:pt x="41" y="10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51"/>
                    <a:pt x="11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6" y="51"/>
                    <a:pt x="4" y="51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750" y="1195"/>
              <a:ext cx="20" cy="54"/>
            </a:xfrm>
            <a:custGeom>
              <a:gdLst>
                <a:gd name="T0" fmla="*/ 7 w 21"/>
                <a:gd name="T1" fmla="*/ 58 h 58"/>
                <a:gd name="T2" fmla="*/ 0 w 21"/>
                <a:gd name="T3" fmla="*/ 49 h 58"/>
                <a:gd name="T4" fmla="*/ 0 w 21"/>
                <a:gd name="T5" fmla="*/ 49 h 58"/>
                <a:gd name="T6" fmla="*/ 5 w 21"/>
                <a:gd name="T7" fmla="*/ 8 h 58"/>
                <a:gd name="T8" fmla="*/ 14 w 21"/>
                <a:gd name="T9" fmla="*/ 1 h 58"/>
                <a:gd name="T10" fmla="*/ 14 w 21"/>
                <a:gd name="T11" fmla="*/ 1 h 58"/>
                <a:gd name="T12" fmla="*/ 21 w 21"/>
                <a:gd name="T13" fmla="*/ 10 h 58"/>
                <a:gd name="T14" fmla="*/ 21 w 21"/>
                <a:gd name="T15" fmla="*/ 10 h 58"/>
                <a:gd name="T16" fmla="*/ 16 w 21"/>
                <a:gd name="T17" fmla="*/ 51 h 58"/>
                <a:gd name="T18" fmla="*/ 8 w 21"/>
                <a:gd name="T19" fmla="*/ 58 h 58"/>
                <a:gd name="T20" fmla="*/ 8 w 21"/>
                <a:gd name="T21" fmla="*/ 58 h 58"/>
                <a:gd name="T22" fmla="*/ 7 w 21"/>
                <a:gd name="T23" fmla="*/ 58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7">
                  <a:moveTo>
                    <a:pt x="7" y="58"/>
                  </a:moveTo>
                  <a:cubicBezTo>
                    <a:pt x="3" y="57"/>
                    <a:pt x="0" y="5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3"/>
                    <a:pt x="10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8" y="1"/>
                    <a:pt x="21" y="5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5"/>
                    <a:pt x="12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8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1178" y="1240"/>
              <a:ext cx="478" cy="198"/>
            </a:xfrm>
            <a:custGeom>
              <a:gdLst>
                <a:gd name="T0" fmla="*/ 415 w 510"/>
                <a:gd name="T1" fmla="*/ 202 h 211"/>
                <a:gd name="T2" fmla="*/ 357 w 510"/>
                <a:gd name="T3" fmla="*/ 49 h 211"/>
                <a:gd name="T4" fmla="*/ 357 w 510"/>
                <a:gd name="T5" fmla="*/ 49 h 211"/>
                <a:gd name="T6" fmla="*/ 343 w 510"/>
                <a:gd name="T7" fmla="*/ 17 h 211"/>
                <a:gd name="T8" fmla="*/ 343 w 510"/>
                <a:gd name="T9" fmla="*/ 17 h 211"/>
                <a:gd name="T10" fmla="*/ 342 w 510"/>
                <a:gd name="T11" fmla="*/ 17 h 211"/>
                <a:gd name="T12" fmla="*/ 342 w 510"/>
                <a:gd name="T13" fmla="*/ 17 h 211"/>
                <a:gd name="T14" fmla="*/ 337 w 510"/>
                <a:gd name="T15" fmla="*/ 16 h 211"/>
                <a:gd name="T16" fmla="*/ 337 w 510"/>
                <a:gd name="T17" fmla="*/ 16 h 211"/>
                <a:gd name="T18" fmla="*/ 275 w 510"/>
                <a:gd name="T19" fmla="*/ 33 h 211"/>
                <a:gd name="T20" fmla="*/ 275 w 510"/>
                <a:gd name="T21" fmla="*/ 33 h 211"/>
                <a:gd name="T22" fmla="*/ 11 w 510"/>
                <a:gd name="T23" fmla="*/ 118 h 211"/>
                <a:gd name="T24" fmla="*/ 1 w 510"/>
                <a:gd name="T25" fmla="*/ 113 h 211"/>
                <a:gd name="T26" fmla="*/ 1 w 510"/>
                <a:gd name="T27" fmla="*/ 113 h 211"/>
                <a:gd name="T28" fmla="*/ 6 w 510"/>
                <a:gd name="T29" fmla="*/ 103 h 211"/>
                <a:gd name="T30" fmla="*/ 6 w 510"/>
                <a:gd name="T31" fmla="*/ 103 h 211"/>
                <a:gd name="T32" fmla="*/ 270 w 510"/>
                <a:gd name="T33" fmla="*/ 18 h 211"/>
                <a:gd name="T34" fmla="*/ 337 w 510"/>
                <a:gd name="T35" fmla="*/ 0 h 211"/>
                <a:gd name="T36" fmla="*/ 337 w 510"/>
                <a:gd name="T37" fmla="*/ 0 h 211"/>
                <a:gd name="T38" fmla="*/ 355 w 510"/>
                <a:gd name="T39" fmla="*/ 7 h 211"/>
                <a:gd name="T40" fmla="*/ 355 w 510"/>
                <a:gd name="T41" fmla="*/ 7 h 211"/>
                <a:gd name="T42" fmla="*/ 372 w 510"/>
                <a:gd name="T43" fmla="*/ 43 h 211"/>
                <a:gd name="T44" fmla="*/ 372 w 510"/>
                <a:gd name="T45" fmla="*/ 43 h 211"/>
                <a:gd name="T46" fmla="*/ 397 w 510"/>
                <a:gd name="T47" fmla="*/ 107 h 211"/>
                <a:gd name="T48" fmla="*/ 397 w 510"/>
                <a:gd name="T49" fmla="*/ 107 h 211"/>
                <a:gd name="T50" fmla="*/ 426 w 510"/>
                <a:gd name="T51" fmla="*/ 187 h 211"/>
                <a:gd name="T52" fmla="*/ 426 w 510"/>
                <a:gd name="T53" fmla="*/ 187 h 211"/>
                <a:gd name="T54" fmla="*/ 497 w 510"/>
                <a:gd name="T55" fmla="*/ 141 h 211"/>
                <a:gd name="T56" fmla="*/ 508 w 510"/>
                <a:gd name="T57" fmla="*/ 143 h 211"/>
                <a:gd name="T58" fmla="*/ 508 w 510"/>
                <a:gd name="T59" fmla="*/ 143 h 211"/>
                <a:gd name="T60" fmla="*/ 505 w 510"/>
                <a:gd name="T61" fmla="*/ 154 h 211"/>
                <a:gd name="T62" fmla="*/ 505 w 510"/>
                <a:gd name="T63" fmla="*/ 154 h 211"/>
                <a:gd name="T64" fmla="*/ 418 w 510"/>
                <a:gd name="T65" fmla="*/ 211 h 211"/>
                <a:gd name="T66" fmla="*/ 415 w 510"/>
                <a:gd name="T67" fmla="*/ 202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0" h="211">
                  <a:moveTo>
                    <a:pt x="415" y="202"/>
                  </a:moveTo>
                  <a:cubicBezTo>
                    <a:pt x="415" y="202"/>
                    <a:pt x="379" y="104"/>
                    <a:pt x="357" y="49"/>
                  </a:cubicBezTo>
                  <a:cubicBezTo>
                    <a:pt x="357" y="49"/>
                    <a:pt x="357" y="49"/>
                    <a:pt x="357" y="49"/>
                  </a:cubicBezTo>
                  <a:cubicBezTo>
                    <a:pt x="351" y="33"/>
                    <a:pt x="344" y="19"/>
                    <a:pt x="343" y="17"/>
                  </a:cubicBezTo>
                  <a:cubicBezTo>
                    <a:pt x="343" y="17"/>
                    <a:pt x="343" y="17"/>
                    <a:pt x="343" y="17"/>
                  </a:cubicBezTo>
                  <a:cubicBezTo>
                    <a:pt x="343" y="17"/>
                    <a:pt x="342" y="17"/>
                    <a:pt x="342" y="17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39" y="16"/>
                    <a:pt x="337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18" y="16"/>
                    <a:pt x="275" y="32"/>
                    <a:pt x="275" y="33"/>
                  </a:cubicBezTo>
                  <a:cubicBezTo>
                    <a:pt x="275" y="33"/>
                    <a:pt x="275" y="33"/>
                    <a:pt x="275" y="33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7" y="120"/>
                    <a:pt x="2" y="117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09"/>
                    <a:pt x="2" y="105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312" y="1"/>
                    <a:pt x="33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43" y="1"/>
                    <a:pt x="350" y="1"/>
                    <a:pt x="355" y="7"/>
                  </a:cubicBezTo>
                  <a:cubicBezTo>
                    <a:pt x="355" y="7"/>
                    <a:pt x="355" y="7"/>
                    <a:pt x="355" y="7"/>
                  </a:cubicBezTo>
                  <a:cubicBezTo>
                    <a:pt x="359" y="12"/>
                    <a:pt x="364" y="25"/>
                    <a:pt x="372" y="43"/>
                  </a:cubicBezTo>
                  <a:cubicBezTo>
                    <a:pt x="372" y="43"/>
                    <a:pt x="372" y="43"/>
                    <a:pt x="372" y="43"/>
                  </a:cubicBezTo>
                  <a:cubicBezTo>
                    <a:pt x="379" y="62"/>
                    <a:pt x="388" y="85"/>
                    <a:pt x="397" y="107"/>
                  </a:cubicBezTo>
                  <a:cubicBezTo>
                    <a:pt x="397" y="107"/>
                    <a:pt x="397" y="107"/>
                    <a:pt x="397" y="107"/>
                  </a:cubicBezTo>
                  <a:cubicBezTo>
                    <a:pt x="409" y="140"/>
                    <a:pt x="421" y="172"/>
                    <a:pt x="426" y="187"/>
                  </a:cubicBezTo>
                  <a:cubicBezTo>
                    <a:pt x="426" y="187"/>
                    <a:pt x="426" y="187"/>
                    <a:pt x="426" y="187"/>
                  </a:cubicBezTo>
                  <a:cubicBezTo>
                    <a:pt x="497" y="141"/>
                    <a:pt x="497" y="141"/>
                    <a:pt x="497" y="141"/>
                  </a:cubicBezTo>
                  <a:cubicBezTo>
                    <a:pt x="500" y="138"/>
                    <a:pt x="505" y="139"/>
                    <a:pt x="508" y="143"/>
                  </a:cubicBezTo>
                  <a:cubicBezTo>
                    <a:pt x="508" y="143"/>
                    <a:pt x="508" y="143"/>
                    <a:pt x="508" y="143"/>
                  </a:cubicBezTo>
                  <a:cubicBezTo>
                    <a:pt x="510" y="146"/>
                    <a:pt x="509" y="151"/>
                    <a:pt x="505" y="154"/>
                  </a:cubicBezTo>
                  <a:cubicBezTo>
                    <a:pt x="505" y="154"/>
                    <a:pt x="505" y="154"/>
                    <a:pt x="505" y="154"/>
                  </a:cubicBezTo>
                  <a:cubicBezTo>
                    <a:pt x="418" y="211"/>
                    <a:pt x="418" y="211"/>
                    <a:pt x="418" y="211"/>
                  </a:cubicBezTo>
                  <a:cubicBezTo>
                    <a:pt x="415" y="202"/>
                    <a:pt x="415" y="202"/>
                    <a:pt x="415" y="202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864" y="1354"/>
              <a:ext cx="343" cy="222"/>
            </a:xfrm>
            <a:custGeom>
              <a:gdLst>
                <a:gd name="T0" fmla="*/ 5 w 366"/>
                <a:gd name="T1" fmla="*/ 235 h 236"/>
                <a:gd name="T2" fmla="*/ 2 w 366"/>
                <a:gd name="T3" fmla="*/ 224 h 236"/>
                <a:gd name="T4" fmla="*/ 2 w 366"/>
                <a:gd name="T5" fmla="*/ 224 h 236"/>
                <a:gd name="T6" fmla="*/ 33 w 366"/>
                <a:gd name="T7" fmla="*/ 170 h 236"/>
                <a:gd name="T8" fmla="*/ 33 w 366"/>
                <a:gd name="T9" fmla="*/ 170 h 236"/>
                <a:gd name="T10" fmla="*/ 90 w 366"/>
                <a:gd name="T11" fmla="*/ 107 h 236"/>
                <a:gd name="T12" fmla="*/ 90 w 366"/>
                <a:gd name="T13" fmla="*/ 107 h 236"/>
                <a:gd name="T14" fmla="*/ 99 w 366"/>
                <a:gd name="T15" fmla="*/ 105 h 236"/>
                <a:gd name="T16" fmla="*/ 99 w 366"/>
                <a:gd name="T17" fmla="*/ 105 h 236"/>
                <a:gd name="T18" fmla="*/ 217 w 366"/>
                <a:gd name="T19" fmla="*/ 142 h 236"/>
                <a:gd name="T20" fmla="*/ 217 w 366"/>
                <a:gd name="T21" fmla="*/ 142 h 236"/>
                <a:gd name="T22" fmla="*/ 337 w 366"/>
                <a:gd name="T23" fmla="*/ 178 h 236"/>
                <a:gd name="T24" fmla="*/ 337 w 366"/>
                <a:gd name="T25" fmla="*/ 178 h 236"/>
                <a:gd name="T26" fmla="*/ 342 w 366"/>
                <a:gd name="T27" fmla="*/ 177 h 236"/>
                <a:gd name="T28" fmla="*/ 342 w 366"/>
                <a:gd name="T29" fmla="*/ 177 h 236"/>
                <a:gd name="T30" fmla="*/ 349 w 366"/>
                <a:gd name="T31" fmla="*/ 160 h 236"/>
                <a:gd name="T32" fmla="*/ 349 w 366"/>
                <a:gd name="T33" fmla="*/ 160 h 236"/>
                <a:gd name="T34" fmla="*/ 327 w 366"/>
                <a:gd name="T35" fmla="*/ 69 h 236"/>
                <a:gd name="T36" fmla="*/ 327 w 366"/>
                <a:gd name="T37" fmla="*/ 69 h 236"/>
                <a:gd name="T38" fmla="*/ 303 w 366"/>
                <a:gd name="T39" fmla="*/ 12 h 236"/>
                <a:gd name="T40" fmla="*/ 303 w 366"/>
                <a:gd name="T41" fmla="*/ 12 h 236"/>
                <a:gd name="T42" fmla="*/ 307 w 366"/>
                <a:gd name="T43" fmla="*/ 2 h 236"/>
                <a:gd name="T44" fmla="*/ 307 w 366"/>
                <a:gd name="T45" fmla="*/ 2 h 236"/>
                <a:gd name="T46" fmla="*/ 318 w 366"/>
                <a:gd name="T47" fmla="*/ 6 h 236"/>
                <a:gd name="T48" fmla="*/ 318 w 366"/>
                <a:gd name="T49" fmla="*/ 6 h 236"/>
                <a:gd name="T50" fmla="*/ 365 w 366"/>
                <a:gd name="T51" fmla="*/ 160 h 236"/>
                <a:gd name="T52" fmla="*/ 365 w 366"/>
                <a:gd name="T53" fmla="*/ 160 h 236"/>
                <a:gd name="T54" fmla="*/ 345 w 366"/>
                <a:gd name="T55" fmla="*/ 193 h 236"/>
                <a:gd name="T56" fmla="*/ 345 w 366"/>
                <a:gd name="T57" fmla="*/ 193 h 236"/>
                <a:gd name="T58" fmla="*/ 337 w 366"/>
                <a:gd name="T59" fmla="*/ 194 h 236"/>
                <a:gd name="T60" fmla="*/ 337 w 366"/>
                <a:gd name="T61" fmla="*/ 194 h 236"/>
                <a:gd name="T62" fmla="*/ 211 w 366"/>
                <a:gd name="T63" fmla="*/ 157 h 236"/>
                <a:gd name="T64" fmla="*/ 211 w 366"/>
                <a:gd name="T65" fmla="*/ 157 h 236"/>
                <a:gd name="T66" fmla="*/ 99 w 366"/>
                <a:gd name="T67" fmla="*/ 121 h 236"/>
                <a:gd name="T68" fmla="*/ 99 w 366"/>
                <a:gd name="T69" fmla="*/ 121 h 236"/>
                <a:gd name="T70" fmla="*/ 95 w 366"/>
                <a:gd name="T71" fmla="*/ 121 h 236"/>
                <a:gd name="T72" fmla="*/ 95 w 366"/>
                <a:gd name="T73" fmla="*/ 121 h 236"/>
                <a:gd name="T74" fmla="*/ 46 w 366"/>
                <a:gd name="T75" fmla="*/ 179 h 236"/>
                <a:gd name="T76" fmla="*/ 46 w 366"/>
                <a:gd name="T77" fmla="*/ 179 h 236"/>
                <a:gd name="T78" fmla="*/ 16 w 366"/>
                <a:gd name="T79" fmla="*/ 231 h 236"/>
                <a:gd name="T80" fmla="*/ 16 w 366"/>
                <a:gd name="T81" fmla="*/ 231 h 236"/>
                <a:gd name="T82" fmla="*/ 9 w 366"/>
                <a:gd name="T83" fmla="*/ 236 h 236"/>
                <a:gd name="T84" fmla="*/ 9 w 366"/>
                <a:gd name="T85" fmla="*/ 236 h 236"/>
                <a:gd name="T86" fmla="*/ 5 w 366"/>
                <a:gd name="T87" fmla="*/ 235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6" h="236">
                  <a:moveTo>
                    <a:pt x="5" y="235"/>
                  </a:moveTo>
                  <a:cubicBezTo>
                    <a:pt x="1" y="233"/>
                    <a:pt x="0" y="228"/>
                    <a:pt x="2" y="224"/>
                  </a:cubicBezTo>
                  <a:cubicBezTo>
                    <a:pt x="2" y="224"/>
                    <a:pt x="2" y="224"/>
                    <a:pt x="2" y="224"/>
                  </a:cubicBezTo>
                  <a:cubicBezTo>
                    <a:pt x="2" y="224"/>
                    <a:pt x="16" y="198"/>
                    <a:pt x="33" y="170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51" y="143"/>
                    <a:pt x="71" y="114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3" y="105"/>
                    <a:pt x="96" y="105"/>
                    <a:pt x="99" y="105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22" y="106"/>
                    <a:pt x="168" y="124"/>
                    <a:pt x="217" y="142"/>
                  </a:cubicBezTo>
                  <a:cubicBezTo>
                    <a:pt x="217" y="142"/>
                    <a:pt x="217" y="142"/>
                    <a:pt x="217" y="142"/>
                  </a:cubicBezTo>
                  <a:cubicBezTo>
                    <a:pt x="265" y="160"/>
                    <a:pt x="315" y="178"/>
                    <a:pt x="337" y="178"/>
                  </a:cubicBezTo>
                  <a:cubicBezTo>
                    <a:pt x="337" y="178"/>
                    <a:pt x="337" y="178"/>
                    <a:pt x="337" y="178"/>
                  </a:cubicBezTo>
                  <a:cubicBezTo>
                    <a:pt x="339" y="178"/>
                    <a:pt x="341" y="178"/>
                    <a:pt x="342" y="177"/>
                  </a:cubicBezTo>
                  <a:cubicBezTo>
                    <a:pt x="342" y="177"/>
                    <a:pt x="342" y="177"/>
                    <a:pt x="342" y="177"/>
                  </a:cubicBezTo>
                  <a:cubicBezTo>
                    <a:pt x="346" y="177"/>
                    <a:pt x="349" y="173"/>
                    <a:pt x="349" y="160"/>
                  </a:cubicBezTo>
                  <a:cubicBezTo>
                    <a:pt x="349" y="160"/>
                    <a:pt x="349" y="160"/>
                    <a:pt x="349" y="160"/>
                  </a:cubicBezTo>
                  <a:cubicBezTo>
                    <a:pt x="350" y="137"/>
                    <a:pt x="338" y="100"/>
                    <a:pt x="327" y="69"/>
                  </a:cubicBezTo>
                  <a:cubicBezTo>
                    <a:pt x="327" y="69"/>
                    <a:pt x="327" y="69"/>
                    <a:pt x="327" y="69"/>
                  </a:cubicBezTo>
                  <a:cubicBezTo>
                    <a:pt x="315" y="37"/>
                    <a:pt x="304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8"/>
                    <a:pt x="303" y="4"/>
                    <a:pt x="307" y="2"/>
                  </a:cubicBezTo>
                  <a:cubicBezTo>
                    <a:pt x="307" y="2"/>
                    <a:pt x="307" y="2"/>
                    <a:pt x="307" y="2"/>
                  </a:cubicBezTo>
                  <a:cubicBezTo>
                    <a:pt x="311" y="0"/>
                    <a:pt x="316" y="2"/>
                    <a:pt x="318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8" y="6"/>
                    <a:pt x="365" y="107"/>
                    <a:pt x="365" y="160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6" y="174"/>
                    <a:pt x="361" y="190"/>
                    <a:pt x="345" y="193"/>
                  </a:cubicBezTo>
                  <a:cubicBezTo>
                    <a:pt x="345" y="193"/>
                    <a:pt x="345" y="193"/>
                    <a:pt x="345" y="193"/>
                  </a:cubicBezTo>
                  <a:cubicBezTo>
                    <a:pt x="342" y="194"/>
                    <a:pt x="340" y="194"/>
                    <a:pt x="337" y="194"/>
                  </a:cubicBezTo>
                  <a:cubicBezTo>
                    <a:pt x="337" y="194"/>
                    <a:pt x="337" y="194"/>
                    <a:pt x="337" y="194"/>
                  </a:cubicBezTo>
                  <a:cubicBezTo>
                    <a:pt x="309" y="193"/>
                    <a:pt x="260" y="175"/>
                    <a:pt x="211" y="157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164" y="139"/>
                    <a:pt x="115" y="121"/>
                    <a:pt x="99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97" y="121"/>
                    <a:pt x="96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86" y="124"/>
                    <a:pt x="63" y="152"/>
                    <a:pt x="46" y="179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29" y="206"/>
                    <a:pt x="16" y="231"/>
                    <a:pt x="16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14" y="234"/>
                    <a:pt x="12" y="236"/>
                    <a:pt x="9" y="236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8" y="236"/>
                    <a:pt x="6" y="235"/>
                    <a:pt x="5" y="235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1309" y="598"/>
              <a:ext cx="203" cy="131"/>
            </a:xfrm>
            <a:custGeom>
              <a:gdLst>
                <a:gd name="T0" fmla="*/ 25 w 217"/>
                <a:gd name="T1" fmla="*/ 140 h 140"/>
                <a:gd name="T2" fmla="*/ 0 w 217"/>
                <a:gd name="T3" fmla="*/ 78 h 140"/>
                <a:gd name="T4" fmla="*/ 185 w 217"/>
                <a:gd name="T5" fmla="*/ 2 h 140"/>
                <a:gd name="T6" fmla="*/ 196 w 217"/>
                <a:gd name="T7" fmla="*/ 6 h 140"/>
                <a:gd name="T8" fmla="*/ 196 w 217"/>
                <a:gd name="T9" fmla="*/ 6 h 140"/>
                <a:gd name="T10" fmla="*/ 191 w 217"/>
                <a:gd name="T11" fmla="*/ 16 h 140"/>
                <a:gd name="T12" fmla="*/ 191 w 217"/>
                <a:gd name="T13" fmla="*/ 16 h 140"/>
                <a:gd name="T14" fmla="*/ 20 w 217"/>
                <a:gd name="T15" fmla="*/ 86 h 140"/>
                <a:gd name="T16" fmla="*/ 34 w 217"/>
                <a:gd name="T17" fmla="*/ 119 h 140"/>
                <a:gd name="T18" fmla="*/ 205 w 217"/>
                <a:gd name="T19" fmla="*/ 49 h 140"/>
                <a:gd name="T20" fmla="*/ 215 w 217"/>
                <a:gd name="T21" fmla="*/ 54 h 140"/>
                <a:gd name="T22" fmla="*/ 215 w 217"/>
                <a:gd name="T23" fmla="*/ 54 h 140"/>
                <a:gd name="T24" fmla="*/ 211 w 217"/>
                <a:gd name="T25" fmla="*/ 64 h 140"/>
                <a:gd name="T26" fmla="*/ 211 w 217"/>
                <a:gd name="T27" fmla="*/ 64 h 140"/>
                <a:gd name="T28" fmla="*/ 25 w 217"/>
                <a:gd name="T29" fmla="*/ 140 h 1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" h="140">
                  <a:moveTo>
                    <a:pt x="25" y="14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9" y="0"/>
                    <a:pt x="194" y="2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7" y="10"/>
                    <a:pt x="195" y="15"/>
                    <a:pt x="191" y="16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8"/>
                    <a:pt x="214" y="50"/>
                    <a:pt x="215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7" y="58"/>
                    <a:pt x="215" y="62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5" y="140"/>
                    <a:pt x="25" y="140"/>
                    <a:pt x="25" y="140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1451" y="563"/>
              <a:ext cx="65" cy="178"/>
            </a:xfrm>
            <a:custGeom>
              <a:gdLst>
                <a:gd name="T0" fmla="*/ 2 w 69"/>
                <a:gd name="T1" fmla="*/ 95 h 190"/>
                <a:gd name="T2" fmla="*/ 6 w 69"/>
                <a:gd name="T3" fmla="*/ 85 h 190"/>
                <a:gd name="T4" fmla="*/ 6 w 69"/>
                <a:gd name="T5" fmla="*/ 85 h 190"/>
                <a:gd name="T6" fmla="*/ 17 w 69"/>
                <a:gd name="T7" fmla="*/ 89 h 190"/>
                <a:gd name="T8" fmla="*/ 17 w 69"/>
                <a:gd name="T9" fmla="*/ 89 h 190"/>
                <a:gd name="T10" fmla="*/ 39 w 69"/>
                <a:gd name="T11" fmla="*/ 144 h 190"/>
                <a:gd name="T12" fmla="*/ 52 w 69"/>
                <a:gd name="T13" fmla="*/ 105 h 190"/>
                <a:gd name="T14" fmla="*/ 14 w 69"/>
                <a:gd name="T15" fmla="*/ 12 h 190"/>
                <a:gd name="T16" fmla="*/ 18 w 69"/>
                <a:gd name="T17" fmla="*/ 2 h 190"/>
                <a:gd name="T18" fmla="*/ 18 w 69"/>
                <a:gd name="T19" fmla="*/ 2 h 190"/>
                <a:gd name="T20" fmla="*/ 28 w 69"/>
                <a:gd name="T21" fmla="*/ 6 h 190"/>
                <a:gd name="T22" fmla="*/ 28 w 69"/>
                <a:gd name="T23" fmla="*/ 6 h 190"/>
                <a:gd name="T24" fmla="*/ 69 w 69"/>
                <a:gd name="T25" fmla="*/ 105 h 190"/>
                <a:gd name="T26" fmla="*/ 40 w 69"/>
                <a:gd name="T27" fmla="*/ 190 h 190"/>
                <a:gd name="T28" fmla="*/ 2 w 69"/>
                <a:gd name="T29" fmla="*/ 95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90">
                  <a:moveTo>
                    <a:pt x="2" y="95"/>
                  </a:moveTo>
                  <a:cubicBezTo>
                    <a:pt x="0" y="91"/>
                    <a:pt x="2" y="86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10" y="83"/>
                    <a:pt x="15" y="8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8"/>
                    <a:pt x="14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2" y="0"/>
                    <a:pt x="27" y="2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2" y="95"/>
                    <a:pt x="2" y="95"/>
                    <a:pt x="2" y="95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1495" y="557"/>
              <a:ext cx="228" cy="103"/>
            </a:xfrm>
            <a:custGeom>
              <a:gdLst>
                <a:gd name="T0" fmla="*/ 12 w 243"/>
                <a:gd name="T1" fmla="*/ 108 h 110"/>
                <a:gd name="T2" fmla="*/ 2 w 243"/>
                <a:gd name="T3" fmla="*/ 104 h 110"/>
                <a:gd name="T4" fmla="*/ 2 w 243"/>
                <a:gd name="T5" fmla="*/ 104 h 110"/>
                <a:gd name="T6" fmla="*/ 6 w 243"/>
                <a:gd name="T7" fmla="*/ 93 h 110"/>
                <a:gd name="T8" fmla="*/ 6 w 243"/>
                <a:gd name="T9" fmla="*/ 93 h 110"/>
                <a:gd name="T10" fmla="*/ 231 w 243"/>
                <a:gd name="T11" fmla="*/ 1 h 110"/>
                <a:gd name="T12" fmla="*/ 241 w 243"/>
                <a:gd name="T13" fmla="*/ 6 h 110"/>
                <a:gd name="T14" fmla="*/ 241 w 243"/>
                <a:gd name="T15" fmla="*/ 6 h 110"/>
                <a:gd name="T16" fmla="*/ 237 w 243"/>
                <a:gd name="T17" fmla="*/ 16 h 110"/>
                <a:gd name="T18" fmla="*/ 237 w 243"/>
                <a:gd name="T19" fmla="*/ 16 h 110"/>
                <a:gd name="T20" fmla="*/ 12 w 243"/>
                <a:gd name="T21" fmla="*/ 108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110">
                  <a:moveTo>
                    <a:pt x="12" y="108"/>
                  </a:moveTo>
                  <a:cubicBezTo>
                    <a:pt x="8" y="110"/>
                    <a:pt x="3" y="108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0"/>
                    <a:pt x="2" y="95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0"/>
                    <a:pt x="240" y="2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3" y="10"/>
                    <a:pt x="241" y="14"/>
                    <a:pt x="237" y="16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12" y="108"/>
                    <a:pt x="12" y="108"/>
                    <a:pt x="12" y="108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459" y="317"/>
              <a:ext cx="583" cy="310"/>
            </a:xfrm>
            <a:custGeom>
              <a:gdLst>
                <a:gd name="T0" fmla="*/ 224 w 622"/>
                <a:gd name="T1" fmla="*/ 193 h 331"/>
                <a:gd name="T2" fmla="*/ 12 w 622"/>
                <a:gd name="T3" fmla="*/ 269 h 331"/>
                <a:gd name="T4" fmla="*/ 1 w 622"/>
                <a:gd name="T5" fmla="*/ 264 h 331"/>
                <a:gd name="T6" fmla="*/ 1 w 622"/>
                <a:gd name="T7" fmla="*/ 264 h 331"/>
                <a:gd name="T8" fmla="*/ 6 w 622"/>
                <a:gd name="T9" fmla="*/ 254 h 331"/>
                <a:gd name="T10" fmla="*/ 6 w 622"/>
                <a:gd name="T11" fmla="*/ 254 h 331"/>
                <a:gd name="T12" fmla="*/ 219 w 622"/>
                <a:gd name="T13" fmla="*/ 178 h 331"/>
                <a:gd name="T14" fmla="*/ 214 w 622"/>
                <a:gd name="T15" fmla="*/ 137 h 331"/>
                <a:gd name="T16" fmla="*/ 550 w 622"/>
                <a:gd name="T17" fmla="*/ 0 h 331"/>
                <a:gd name="T18" fmla="*/ 622 w 622"/>
                <a:gd name="T19" fmla="*/ 176 h 331"/>
                <a:gd name="T20" fmla="*/ 292 w 622"/>
                <a:gd name="T21" fmla="*/ 331 h 331"/>
                <a:gd name="T22" fmla="*/ 224 w 622"/>
                <a:gd name="T23" fmla="*/ 193 h 331"/>
                <a:gd name="T24" fmla="*/ 300 w 622"/>
                <a:gd name="T25" fmla="*/ 310 h 331"/>
                <a:gd name="T26" fmla="*/ 602 w 622"/>
                <a:gd name="T27" fmla="*/ 168 h 331"/>
                <a:gd name="T28" fmla="*/ 541 w 622"/>
                <a:gd name="T29" fmla="*/ 21 h 331"/>
                <a:gd name="T30" fmla="*/ 232 w 622"/>
                <a:gd name="T31" fmla="*/ 147 h 331"/>
                <a:gd name="T32" fmla="*/ 236 w 622"/>
                <a:gd name="T33" fmla="*/ 181 h 331"/>
                <a:gd name="T34" fmla="*/ 300 w 622"/>
                <a:gd name="T35" fmla="*/ 310 h 3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2" h="331">
                  <a:moveTo>
                    <a:pt x="224" y="193"/>
                  </a:moveTo>
                  <a:cubicBezTo>
                    <a:pt x="12" y="269"/>
                    <a:pt x="12" y="269"/>
                    <a:pt x="12" y="269"/>
                  </a:cubicBezTo>
                  <a:cubicBezTo>
                    <a:pt x="7" y="270"/>
                    <a:pt x="3" y="268"/>
                    <a:pt x="1" y="264"/>
                  </a:cubicBezTo>
                  <a:cubicBezTo>
                    <a:pt x="1" y="264"/>
                    <a:pt x="1" y="264"/>
                    <a:pt x="1" y="264"/>
                  </a:cubicBezTo>
                  <a:cubicBezTo>
                    <a:pt x="0" y="260"/>
                    <a:pt x="2" y="255"/>
                    <a:pt x="6" y="254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219" y="178"/>
                    <a:pt x="219" y="178"/>
                    <a:pt x="219" y="178"/>
                  </a:cubicBezTo>
                  <a:cubicBezTo>
                    <a:pt x="214" y="137"/>
                    <a:pt x="214" y="137"/>
                    <a:pt x="214" y="137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622" y="176"/>
                    <a:pt x="622" y="176"/>
                    <a:pt x="622" y="176"/>
                  </a:cubicBezTo>
                  <a:cubicBezTo>
                    <a:pt x="292" y="331"/>
                    <a:pt x="292" y="331"/>
                    <a:pt x="292" y="331"/>
                  </a:cubicBezTo>
                  <a:cubicBezTo>
                    <a:pt x="224" y="193"/>
                    <a:pt x="224" y="193"/>
                    <a:pt x="224" y="193"/>
                  </a:cubicBezTo>
                  <a:close/>
                  <a:moveTo>
                    <a:pt x="300" y="310"/>
                  </a:moveTo>
                  <a:cubicBezTo>
                    <a:pt x="602" y="168"/>
                    <a:pt x="602" y="168"/>
                    <a:pt x="602" y="168"/>
                  </a:cubicBezTo>
                  <a:cubicBezTo>
                    <a:pt x="541" y="21"/>
                    <a:pt x="541" y="21"/>
                    <a:pt x="541" y="21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300" y="310"/>
                    <a:pt x="300" y="310"/>
                    <a:pt x="300" y="310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1905" y="341"/>
              <a:ext cx="79" cy="172"/>
            </a:xfrm>
            <a:custGeom>
              <a:gdLst>
                <a:gd name="T0" fmla="*/ 69 w 85"/>
                <a:gd name="T1" fmla="*/ 177 h 183"/>
                <a:gd name="T2" fmla="*/ 1 w 85"/>
                <a:gd name="T3" fmla="*/ 12 h 183"/>
                <a:gd name="T4" fmla="*/ 6 w 85"/>
                <a:gd name="T5" fmla="*/ 2 h 183"/>
                <a:gd name="T6" fmla="*/ 6 w 85"/>
                <a:gd name="T7" fmla="*/ 2 h 183"/>
                <a:gd name="T8" fmla="*/ 16 w 85"/>
                <a:gd name="T9" fmla="*/ 6 h 183"/>
                <a:gd name="T10" fmla="*/ 16 w 85"/>
                <a:gd name="T11" fmla="*/ 6 h 183"/>
                <a:gd name="T12" fmla="*/ 83 w 85"/>
                <a:gd name="T13" fmla="*/ 171 h 183"/>
                <a:gd name="T14" fmla="*/ 79 w 85"/>
                <a:gd name="T15" fmla="*/ 181 h 183"/>
                <a:gd name="T16" fmla="*/ 79 w 85"/>
                <a:gd name="T17" fmla="*/ 181 h 183"/>
                <a:gd name="T18" fmla="*/ 69 w 85"/>
                <a:gd name="T19" fmla="*/ 177 h 1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83">
                  <a:moveTo>
                    <a:pt x="69" y="177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2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85" y="175"/>
                    <a:pt x="83" y="180"/>
                    <a:pt x="79" y="181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75" y="183"/>
                    <a:pt x="70" y="181"/>
                    <a:pt x="69" y="177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683" y="1208"/>
              <a:ext cx="124" cy="112"/>
            </a:xfrm>
            <a:custGeom>
              <a:gdLst>
                <a:gd name="T0" fmla="*/ 105 w 133"/>
                <a:gd name="T1" fmla="*/ 114 h 119"/>
                <a:gd name="T2" fmla="*/ 133 w 133"/>
                <a:gd name="T3" fmla="*/ 52 h 119"/>
                <a:gd name="T4" fmla="*/ 35 w 133"/>
                <a:gd name="T5" fmla="*/ 0 h 119"/>
                <a:gd name="T6" fmla="*/ 3 w 133"/>
                <a:gd name="T7" fmla="*/ 45 h 119"/>
                <a:gd name="T8" fmla="*/ 4 w 133"/>
                <a:gd name="T9" fmla="*/ 55 h 119"/>
                <a:gd name="T10" fmla="*/ 4 w 133"/>
                <a:gd name="T11" fmla="*/ 55 h 119"/>
                <a:gd name="T12" fmla="*/ 14 w 133"/>
                <a:gd name="T13" fmla="*/ 53 h 119"/>
                <a:gd name="T14" fmla="*/ 14 w 133"/>
                <a:gd name="T15" fmla="*/ 53 h 119"/>
                <a:gd name="T16" fmla="*/ 39 w 133"/>
                <a:gd name="T17" fmla="*/ 17 h 119"/>
                <a:gd name="T18" fmla="*/ 115 w 133"/>
                <a:gd name="T19" fmla="*/ 58 h 119"/>
                <a:gd name="T20" fmla="*/ 93 w 133"/>
                <a:gd name="T21" fmla="*/ 109 h 119"/>
                <a:gd name="T22" fmla="*/ 96 w 133"/>
                <a:gd name="T23" fmla="*/ 118 h 119"/>
                <a:gd name="T24" fmla="*/ 96 w 133"/>
                <a:gd name="T25" fmla="*/ 118 h 119"/>
                <a:gd name="T26" fmla="*/ 98 w 133"/>
                <a:gd name="T27" fmla="*/ 118 h 119"/>
                <a:gd name="T28" fmla="*/ 98 w 133"/>
                <a:gd name="T29" fmla="*/ 118 h 119"/>
                <a:gd name="T30" fmla="*/ 105 w 133"/>
                <a:gd name="T31" fmla="*/ 114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19">
                  <a:moveTo>
                    <a:pt x="105" y="114"/>
                  </a:moveTo>
                  <a:cubicBezTo>
                    <a:pt x="133" y="52"/>
                    <a:pt x="133" y="52"/>
                    <a:pt x="133" y="5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0" y="48"/>
                    <a:pt x="1" y="52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7" y="57"/>
                    <a:pt x="11" y="56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1" y="112"/>
                    <a:pt x="93" y="116"/>
                    <a:pt x="96" y="118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7" y="118"/>
                    <a:pt x="97" y="118"/>
                    <a:pt x="98" y="118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101" y="119"/>
                    <a:pt x="104" y="117"/>
                    <a:pt x="105" y="114"/>
                  </a:cubicBez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452" y="1211"/>
              <a:ext cx="383" cy="409"/>
            </a:xfrm>
            <a:custGeom>
              <a:gdLst>
                <a:gd name="T0" fmla="*/ 219 w 383"/>
                <a:gd name="T1" fmla="*/ 409 h 409"/>
                <a:gd name="T2" fmla="*/ 190 w 383"/>
                <a:gd name="T3" fmla="*/ 403 h 409"/>
                <a:gd name="T4" fmla="*/ 0 w 383"/>
                <a:gd name="T5" fmla="*/ 276 h 409"/>
                <a:gd name="T6" fmla="*/ 7 w 383"/>
                <a:gd name="T7" fmla="*/ 239 h 409"/>
                <a:gd name="T8" fmla="*/ 137 w 383"/>
                <a:gd name="T9" fmla="*/ 6 h 409"/>
                <a:gd name="T10" fmla="*/ 169 w 383"/>
                <a:gd name="T11" fmla="*/ 0 h 409"/>
                <a:gd name="T12" fmla="*/ 375 w 383"/>
                <a:gd name="T13" fmla="*/ 133 h 409"/>
                <a:gd name="T14" fmla="*/ 383 w 383"/>
                <a:gd name="T15" fmla="*/ 163 h 409"/>
                <a:gd name="T16" fmla="*/ 382 w 383"/>
                <a:gd name="T17" fmla="*/ 166 h 409"/>
                <a:gd name="T18" fmla="*/ 219 w 383"/>
                <a:gd name="T19" fmla="*/ 409 h 409"/>
                <a:gd name="T20" fmla="*/ 219 w 383"/>
                <a:gd name="T21" fmla="*/ 409 h 409"/>
                <a:gd name="T22" fmla="*/ 214 w 383"/>
                <a:gd name="T23" fmla="*/ 395 h 409"/>
                <a:gd name="T24" fmla="*/ 369 w 383"/>
                <a:gd name="T25" fmla="*/ 161 h 409"/>
                <a:gd name="T26" fmla="*/ 365 w 383"/>
                <a:gd name="T27" fmla="*/ 141 h 409"/>
                <a:gd name="T28" fmla="*/ 166 w 383"/>
                <a:gd name="T29" fmla="*/ 13 h 409"/>
                <a:gd name="T30" fmla="*/ 145 w 383"/>
                <a:gd name="T31" fmla="*/ 17 h 409"/>
                <a:gd name="T32" fmla="*/ 19 w 383"/>
                <a:gd name="T33" fmla="*/ 244 h 409"/>
                <a:gd name="T34" fmla="*/ 14 w 383"/>
                <a:gd name="T35" fmla="*/ 269 h 409"/>
                <a:gd name="T36" fmla="*/ 195 w 383"/>
                <a:gd name="T37" fmla="*/ 391 h 409"/>
                <a:gd name="T38" fmla="*/ 214 w 383"/>
                <a:gd name="T39" fmla="*/ 395 h 409"/>
                <a:gd name="T40" fmla="*/ 214 w 383"/>
                <a:gd name="T41" fmla="*/ 395 h 4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409">
                  <a:moveTo>
                    <a:pt x="219" y="409"/>
                  </a:moveTo>
                  <a:lnTo>
                    <a:pt x="190" y="403"/>
                  </a:lnTo>
                  <a:lnTo>
                    <a:pt x="0" y="276"/>
                  </a:lnTo>
                  <a:lnTo>
                    <a:pt x="7" y="239"/>
                  </a:lnTo>
                  <a:lnTo>
                    <a:pt x="137" y="6"/>
                  </a:lnTo>
                  <a:lnTo>
                    <a:pt x="169" y="0"/>
                  </a:lnTo>
                  <a:lnTo>
                    <a:pt x="375" y="133"/>
                  </a:lnTo>
                  <a:lnTo>
                    <a:pt x="383" y="163"/>
                  </a:lnTo>
                  <a:lnTo>
                    <a:pt x="382" y="166"/>
                  </a:lnTo>
                  <a:lnTo>
                    <a:pt x="219" y="409"/>
                  </a:lnTo>
                  <a:lnTo>
                    <a:pt x="219" y="409"/>
                  </a:lnTo>
                  <a:close/>
                  <a:moveTo>
                    <a:pt x="214" y="395"/>
                  </a:moveTo>
                  <a:lnTo>
                    <a:pt x="369" y="161"/>
                  </a:lnTo>
                  <a:lnTo>
                    <a:pt x="365" y="141"/>
                  </a:lnTo>
                  <a:lnTo>
                    <a:pt x="166" y="13"/>
                  </a:lnTo>
                  <a:lnTo>
                    <a:pt x="145" y="17"/>
                  </a:lnTo>
                  <a:lnTo>
                    <a:pt x="19" y="244"/>
                  </a:lnTo>
                  <a:lnTo>
                    <a:pt x="14" y="269"/>
                  </a:lnTo>
                  <a:lnTo>
                    <a:pt x="195" y="391"/>
                  </a:lnTo>
                  <a:lnTo>
                    <a:pt x="214" y="395"/>
                  </a:lnTo>
                  <a:lnTo>
                    <a:pt x="214" y="395"/>
                  </a:lnTo>
                  <a:close/>
                </a:path>
              </a:pathLst>
            </a:custGeom>
            <a:grpFill/>
            <a:ln w="19050">
              <a:solidFill>
                <a:srgbClr val="1F4E7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42786" y="2080610"/>
            <a:ext cx="1166813" cy="577851"/>
            <a:chOff x="7239000" y="2012949"/>
            <a:chExt cx="1166813" cy="577851"/>
          </a:xfrm>
        </p:grpSpPr>
        <p:sp>
          <p:nvSpPr>
            <p:cNvPr id="36" name="矩形 35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/>
            <p:nvPr/>
          </p:nvCxnSpPr>
          <p:spPr>
            <a:xfrm flipH="1">
              <a:off x="8318498" y="2485157"/>
              <a:ext cx="0" cy="105643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642786" y="3146165"/>
            <a:ext cx="1166813" cy="577851"/>
            <a:chOff x="7239000" y="2012949"/>
            <a:chExt cx="1166813" cy="577851"/>
          </a:xfrm>
        </p:grpSpPr>
        <p:sp>
          <p:nvSpPr>
            <p:cNvPr id="40" name="矩形 39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>
              <a:off x="8318498" y="2485157"/>
              <a:ext cx="0" cy="105643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642786" y="4236154"/>
            <a:ext cx="1166813" cy="577851"/>
            <a:chOff x="7239000" y="2012949"/>
            <a:chExt cx="1166813" cy="577851"/>
          </a:xfrm>
        </p:grpSpPr>
        <p:sp>
          <p:nvSpPr>
            <p:cNvPr id="44" name="矩形 43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8318498" y="2485157"/>
              <a:ext cx="0" cy="105643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1642786" y="5301709"/>
            <a:ext cx="1166813" cy="577851"/>
            <a:chOff x="7239000" y="2012949"/>
            <a:chExt cx="1166813" cy="577851"/>
          </a:xfrm>
        </p:grpSpPr>
        <p:sp>
          <p:nvSpPr>
            <p:cNvPr id="48" name="矩形 47"/>
            <p:cNvSpPr/>
            <p:nvPr/>
          </p:nvSpPr>
          <p:spPr>
            <a:xfrm>
              <a:off x="7239000" y="2012949"/>
              <a:ext cx="1079500" cy="484810"/>
            </a:xfrm>
            <a:prstGeom prst="rect">
              <a:avLst/>
            </a:prstGeom>
            <a:noFill/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8318498" y="2485157"/>
              <a:ext cx="0" cy="105643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318498" y="2497759"/>
              <a:ext cx="87315" cy="0"/>
            </a:xfrm>
            <a:prstGeom prst="line">
              <a:avLst/>
            </a:prstGeom>
            <a:ln w="285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50"/>
          <p:cNvSpPr txBox="1"/>
          <p:nvPr/>
        </p:nvSpPr>
        <p:spPr>
          <a:xfrm>
            <a:off x="1708364" y="2071933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step1</a:t>
            </a:r>
            <a:endParaRPr lang="zh-CN" altLang="en-US" sz="2400" b="1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708364" y="3175010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step2</a:t>
            </a:r>
            <a:endParaRPr lang="zh-CN" altLang="en-US" sz="2400" b="1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665430" y="4256482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step3</a:t>
            </a:r>
            <a:endParaRPr lang="zh-CN" altLang="en-US" sz="2400" b="1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08363" y="5291329"/>
            <a:ext cx="108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step4</a:t>
            </a:r>
            <a:endParaRPr lang="zh-CN" altLang="en-US" sz="2400" b="1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906927" y="2061138"/>
            <a:ext cx="3130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考上高中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906786" y="4197308"/>
            <a:ext cx="3130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读研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894227" y="5257635"/>
            <a:ext cx="3130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643250" y="349211"/>
            <a:ext cx="287449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现在的我</a:t>
            </a:r>
          </a:p>
        </p:txBody>
      </p:sp>
      <p:sp>
        <p:nvSpPr>
          <p:cNvPr id="60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64" name="任意多边形 63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07030" y="3175000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考综合性大学</a:t>
            </a:r>
            <a:endParaRPr lang="zh-CN" altLang="en-US" sz="3200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" name="矩形 75"/>
          <p:cNvSpPr/>
          <p:nvPr/>
        </p:nvSpPr>
        <p:spPr>
          <a:xfrm>
            <a:off x="1863181" y="6779622"/>
            <a:ext cx="9183188" cy="78378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1731419" y="4226922"/>
            <a:ext cx="2316162" cy="2552700"/>
            <a:chOff x="8751888" y="4462463"/>
            <a:chExt cx="2316162" cy="2552700"/>
          </a:xfrm>
          <a:solidFill>
            <a:srgbClr val="1F4E79"/>
          </a:solidFill>
        </p:grpSpPr>
        <p:sp>
          <p:nvSpPr>
            <p:cNvPr id="77" name="Oval 290"/>
            <p:cNvSpPr>
              <a:spLocks noChangeArrowheads="1"/>
            </p:cNvSpPr>
            <p:nvPr/>
          </p:nvSpPr>
          <p:spPr bwMode="auto">
            <a:xfrm>
              <a:off x="9582150" y="5100638"/>
              <a:ext cx="25400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91"/>
            <p:cNvSpPr>
              <a:spLocks noEditPoints="1"/>
            </p:cNvSpPr>
            <p:nvPr/>
          </p:nvSpPr>
          <p:spPr bwMode="auto">
            <a:xfrm>
              <a:off x="9574213" y="5094288"/>
              <a:ext cx="41275" cy="41275"/>
            </a:xfrm>
            <a:custGeom>
              <a:gdLst>
                <a:gd name="T0" fmla="*/ 0 w 11"/>
                <a:gd name="T1" fmla="*/ 6 h 11"/>
                <a:gd name="T2" fmla="*/ 5 w 11"/>
                <a:gd name="T3" fmla="*/ 0 h 11"/>
                <a:gd name="T4" fmla="*/ 5 w 11"/>
                <a:gd name="T5" fmla="*/ 0 h 11"/>
                <a:gd name="T6" fmla="*/ 11 w 11"/>
                <a:gd name="T7" fmla="*/ 6 h 11"/>
                <a:gd name="T8" fmla="*/ 11 w 11"/>
                <a:gd name="T9" fmla="*/ 6 h 11"/>
                <a:gd name="T10" fmla="*/ 5 w 11"/>
                <a:gd name="T11" fmla="*/ 11 h 11"/>
                <a:gd name="T12" fmla="*/ 5 w 11"/>
                <a:gd name="T13" fmla="*/ 11 h 11"/>
                <a:gd name="T14" fmla="*/ 0 w 11"/>
                <a:gd name="T15" fmla="*/ 6 h 11"/>
                <a:gd name="T16" fmla="*/ 4 w 11"/>
                <a:gd name="T17" fmla="*/ 6 h 11"/>
                <a:gd name="T18" fmla="*/ 5 w 11"/>
                <a:gd name="T19" fmla="*/ 7 h 11"/>
                <a:gd name="T20" fmla="*/ 5 w 11"/>
                <a:gd name="T21" fmla="*/ 7 h 11"/>
                <a:gd name="T22" fmla="*/ 7 w 11"/>
                <a:gd name="T23" fmla="*/ 6 h 11"/>
                <a:gd name="T24" fmla="*/ 7 w 11"/>
                <a:gd name="T25" fmla="*/ 6 h 11"/>
                <a:gd name="T26" fmla="*/ 5 w 11"/>
                <a:gd name="T27" fmla="*/ 4 h 11"/>
                <a:gd name="T28" fmla="*/ 5 w 11"/>
                <a:gd name="T29" fmla="*/ 4 h 11"/>
                <a:gd name="T30" fmla="*/ 4 w 11"/>
                <a:gd name="T31" fmla="*/ 6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lose/>
                  <a:moveTo>
                    <a:pt x="4" y="6"/>
                  </a:move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292"/>
            <p:cNvSpPr>
              <a:spLocks noChangeArrowheads="1"/>
            </p:cNvSpPr>
            <p:nvPr/>
          </p:nvSpPr>
          <p:spPr bwMode="auto">
            <a:xfrm>
              <a:off x="9690100" y="5075238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93"/>
            <p:cNvSpPr>
              <a:spLocks noEditPoints="1"/>
            </p:cNvSpPr>
            <p:nvPr/>
          </p:nvSpPr>
          <p:spPr bwMode="auto">
            <a:xfrm>
              <a:off x="9682163" y="5067300"/>
              <a:ext cx="41275" cy="41275"/>
            </a:xfrm>
            <a:custGeom>
              <a:gdLst>
                <a:gd name="T0" fmla="*/ 0 w 11"/>
                <a:gd name="T1" fmla="*/ 6 h 11"/>
                <a:gd name="T2" fmla="*/ 6 w 11"/>
                <a:gd name="T3" fmla="*/ 0 h 11"/>
                <a:gd name="T4" fmla="*/ 6 w 11"/>
                <a:gd name="T5" fmla="*/ 0 h 11"/>
                <a:gd name="T6" fmla="*/ 11 w 11"/>
                <a:gd name="T7" fmla="*/ 6 h 11"/>
                <a:gd name="T8" fmla="*/ 11 w 11"/>
                <a:gd name="T9" fmla="*/ 6 h 11"/>
                <a:gd name="T10" fmla="*/ 6 w 11"/>
                <a:gd name="T11" fmla="*/ 11 h 11"/>
                <a:gd name="T12" fmla="*/ 6 w 11"/>
                <a:gd name="T13" fmla="*/ 11 h 11"/>
                <a:gd name="T14" fmla="*/ 0 w 11"/>
                <a:gd name="T15" fmla="*/ 6 h 11"/>
                <a:gd name="T16" fmla="*/ 4 w 11"/>
                <a:gd name="T17" fmla="*/ 6 h 11"/>
                <a:gd name="T18" fmla="*/ 6 w 11"/>
                <a:gd name="T19" fmla="*/ 7 h 11"/>
                <a:gd name="T20" fmla="*/ 6 w 11"/>
                <a:gd name="T21" fmla="*/ 7 h 11"/>
                <a:gd name="T22" fmla="*/ 7 w 11"/>
                <a:gd name="T23" fmla="*/ 6 h 11"/>
                <a:gd name="T24" fmla="*/ 7 w 11"/>
                <a:gd name="T25" fmla="*/ 6 h 11"/>
                <a:gd name="T26" fmla="*/ 6 w 11"/>
                <a:gd name="T27" fmla="*/ 4 h 11"/>
                <a:gd name="T28" fmla="*/ 6 w 11"/>
                <a:gd name="T29" fmla="*/ 4 h 11"/>
                <a:gd name="T30" fmla="*/ 4 w 11"/>
                <a:gd name="T31" fmla="*/ 6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lose/>
                  <a:moveTo>
                    <a:pt x="4" y="6"/>
                  </a:move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15"/>
            <p:cNvSpPr>
              <a:spLocks noEditPoints="1"/>
            </p:cNvSpPr>
            <p:nvPr/>
          </p:nvSpPr>
          <p:spPr bwMode="auto">
            <a:xfrm>
              <a:off x="9239250" y="4962525"/>
              <a:ext cx="679450" cy="619125"/>
            </a:xfrm>
            <a:custGeom>
              <a:gdLst>
                <a:gd name="T0" fmla="*/ 0 w 181"/>
                <a:gd name="T1" fmla="*/ 79 h 165"/>
                <a:gd name="T2" fmla="*/ 24 w 181"/>
                <a:gd name="T3" fmla="*/ 24 h 165"/>
                <a:gd name="T4" fmla="*/ 74 w 181"/>
                <a:gd name="T5" fmla="*/ 3 h 165"/>
                <a:gd name="T6" fmla="*/ 90 w 181"/>
                <a:gd name="T7" fmla="*/ 5 h 165"/>
                <a:gd name="T8" fmla="*/ 90 w 181"/>
                <a:gd name="T9" fmla="*/ 5 h 165"/>
                <a:gd name="T10" fmla="*/ 106 w 181"/>
                <a:gd name="T11" fmla="*/ 0 h 165"/>
                <a:gd name="T12" fmla="*/ 146 w 181"/>
                <a:gd name="T13" fmla="*/ 16 h 165"/>
                <a:gd name="T14" fmla="*/ 165 w 181"/>
                <a:gd name="T15" fmla="*/ 32 h 165"/>
                <a:gd name="T16" fmla="*/ 165 w 181"/>
                <a:gd name="T17" fmla="*/ 32 h 165"/>
                <a:gd name="T18" fmla="*/ 181 w 181"/>
                <a:gd name="T19" fmla="*/ 79 h 165"/>
                <a:gd name="T20" fmla="*/ 147 w 181"/>
                <a:gd name="T21" fmla="*/ 144 h 165"/>
                <a:gd name="T22" fmla="*/ 147 w 181"/>
                <a:gd name="T23" fmla="*/ 144 h 165"/>
                <a:gd name="T24" fmla="*/ 84 w 181"/>
                <a:gd name="T25" fmla="*/ 165 h 165"/>
                <a:gd name="T26" fmla="*/ 84 w 181"/>
                <a:gd name="T27" fmla="*/ 165 h 165"/>
                <a:gd name="T28" fmla="*/ 49 w 181"/>
                <a:gd name="T29" fmla="*/ 153 h 165"/>
                <a:gd name="T30" fmla="*/ 57 w 181"/>
                <a:gd name="T31" fmla="*/ 147 h 165"/>
                <a:gd name="T32" fmla="*/ 62 w 181"/>
                <a:gd name="T33" fmla="*/ 150 h 165"/>
                <a:gd name="T34" fmla="*/ 84 w 181"/>
                <a:gd name="T35" fmla="*/ 155 h 165"/>
                <a:gd name="T36" fmla="*/ 141 w 181"/>
                <a:gd name="T37" fmla="*/ 136 h 165"/>
                <a:gd name="T38" fmla="*/ 146 w 181"/>
                <a:gd name="T39" fmla="*/ 132 h 165"/>
                <a:gd name="T40" fmla="*/ 156 w 181"/>
                <a:gd name="T41" fmla="*/ 120 h 165"/>
                <a:gd name="T42" fmla="*/ 171 w 181"/>
                <a:gd name="T43" fmla="*/ 79 h 165"/>
                <a:gd name="T44" fmla="*/ 157 w 181"/>
                <a:gd name="T45" fmla="*/ 39 h 165"/>
                <a:gd name="T46" fmla="*/ 153 w 181"/>
                <a:gd name="T47" fmla="*/ 35 h 165"/>
                <a:gd name="T48" fmla="*/ 140 w 181"/>
                <a:gd name="T49" fmla="*/ 24 h 165"/>
                <a:gd name="T50" fmla="*/ 106 w 181"/>
                <a:gd name="T51" fmla="*/ 10 h 165"/>
                <a:gd name="T52" fmla="*/ 102 w 181"/>
                <a:gd name="T53" fmla="*/ 10 h 165"/>
                <a:gd name="T54" fmla="*/ 103 w 181"/>
                <a:gd name="T55" fmla="*/ 15 h 165"/>
                <a:gd name="T56" fmla="*/ 96 w 181"/>
                <a:gd name="T57" fmla="*/ 18 h 165"/>
                <a:gd name="T58" fmla="*/ 95 w 181"/>
                <a:gd name="T59" fmla="*/ 17 h 165"/>
                <a:gd name="T60" fmla="*/ 90 w 181"/>
                <a:gd name="T61" fmla="*/ 15 h 165"/>
                <a:gd name="T62" fmla="*/ 74 w 181"/>
                <a:gd name="T63" fmla="*/ 13 h 165"/>
                <a:gd name="T64" fmla="*/ 31 w 181"/>
                <a:gd name="T65" fmla="*/ 32 h 165"/>
                <a:gd name="T66" fmla="*/ 28 w 181"/>
                <a:gd name="T67" fmla="*/ 35 h 165"/>
                <a:gd name="T68" fmla="*/ 21 w 181"/>
                <a:gd name="T69" fmla="*/ 45 h 165"/>
                <a:gd name="T70" fmla="*/ 10 w 181"/>
                <a:gd name="T71" fmla="*/ 79 h 165"/>
                <a:gd name="T72" fmla="*/ 55 w 181"/>
                <a:gd name="T73" fmla="*/ 145 h 165"/>
                <a:gd name="T74" fmla="*/ 55 w 181"/>
                <a:gd name="T75" fmla="*/ 146 h 165"/>
                <a:gd name="T76" fmla="*/ 56 w 181"/>
                <a:gd name="T77" fmla="*/ 146 h 165"/>
                <a:gd name="T78" fmla="*/ 56 w 181"/>
                <a:gd name="T79" fmla="*/ 146 h 1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1" h="165">
                  <a:moveTo>
                    <a:pt x="49" y="153"/>
                  </a:moveTo>
                  <a:cubicBezTo>
                    <a:pt x="12" y="128"/>
                    <a:pt x="0" y="102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47"/>
                    <a:pt x="24" y="25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1" y="8"/>
                    <a:pt x="59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80" y="3"/>
                    <a:pt x="86" y="4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5" y="1"/>
                    <a:pt x="101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20" y="0"/>
                    <a:pt x="134" y="8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57" y="24"/>
                    <a:pt x="165" y="32"/>
                    <a:pt x="165" y="32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5" y="32"/>
                    <a:pt x="165" y="32"/>
                    <a:pt x="165" y="32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76" y="49"/>
                    <a:pt x="181" y="65"/>
                    <a:pt x="181" y="79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0" y="119"/>
                    <a:pt x="147" y="143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47" y="144"/>
                    <a:pt x="147" y="144"/>
                    <a:pt x="147" y="144"/>
                  </a:cubicBezTo>
                  <a:cubicBezTo>
                    <a:pt x="120" y="160"/>
                    <a:pt x="99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62" y="165"/>
                    <a:pt x="51" y="155"/>
                    <a:pt x="49" y="153"/>
                  </a:cubicBezTo>
                  <a:close/>
                  <a:moveTo>
                    <a:pt x="56" y="146"/>
                  </a:moveTo>
                  <a:cubicBezTo>
                    <a:pt x="56" y="146"/>
                    <a:pt x="57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8" y="148"/>
                    <a:pt x="60" y="149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7" y="152"/>
                    <a:pt x="7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97" y="155"/>
                    <a:pt x="116" y="151"/>
                    <a:pt x="141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2" y="135"/>
                    <a:pt x="143" y="134"/>
                    <a:pt x="146" y="132"/>
                  </a:cubicBezTo>
                  <a:cubicBezTo>
                    <a:pt x="146" y="132"/>
                    <a:pt x="146" y="132"/>
                    <a:pt x="146" y="132"/>
                  </a:cubicBezTo>
                  <a:cubicBezTo>
                    <a:pt x="148" y="129"/>
                    <a:pt x="152" y="125"/>
                    <a:pt x="156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63" y="110"/>
                    <a:pt x="171" y="96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67"/>
                    <a:pt x="167" y="54"/>
                    <a:pt x="157" y="39"/>
                  </a:cubicBezTo>
                  <a:cubicBezTo>
                    <a:pt x="157" y="39"/>
                    <a:pt x="157" y="39"/>
                    <a:pt x="157" y="39"/>
                  </a:cubicBezTo>
                  <a:cubicBezTo>
                    <a:pt x="157" y="38"/>
                    <a:pt x="155" y="37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0" y="32"/>
                    <a:pt x="145" y="28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29" y="17"/>
                    <a:pt x="116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5" y="10"/>
                    <a:pt x="104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4" y="12"/>
                    <a:pt x="104" y="14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8"/>
                    <a:pt x="99" y="19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4" y="17"/>
                    <a:pt x="92" y="16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6" y="14"/>
                    <a:pt x="80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61" y="13"/>
                    <a:pt x="46" y="17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0" y="33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6" y="37"/>
                    <a:pt x="23" y="41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6" y="54"/>
                    <a:pt x="10" y="66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98"/>
                    <a:pt x="20" y="121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16"/>
            <p:cNvSpPr/>
            <p:nvPr/>
          </p:nvSpPr>
          <p:spPr bwMode="auto">
            <a:xfrm>
              <a:off x="9232900" y="4976813"/>
              <a:ext cx="258763" cy="315913"/>
            </a:xfrm>
            <a:custGeom>
              <a:gdLst>
                <a:gd name="T0" fmla="*/ 1 w 69"/>
                <a:gd name="T1" fmla="*/ 79 h 84"/>
                <a:gd name="T2" fmla="*/ 5 w 69"/>
                <a:gd name="T3" fmla="*/ 74 h 84"/>
                <a:gd name="T4" fmla="*/ 5 w 69"/>
                <a:gd name="T5" fmla="*/ 74 h 84"/>
                <a:gd name="T6" fmla="*/ 30 w 69"/>
                <a:gd name="T7" fmla="*/ 51 h 84"/>
                <a:gd name="T8" fmla="*/ 30 w 69"/>
                <a:gd name="T9" fmla="*/ 51 h 84"/>
                <a:gd name="T10" fmla="*/ 32 w 69"/>
                <a:gd name="T11" fmla="*/ 48 h 84"/>
                <a:gd name="T12" fmla="*/ 32 w 69"/>
                <a:gd name="T13" fmla="*/ 48 h 84"/>
                <a:gd name="T14" fmla="*/ 36 w 69"/>
                <a:gd name="T15" fmla="*/ 34 h 84"/>
                <a:gd name="T16" fmla="*/ 36 w 69"/>
                <a:gd name="T17" fmla="*/ 34 h 84"/>
                <a:gd name="T18" fmla="*/ 41 w 69"/>
                <a:gd name="T19" fmla="*/ 32 h 84"/>
                <a:gd name="T20" fmla="*/ 41 w 69"/>
                <a:gd name="T21" fmla="*/ 32 h 84"/>
                <a:gd name="T22" fmla="*/ 48 w 69"/>
                <a:gd name="T23" fmla="*/ 37 h 84"/>
                <a:gd name="T24" fmla="*/ 48 w 69"/>
                <a:gd name="T25" fmla="*/ 37 h 84"/>
                <a:gd name="T26" fmla="*/ 50 w 69"/>
                <a:gd name="T27" fmla="*/ 40 h 84"/>
                <a:gd name="T28" fmla="*/ 50 w 69"/>
                <a:gd name="T29" fmla="*/ 40 h 84"/>
                <a:gd name="T30" fmla="*/ 50 w 69"/>
                <a:gd name="T31" fmla="*/ 41 h 84"/>
                <a:gd name="T32" fmla="*/ 51 w 69"/>
                <a:gd name="T33" fmla="*/ 41 h 84"/>
                <a:gd name="T34" fmla="*/ 51 w 69"/>
                <a:gd name="T35" fmla="*/ 43 h 84"/>
                <a:gd name="T36" fmla="*/ 51 w 69"/>
                <a:gd name="T37" fmla="*/ 43 h 84"/>
                <a:gd name="T38" fmla="*/ 52 w 69"/>
                <a:gd name="T39" fmla="*/ 40 h 84"/>
                <a:gd name="T40" fmla="*/ 52 w 69"/>
                <a:gd name="T41" fmla="*/ 40 h 84"/>
                <a:gd name="T42" fmla="*/ 58 w 69"/>
                <a:gd name="T43" fmla="*/ 4 h 84"/>
                <a:gd name="T44" fmla="*/ 64 w 69"/>
                <a:gd name="T45" fmla="*/ 0 h 84"/>
                <a:gd name="T46" fmla="*/ 64 w 69"/>
                <a:gd name="T47" fmla="*/ 0 h 84"/>
                <a:gd name="T48" fmla="*/ 68 w 69"/>
                <a:gd name="T49" fmla="*/ 6 h 84"/>
                <a:gd name="T50" fmla="*/ 68 w 69"/>
                <a:gd name="T51" fmla="*/ 6 h 84"/>
                <a:gd name="T52" fmla="*/ 62 w 69"/>
                <a:gd name="T53" fmla="*/ 42 h 84"/>
                <a:gd name="T54" fmla="*/ 62 w 69"/>
                <a:gd name="T55" fmla="*/ 42 h 84"/>
                <a:gd name="T56" fmla="*/ 57 w 69"/>
                <a:gd name="T57" fmla="*/ 53 h 84"/>
                <a:gd name="T58" fmla="*/ 57 w 69"/>
                <a:gd name="T59" fmla="*/ 53 h 84"/>
                <a:gd name="T60" fmla="*/ 51 w 69"/>
                <a:gd name="T61" fmla="*/ 58 h 84"/>
                <a:gd name="T62" fmla="*/ 51 w 69"/>
                <a:gd name="T63" fmla="*/ 58 h 84"/>
                <a:gd name="T64" fmla="*/ 44 w 69"/>
                <a:gd name="T65" fmla="*/ 53 h 84"/>
                <a:gd name="T66" fmla="*/ 44 w 69"/>
                <a:gd name="T67" fmla="*/ 53 h 84"/>
                <a:gd name="T68" fmla="*/ 42 w 69"/>
                <a:gd name="T69" fmla="*/ 49 h 84"/>
                <a:gd name="T70" fmla="*/ 42 w 69"/>
                <a:gd name="T71" fmla="*/ 49 h 84"/>
                <a:gd name="T72" fmla="*/ 42 w 69"/>
                <a:gd name="T73" fmla="*/ 50 h 84"/>
                <a:gd name="T74" fmla="*/ 42 w 69"/>
                <a:gd name="T75" fmla="*/ 50 h 84"/>
                <a:gd name="T76" fmla="*/ 42 w 69"/>
                <a:gd name="T77" fmla="*/ 51 h 84"/>
                <a:gd name="T78" fmla="*/ 42 w 69"/>
                <a:gd name="T79" fmla="*/ 51 h 84"/>
                <a:gd name="T80" fmla="*/ 32 w 69"/>
                <a:gd name="T81" fmla="*/ 66 h 84"/>
                <a:gd name="T82" fmla="*/ 32 w 69"/>
                <a:gd name="T83" fmla="*/ 66 h 84"/>
                <a:gd name="T84" fmla="*/ 6 w 69"/>
                <a:gd name="T85" fmla="*/ 84 h 84"/>
                <a:gd name="T86" fmla="*/ 6 w 69"/>
                <a:gd name="T87" fmla="*/ 84 h 84"/>
                <a:gd name="T88" fmla="*/ 6 w 69"/>
                <a:gd name="T89" fmla="*/ 84 h 84"/>
                <a:gd name="T90" fmla="*/ 6 w 69"/>
                <a:gd name="T91" fmla="*/ 84 h 84"/>
                <a:gd name="T92" fmla="*/ 6 w 69"/>
                <a:gd name="T93" fmla="*/ 84 h 84"/>
                <a:gd name="T94" fmla="*/ 1 w 69"/>
                <a:gd name="T95" fmla="*/ 79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84">
                  <a:moveTo>
                    <a:pt x="1" y="79"/>
                  </a:moveTo>
                  <a:cubicBezTo>
                    <a:pt x="0" y="77"/>
                    <a:pt x="2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5" y="73"/>
                    <a:pt x="26" y="59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0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1"/>
                    <a:pt x="34" y="37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7" y="33"/>
                    <a:pt x="39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32"/>
                    <a:pt x="47" y="35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8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61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1"/>
                    <a:pt x="69" y="3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0" y="49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5"/>
                    <a:pt x="55" y="57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47" y="57"/>
                    <a:pt x="45" y="55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1"/>
                    <a:pt x="43" y="50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2"/>
                    <a:pt x="38" y="59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6" y="74"/>
                    <a:pt x="18" y="82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1" y="82"/>
                    <a:pt x="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17"/>
            <p:cNvSpPr/>
            <p:nvPr/>
          </p:nvSpPr>
          <p:spPr bwMode="auto">
            <a:xfrm>
              <a:off x="9480550" y="5221288"/>
              <a:ext cx="104775" cy="55563"/>
            </a:xfrm>
            <a:custGeom>
              <a:gdLst>
                <a:gd name="T0" fmla="*/ 2 w 28"/>
                <a:gd name="T1" fmla="*/ 13 h 15"/>
                <a:gd name="T2" fmla="*/ 3 w 28"/>
                <a:gd name="T3" fmla="*/ 6 h 15"/>
                <a:gd name="T4" fmla="*/ 3 w 28"/>
                <a:gd name="T5" fmla="*/ 6 h 15"/>
                <a:gd name="T6" fmla="*/ 18 w 28"/>
                <a:gd name="T7" fmla="*/ 0 h 15"/>
                <a:gd name="T8" fmla="*/ 18 w 28"/>
                <a:gd name="T9" fmla="*/ 0 h 15"/>
                <a:gd name="T10" fmla="*/ 26 w 28"/>
                <a:gd name="T11" fmla="*/ 4 h 15"/>
                <a:gd name="T12" fmla="*/ 26 w 28"/>
                <a:gd name="T13" fmla="*/ 4 h 15"/>
                <a:gd name="T14" fmla="*/ 25 w 28"/>
                <a:gd name="T15" fmla="*/ 11 h 15"/>
                <a:gd name="T16" fmla="*/ 25 w 28"/>
                <a:gd name="T17" fmla="*/ 11 h 15"/>
                <a:gd name="T18" fmla="*/ 18 w 28"/>
                <a:gd name="T19" fmla="*/ 10 h 15"/>
                <a:gd name="T20" fmla="*/ 18 w 28"/>
                <a:gd name="T21" fmla="*/ 10 h 15"/>
                <a:gd name="T22" fmla="*/ 18 w 28"/>
                <a:gd name="T23" fmla="*/ 10 h 15"/>
                <a:gd name="T24" fmla="*/ 18 w 28"/>
                <a:gd name="T25" fmla="*/ 10 h 15"/>
                <a:gd name="T26" fmla="*/ 12 w 28"/>
                <a:gd name="T27" fmla="*/ 12 h 15"/>
                <a:gd name="T28" fmla="*/ 12 w 28"/>
                <a:gd name="T29" fmla="*/ 12 h 15"/>
                <a:gd name="T30" fmla="*/ 9 w 28"/>
                <a:gd name="T31" fmla="*/ 14 h 15"/>
                <a:gd name="T32" fmla="*/ 9 w 28"/>
                <a:gd name="T33" fmla="*/ 14 h 15"/>
                <a:gd name="T34" fmla="*/ 9 w 28"/>
                <a:gd name="T35" fmla="*/ 14 h 15"/>
                <a:gd name="T36" fmla="*/ 6 w 28"/>
                <a:gd name="T37" fmla="*/ 15 h 15"/>
                <a:gd name="T38" fmla="*/ 6 w 28"/>
                <a:gd name="T39" fmla="*/ 15 h 15"/>
                <a:gd name="T40" fmla="*/ 2 w 28"/>
                <a:gd name="T41" fmla="*/ 13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5">
                  <a:moveTo>
                    <a:pt x="2" y="13"/>
                  </a:moveTo>
                  <a:cubicBezTo>
                    <a:pt x="0" y="11"/>
                    <a:pt x="1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10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4" y="1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6"/>
                    <a:pt x="27" y="9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3"/>
                    <a:pt x="20" y="12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4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3" y="15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18"/>
            <p:cNvSpPr/>
            <p:nvPr/>
          </p:nvSpPr>
          <p:spPr bwMode="auto">
            <a:xfrm>
              <a:off x="9525000" y="5224463"/>
              <a:ext cx="346075" cy="153988"/>
            </a:xfrm>
            <a:custGeom>
              <a:gdLst>
                <a:gd name="T0" fmla="*/ 10 w 92"/>
                <a:gd name="T1" fmla="*/ 24 h 41"/>
                <a:gd name="T2" fmla="*/ 0 w 92"/>
                <a:gd name="T3" fmla="*/ 7 h 41"/>
                <a:gd name="T4" fmla="*/ 0 w 92"/>
                <a:gd name="T5" fmla="*/ 7 h 41"/>
                <a:gd name="T6" fmla="*/ 4 w 92"/>
                <a:gd name="T7" fmla="*/ 0 h 41"/>
                <a:gd name="T8" fmla="*/ 4 w 92"/>
                <a:gd name="T9" fmla="*/ 0 h 41"/>
                <a:gd name="T10" fmla="*/ 10 w 92"/>
                <a:gd name="T11" fmla="*/ 4 h 41"/>
                <a:gd name="T12" fmla="*/ 10 w 92"/>
                <a:gd name="T13" fmla="*/ 4 h 41"/>
                <a:gd name="T14" fmla="*/ 10 w 92"/>
                <a:gd name="T15" fmla="*/ 5 h 41"/>
                <a:gd name="T16" fmla="*/ 10 w 92"/>
                <a:gd name="T17" fmla="*/ 5 h 41"/>
                <a:gd name="T18" fmla="*/ 12 w 92"/>
                <a:gd name="T19" fmla="*/ 8 h 41"/>
                <a:gd name="T20" fmla="*/ 12 w 92"/>
                <a:gd name="T21" fmla="*/ 8 h 41"/>
                <a:gd name="T22" fmla="*/ 18 w 92"/>
                <a:gd name="T23" fmla="*/ 18 h 41"/>
                <a:gd name="T24" fmla="*/ 18 w 92"/>
                <a:gd name="T25" fmla="*/ 18 h 41"/>
                <a:gd name="T26" fmla="*/ 44 w 92"/>
                <a:gd name="T27" fmla="*/ 31 h 41"/>
                <a:gd name="T28" fmla="*/ 44 w 92"/>
                <a:gd name="T29" fmla="*/ 31 h 41"/>
                <a:gd name="T30" fmla="*/ 48 w 92"/>
                <a:gd name="T31" fmla="*/ 31 h 41"/>
                <a:gd name="T32" fmla="*/ 48 w 92"/>
                <a:gd name="T33" fmla="*/ 31 h 41"/>
                <a:gd name="T34" fmla="*/ 52 w 92"/>
                <a:gd name="T35" fmla="*/ 30 h 41"/>
                <a:gd name="T36" fmla="*/ 52 w 92"/>
                <a:gd name="T37" fmla="*/ 30 h 41"/>
                <a:gd name="T38" fmla="*/ 63 w 92"/>
                <a:gd name="T39" fmla="*/ 26 h 41"/>
                <a:gd name="T40" fmla="*/ 63 w 92"/>
                <a:gd name="T41" fmla="*/ 26 h 41"/>
                <a:gd name="T42" fmla="*/ 82 w 92"/>
                <a:gd name="T43" fmla="*/ 6 h 41"/>
                <a:gd name="T44" fmla="*/ 82 w 92"/>
                <a:gd name="T45" fmla="*/ 6 h 41"/>
                <a:gd name="T46" fmla="*/ 88 w 92"/>
                <a:gd name="T47" fmla="*/ 2 h 41"/>
                <a:gd name="T48" fmla="*/ 88 w 92"/>
                <a:gd name="T49" fmla="*/ 2 h 41"/>
                <a:gd name="T50" fmla="*/ 91 w 92"/>
                <a:gd name="T51" fmla="*/ 9 h 41"/>
                <a:gd name="T52" fmla="*/ 91 w 92"/>
                <a:gd name="T53" fmla="*/ 9 h 41"/>
                <a:gd name="T54" fmla="*/ 50 w 92"/>
                <a:gd name="T55" fmla="*/ 41 h 41"/>
                <a:gd name="T56" fmla="*/ 50 w 92"/>
                <a:gd name="T57" fmla="*/ 41 h 41"/>
                <a:gd name="T58" fmla="*/ 44 w 92"/>
                <a:gd name="T59" fmla="*/ 41 h 41"/>
                <a:gd name="T60" fmla="*/ 44 w 92"/>
                <a:gd name="T61" fmla="*/ 41 h 41"/>
                <a:gd name="T62" fmla="*/ 44 w 92"/>
                <a:gd name="T63" fmla="*/ 41 h 41"/>
                <a:gd name="T64" fmla="*/ 44 w 92"/>
                <a:gd name="T65" fmla="*/ 41 h 41"/>
                <a:gd name="T66" fmla="*/ 10 w 92"/>
                <a:gd name="T67" fmla="*/ 24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41">
                  <a:moveTo>
                    <a:pt x="10" y="24"/>
                  </a:moveTo>
                  <a:cubicBezTo>
                    <a:pt x="3" y="15"/>
                    <a:pt x="1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1"/>
                    <a:pt x="15" y="14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3" y="25"/>
                    <a:pt x="31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1"/>
                    <a:pt x="47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50" y="31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5" y="29"/>
                    <a:pt x="59" y="28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71" y="22"/>
                    <a:pt x="79" y="1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3"/>
                    <a:pt x="86" y="1"/>
                    <a:pt x="88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91" y="3"/>
                    <a:pt x="92" y="6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2" y="36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6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27" y="41"/>
                    <a:pt x="16" y="32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19"/>
            <p:cNvSpPr/>
            <p:nvPr/>
          </p:nvSpPr>
          <p:spPr bwMode="auto">
            <a:xfrm>
              <a:off x="9464675" y="4833938"/>
              <a:ext cx="230188" cy="177800"/>
            </a:xfrm>
            <a:custGeom>
              <a:gdLst>
                <a:gd name="T0" fmla="*/ 1 w 61"/>
                <a:gd name="T1" fmla="*/ 44 h 47"/>
                <a:gd name="T2" fmla="*/ 4 w 61"/>
                <a:gd name="T3" fmla="*/ 37 h 47"/>
                <a:gd name="T4" fmla="*/ 4 w 61"/>
                <a:gd name="T5" fmla="*/ 37 h 47"/>
                <a:gd name="T6" fmla="*/ 19 w 61"/>
                <a:gd name="T7" fmla="*/ 30 h 47"/>
                <a:gd name="T8" fmla="*/ 19 w 61"/>
                <a:gd name="T9" fmla="*/ 30 h 47"/>
                <a:gd name="T10" fmla="*/ 45 w 61"/>
                <a:gd name="T11" fmla="*/ 14 h 47"/>
                <a:gd name="T12" fmla="*/ 45 w 61"/>
                <a:gd name="T13" fmla="*/ 14 h 47"/>
                <a:gd name="T14" fmla="*/ 51 w 61"/>
                <a:gd name="T15" fmla="*/ 5 h 47"/>
                <a:gd name="T16" fmla="*/ 51 w 61"/>
                <a:gd name="T17" fmla="*/ 5 h 47"/>
                <a:gd name="T18" fmla="*/ 56 w 61"/>
                <a:gd name="T19" fmla="*/ 0 h 47"/>
                <a:gd name="T20" fmla="*/ 56 w 61"/>
                <a:gd name="T21" fmla="*/ 0 h 47"/>
                <a:gd name="T22" fmla="*/ 61 w 61"/>
                <a:gd name="T23" fmla="*/ 5 h 47"/>
                <a:gd name="T24" fmla="*/ 61 w 61"/>
                <a:gd name="T25" fmla="*/ 5 h 47"/>
                <a:gd name="T26" fmla="*/ 51 w 61"/>
                <a:gd name="T27" fmla="*/ 22 h 47"/>
                <a:gd name="T28" fmla="*/ 51 w 61"/>
                <a:gd name="T29" fmla="*/ 22 h 47"/>
                <a:gd name="T30" fmla="*/ 33 w 61"/>
                <a:gd name="T31" fmla="*/ 34 h 47"/>
                <a:gd name="T32" fmla="*/ 33 w 61"/>
                <a:gd name="T33" fmla="*/ 34 h 47"/>
                <a:gd name="T34" fmla="*/ 7 w 61"/>
                <a:gd name="T35" fmla="*/ 47 h 47"/>
                <a:gd name="T36" fmla="*/ 7 w 61"/>
                <a:gd name="T37" fmla="*/ 47 h 47"/>
                <a:gd name="T38" fmla="*/ 6 w 61"/>
                <a:gd name="T39" fmla="*/ 47 h 47"/>
                <a:gd name="T40" fmla="*/ 6 w 61"/>
                <a:gd name="T41" fmla="*/ 47 h 47"/>
                <a:gd name="T42" fmla="*/ 1 w 61"/>
                <a:gd name="T43" fmla="*/ 4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47">
                  <a:moveTo>
                    <a:pt x="1" y="44"/>
                  </a:moveTo>
                  <a:cubicBezTo>
                    <a:pt x="0" y="41"/>
                    <a:pt x="1" y="38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11" y="35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8" y="26"/>
                    <a:pt x="38" y="20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9" y="11"/>
                    <a:pt x="51" y="7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53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12"/>
                    <a:pt x="57" y="17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6" y="27"/>
                    <a:pt x="40" y="31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20" y="42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4" y="47"/>
                    <a:pt x="2" y="46"/>
                    <a:pt x="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20"/>
            <p:cNvSpPr/>
            <p:nvPr/>
          </p:nvSpPr>
          <p:spPr bwMode="auto">
            <a:xfrm>
              <a:off x="9555163" y="4846638"/>
              <a:ext cx="134938" cy="71438"/>
            </a:xfrm>
            <a:custGeom>
              <a:gdLst>
                <a:gd name="T0" fmla="*/ 15 w 36"/>
                <a:gd name="T1" fmla="*/ 19 h 19"/>
                <a:gd name="T2" fmla="*/ 2 w 36"/>
                <a:gd name="T3" fmla="*/ 13 h 19"/>
                <a:gd name="T4" fmla="*/ 2 w 36"/>
                <a:gd name="T5" fmla="*/ 13 h 19"/>
                <a:gd name="T6" fmla="*/ 3 w 36"/>
                <a:gd name="T7" fmla="*/ 6 h 19"/>
                <a:gd name="T8" fmla="*/ 3 w 36"/>
                <a:gd name="T9" fmla="*/ 6 h 19"/>
                <a:gd name="T10" fmla="*/ 10 w 36"/>
                <a:gd name="T11" fmla="*/ 7 h 19"/>
                <a:gd name="T12" fmla="*/ 10 w 36"/>
                <a:gd name="T13" fmla="*/ 7 h 19"/>
                <a:gd name="T14" fmla="*/ 10 w 36"/>
                <a:gd name="T15" fmla="*/ 7 h 19"/>
                <a:gd name="T16" fmla="*/ 10 w 36"/>
                <a:gd name="T17" fmla="*/ 7 h 19"/>
                <a:gd name="T18" fmla="*/ 11 w 36"/>
                <a:gd name="T19" fmla="*/ 8 h 19"/>
                <a:gd name="T20" fmla="*/ 11 w 36"/>
                <a:gd name="T21" fmla="*/ 8 h 19"/>
                <a:gd name="T22" fmla="*/ 15 w 36"/>
                <a:gd name="T23" fmla="*/ 9 h 19"/>
                <a:gd name="T24" fmla="*/ 15 w 36"/>
                <a:gd name="T25" fmla="*/ 9 h 19"/>
                <a:gd name="T26" fmla="*/ 26 w 36"/>
                <a:gd name="T27" fmla="*/ 2 h 19"/>
                <a:gd name="T28" fmla="*/ 26 w 36"/>
                <a:gd name="T29" fmla="*/ 2 h 19"/>
                <a:gd name="T30" fmla="*/ 33 w 36"/>
                <a:gd name="T31" fmla="*/ 1 h 19"/>
                <a:gd name="T32" fmla="*/ 33 w 36"/>
                <a:gd name="T33" fmla="*/ 1 h 19"/>
                <a:gd name="T34" fmla="*/ 34 w 36"/>
                <a:gd name="T35" fmla="*/ 8 h 19"/>
                <a:gd name="T36" fmla="*/ 34 w 36"/>
                <a:gd name="T37" fmla="*/ 8 h 19"/>
                <a:gd name="T38" fmla="*/ 15 w 36"/>
                <a:gd name="T39" fmla="*/ 19 h 19"/>
                <a:gd name="T40" fmla="*/ 15 w 36"/>
                <a:gd name="T41" fmla="*/ 19 h 19"/>
                <a:gd name="T42" fmla="*/ 15 w 36"/>
                <a:gd name="T4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19">
                  <a:moveTo>
                    <a:pt x="15" y="19"/>
                  </a:moveTo>
                  <a:cubicBezTo>
                    <a:pt x="7" y="19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0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4"/>
                    <a:pt x="8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4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8" y="9"/>
                    <a:pt x="21" y="8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1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5" y="3"/>
                    <a:pt x="36" y="6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8" y="16"/>
                    <a:pt x="21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21"/>
            <p:cNvSpPr/>
            <p:nvPr/>
          </p:nvSpPr>
          <p:spPr bwMode="auto">
            <a:xfrm>
              <a:off x="9604375" y="5526088"/>
              <a:ext cx="71438" cy="107950"/>
            </a:xfrm>
            <a:custGeom>
              <a:gdLst>
                <a:gd name="T0" fmla="*/ 4 w 19"/>
                <a:gd name="T1" fmla="*/ 28 h 29"/>
                <a:gd name="T2" fmla="*/ 1 w 19"/>
                <a:gd name="T3" fmla="*/ 22 h 29"/>
                <a:gd name="T4" fmla="*/ 1 w 19"/>
                <a:gd name="T5" fmla="*/ 22 h 29"/>
                <a:gd name="T6" fmla="*/ 9 w 19"/>
                <a:gd name="T7" fmla="*/ 3 h 29"/>
                <a:gd name="T8" fmla="*/ 16 w 19"/>
                <a:gd name="T9" fmla="*/ 1 h 29"/>
                <a:gd name="T10" fmla="*/ 16 w 19"/>
                <a:gd name="T11" fmla="*/ 1 h 29"/>
                <a:gd name="T12" fmla="*/ 18 w 19"/>
                <a:gd name="T13" fmla="*/ 8 h 29"/>
                <a:gd name="T14" fmla="*/ 18 w 19"/>
                <a:gd name="T15" fmla="*/ 8 h 29"/>
                <a:gd name="T16" fmla="*/ 10 w 19"/>
                <a:gd name="T17" fmla="*/ 26 h 29"/>
                <a:gd name="T18" fmla="*/ 6 w 19"/>
                <a:gd name="T19" fmla="*/ 29 h 29"/>
                <a:gd name="T20" fmla="*/ 6 w 19"/>
                <a:gd name="T21" fmla="*/ 29 h 29"/>
                <a:gd name="T22" fmla="*/ 4 w 19"/>
                <a:gd name="T23" fmla="*/ 2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8">
                  <a:moveTo>
                    <a:pt x="4" y="28"/>
                  </a:moveTo>
                  <a:cubicBezTo>
                    <a:pt x="1" y="27"/>
                    <a:pt x="0" y="24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1"/>
                    <a:pt x="13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2"/>
                    <a:pt x="19" y="5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8"/>
                    <a:pt x="8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4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22"/>
            <p:cNvSpPr/>
            <p:nvPr/>
          </p:nvSpPr>
          <p:spPr bwMode="auto">
            <a:xfrm>
              <a:off x="9712325" y="5141913"/>
              <a:ext cx="785813" cy="481013"/>
            </a:xfrm>
            <a:custGeom>
              <a:gdLst>
                <a:gd name="T0" fmla="*/ 0 w 209"/>
                <a:gd name="T1" fmla="*/ 123 h 128"/>
                <a:gd name="T2" fmla="*/ 5 w 209"/>
                <a:gd name="T3" fmla="*/ 118 h 128"/>
                <a:gd name="T4" fmla="*/ 5 w 209"/>
                <a:gd name="T5" fmla="*/ 118 h 128"/>
                <a:gd name="T6" fmla="*/ 52 w 209"/>
                <a:gd name="T7" fmla="*/ 114 h 128"/>
                <a:gd name="T8" fmla="*/ 52 w 209"/>
                <a:gd name="T9" fmla="*/ 114 h 128"/>
                <a:gd name="T10" fmla="*/ 146 w 209"/>
                <a:gd name="T11" fmla="*/ 92 h 128"/>
                <a:gd name="T12" fmla="*/ 146 w 209"/>
                <a:gd name="T13" fmla="*/ 92 h 128"/>
                <a:gd name="T14" fmla="*/ 147 w 209"/>
                <a:gd name="T15" fmla="*/ 92 h 128"/>
                <a:gd name="T16" fmla="*/ 147 w 209"/>
                <a:gd name="T17" fmla="*/ 92 h 128"/>
                <a:gd name="T18" fmla="*/ 148 w 209"/>
                <a:gd name="T19" fmla="*/ 92 h 128"/>
                <a:gd name="T20" fmla="*/ 148 w 209"/>
                <a:gd name="T21" fmla="*/ 92 h 128"/>
                <a:gd name="T22" fmla="*/ 151 w 209"/>
                <a:gd name="T23" fmla="*/ 91 h 128"/>
                <a:gd name="T24" fmla="*/ 151 w 209"/>
                <a:gd name="T25" fmla="*/ 91 h 128"/>
                <a:gd name="T26" fmla="*/ 161 w 209"/>
                <a:gd name="T27" fmla="*/ 85 h 128"/>
                <a:gd name="T28" fmla="*/ 161 w 209"/>
                <a:gd name="T29" fmla="*/ 85 h 128"/>
                <a:gd name="T30" fmla="*/ 184 w 209"/>
                <a:gd name="T31" fmla="*/ 50 h 128"/>
                <a:gd name="T32" fmla="*/ 184 w 209"/>
                <a:gd name="T33" fmla="*/ 50 h 128"/>
                <a:gd name="T34" fmla="*/ 191 w 209"/>
                <a:gd name="T35" fmla="*/ 16 h 128"/>
                <a:gd name="T36" fmla="*/ 189 w 209"/>
                <a:gd name="T37" fmla="*/ 0 h 128"/>
                <a:gd name="T38" fmla="*/ 209 w 209"/>
                <a:gd name="T39" fmla="*/ 3 h 128"/>
                <a:gd name="T40" fmla="*/ 202 w 209"/>
                <a:gd name="T41" fmla="*/ 15 h 128"/>
                <a:gd name="T42" fmla="*/ 201 w 209"/>
                <a:gd name="T43" fmla="*/ 17 h 128"/>
                <a:gd name="T44" fmla="*/ 201 w 209"/>
                <a:gd name="T45" fmla="*/ 17 h 128"/>
                <a:gd name="T46" fmla="*/ 194 w 209"/>
                <a:gd name="T47" fmla="*/ 53 h 128"/>
                <a:gd name="T48" fmla="*/ 194 w 209"/>
                <a:gd name="T49" fmla="*/ 53 h 128"/>
                <a:gd name="T50" fmla="*/ 149 w 209"/>
                <a:gd name="T51" fmla="*/ 102 h 128"/>
                <a:gd name="T52" fmla="*/ 149 w 209"/>
                <a:gd name="T53" fmla="*/ 102 h 128"/>
                <a:gd name="T54" fmla="*/ 5 w 209"/>
                <a:gd name="T55" fmla="*/ 128 h 128"/>
                <a:gd name="T56" fmla="*/ 5 w 209"/>
                <a:gd name="T57" fmla="*/ 128 h 128"/>
                <a:gd name="T58" fmla="*/ 5 w 209"/>
                <a:gd name="T59" fmla="*/ 128 h 128"/>
                <a:gd name="T60" fmla="*/ 5 w 209"/>
                <a:gd name="T61" fmla="*/ 128 h 128"/>
                <a:gd name="T62" fmla="*/ 5 w 209"/>
                <a:gd name="T63" fmla="*/ 128 h 128"/>
                <a:gd name="T64" fmla="*/ 0 w 209"/>
                <a:gd name="T65" fmla="*/ 123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128">
                  <a:moveTo>
                    <a:pt x="0" y="123"/>
                  </a:moveTo>
                  <a:cubicBezTo>
                    <a:pt x="0" y="121"/>
                    <a:pt x="2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24" y="118"/>
                    <a:pt x="5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80" y="111"/>
                    <a:pt x="115" y="104"/>
                    <a:pt x="146" y="92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92"/>
                    <a:pt x="147" y="92"/>
                    <a:pt x="148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92"/>
                    <a:pt x="149" y="91"/>
                    <a:pt x="151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3" y="90"/>
                    <a:pt x="157" y="88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8" y="79"/>
                    <a:pt x="178" y="69"/>
                    <a:pt x="184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2" y="15"/>
                    <a:pt x="202" y="15"/>
                    <a:pt x="202" y="15"/>
                  </a:cubicBezTo>
                  <a:cubicBezTo>
                    <a:pt x="202" y="16"/>
                    <a:pt x="201" y="16"/>
                    <a:pt x="201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81" y="93"/>
                    <a:pt x="153" y="101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85" y="126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2" y="128"/>
                    <a:pt x="0" y="126"/>
                    <a:pt x="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23"/>
            <p:cNvSpPr/>
            <p:nvPr/>
          </p:nvSpPr>
          <p:spPr bwMode="auto">
            <a:xfrm>
              <a:off x="8861425" y="5567363"/>
              <a:ext cx="652463" cy="336550"/>
            </a:xfrm>
            <a:custGeom>
              <a:gdLst>
                <a:gd name="T0" fmla="*/ 0 w 174"/>
                <a:gd name="T1" fmla="*/ 84 h 90"/>
                <a:gd name="T2" fmla="*/ 11 w 174"/>
                <a:gd name="T3" fmla="*/ 71 h 90"/>
                <a:gd name="T4" fmla="*/ 47 w 174"/>
                <a:gd name="T5" fmla="*/ 23 h 90"/>
                <a:gd name="T6" fmla="*/ 88 w 174"/>
                <a:gd name="T7" fmla="*/ 0 h 90"/>
                <a:gd name="T8" fmla="*/ 88 w 174"/>
                <a:gd name="T9" fmla="*/ 0 h 90"/>
                <a:gd name="T10" fmla="*/ 103 w 174"/>
                <a:gd name="T11" fmla="*/ 3 h 90"/>
                <a:gd name="T12" fmla="*/ 103 w 174"/>
                <a:gd name="T13" fmla="*/ 3 h 90"/>
                <a:gd name="T14" fmla="*/ 103 w 174"/>
                <a:gd name="T15" fmla="*/ 3 h 90"/>
                <a:gd name="T16" fmla="*/ 104 w 174"/>
                <a:gd name="T17" fmla="*/ 3 h 90"/>
                <a:gd name="T18" fmla="*/ 118 w 174"/>
                <a:gd name="T19" fmla="*/ 8 h 90"/>
                <a:gd name="T20" fmla="*/ 118 w 174"/>
                <a:gd name="T21" fmla="*/ 8 h 90"/>
                <a:gd name="T22" fmla="*/ 140 w 174"/>
                <a:gd name="T23" fmla="*/ 11 h 90"/>
                <a:gd name="T24" fmla="*/ 140 w 174"/>
                <a:gd name="T25" fmla="*/ 11 h 90"/>
                <a:gd name="T26" fmla="*/ 169 w 174"/>
                <a:gd name="T27" fmla="*/ 12 h 90"/>
                <a:gd name="T28" fmla="*/ 169 w 174"/>
                <a:gd name="T29" fmla="*/ 12 h 90"/>
                <a:gd name="T30" fmla="*/ 169 w 174"/>
                <a:gd name="T31" fmla="*/ 12 h 90"/>
                <a:gd name="T32" fmla="*/ 174 w 174"/>
                <a:gd name="T33" fmla="*/ 17 h 90"/>
                <a:gd name="T34" fmla="*/ 174 w 174"/>
                <a:gd name="T35" fmla="*/ 17 h 90"/>
                <a:gd name="T36" fmla="*/ 169 w 174"/>
                <a:gd name="T37" fmla="*/ 22 h 90"/>
                <a:gd name="T38" fmla="*/ 169 w 174"/>
                <a:gd name="T39" fmla="*/ 22 h 90"/>
                <a:gd name="T40" fmla="*/ 116 w 174"/>
                <a:gd name="T41" fmla="*/ 18 h 90"/>
                <a:gd name="T42" fmla="*/ 116 w 174"/>
                <a:gd name="T43" fmla="*/ 18 h 90"/>
                <a:gd name="T44" fmla="*/ 98 w 174"/>
                <a:gd name="T45" fmla="*/ 12 h 90"/>
                <a:gd name="T46" fmla="*/ 98 w 174"/>
                <a:gd name="T47" fmla="*/ 12 h 90"/>
                <a:gd name="T48" fmla="*/ 98 w 174"/>
                <a:gd name="T49" fmla="*/ 12 h 90"/>
                <a:gd name="T50" fmla="*/ 98 w 174"/>
                <a:gd name="T51" fmla="*/ 12 h 90"/>
                <a:gd name="T52" fmla="*/ 96 w 174"/>
                <a:gd name="T53" fmla="*/ 11 h 90"/>
                <a:gd name="T54" fmla="*/ 96 w 174"/>
                <a:gd name="T55" fmla="*/ 11 h 90"/>
                <a:gd name="T56" fmla="*/ 88 w 174"/>
                <a:gd name="T57" fmla="*/ 10 h 90"/>
                <a:gd name="T58" fmla="*/ 88 w 174"/>
                <a:gd name="T59" fmla="*/ 10 h 90"/>
                <a:gd name="T60" fmla="*/ 55 w 174"/>
                <a:gd name="T61" fmla="*/ 29 h 90"/>
                <a:gd name="T62" fmla="*/ 55 w 174"/>
                <a:gd name="T63" fmla="*/ 29 h 90"/>
                <a:gd name="T64" fmla="*/ 21 w 174"/>
                <a:gd name="T65" fmla="*/ 74 h 90"/>
                <a:gd name="T66" fmla="*/ 32 w 174"/>
                <a:gd name="T67" fmla="*/ 83 h 90"/>
                <a:gd name="T68" fmla="*/ 13 w 174"/>
                <a:gd name="T69" fmla="*/ 90 h 90"/>
                <a:gd name="T70" fmla="*/ 0 w 174"/>
                <a:gd name="T71" fmla="*/ 84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90">
                  <a:moveTo>
                    <a:pt x="0" y="84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61" y="5"/>
                    <a:pt x="77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6" y="5"/>
                    <a:pt x="111" y="7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24" y="9"/>
                    <a:pt x="132" y="10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55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2" y="12"/>
                    <a:pt x="174" y="15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20"/>
                    <a:pt x="172" y="22"/>
                    <a:pt x="169" y="22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37" y="22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09" y="16"/>
                    <a:pt x="103" y="15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1"/>
                    <a:pt x="97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4" y="10"/>
                    <a:pt x="91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0" y="10"/>
                    <a:pt x="68" y="13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0" y="84"/>
                    <a:pt x="0" y="84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24"/>
            <p:cNvSpPr>
              <a:spLocks noEditPoints="1"/>
            </p:cNvSpPr>
            <p:nvPr/>
          </p:nvSpPr>
          <p:spPr bwMode="auto">
            <a:xfrm>
              <a:off x="9285288" y="5581650"/>
              <a:ext cx="558800" cy="660400"/>
            </a:xfrm>
            <a:custGeom>
              <a:gdLst>
                <a:gd name="T0" fmla="*/ 0 w 149"/>
                <a:gd name="T1" fmla="*/ 99 h 176"/>
                <a:gd name="T2" fmla="*/ 2 w 149"/>
                <a:gd name="T3" fmla="*/ 73 h 176"/>
                <a:gd name="T4" fmla="*/ 45 w 149"/>
                <a:gd name="T5" fmla="*/ 11 h 176"/>
                <a:gd name="T6" fmla="*/ 94 w 149"/>
                <a:gd name="T7" fmla="*/ 0 h 176"/>
                <a:gd name="T8" fmla="*/ 101 w 149"/>
                <a:gd name="T9" fmla="*/ 0 h 176"/>
                <a:gd name="T10" fmla="*/ 103 w 149"/>
                <a:gd name="T11" fmla="*/ 0 h 176"/>
                <a:gd name="T12" fmla="*/ 143 w 149"/>
                <a:gd name="T13" fmla="*/ 21 h 176"/>
                <a:gd name="T14" fmla="*/ 149 w 149"/>
                <a:gd name="T15" fmla="*/ 44 h 176"/>
                <a:gd name="T16" fmla="*/ 149 w 149"/>
                <a:gd name="T17" fmla="*/ 44 h 176"/>
                <a:gd name="T18" fmla="*/ 144 w 149"/>
                <a:gd name="T19" fmla="*/ 44 h 176"/>
                <a:gd name="T20" fmla="*/ 149 w 149"/>
                <a:gd name="T21" fmla="*/ 46 h 176"/>
                <a:gd name="T22" fmla="*/ 116 w 149"/>
                <a:gd name="T23" fmla="*/ 134 h 176"/>
                <a:gd name="T24" fmla="*/ 45 w 149"/>
                <a:gd name="T25" fmla="*/ 176 h 176"/>
                <a:gd name="T26" fmla="*/ 45 w 149"/>
                <a:gd name="T27" fmla="*/ 176 h 176"/>
                <a:gd name="T28" fmla="*/ 35 w 149"/>
                <a:gd name="T29" fmla="*/ 174 h 176"/>
                <a:gd name="T30" fmla="*/ 45 w 149"/>
                <a:gd name="T31" fmla="*/ 166 h 176"/>
                <a:gd name="T32" fmla="*/ 109 w 149"/>
                <a:gd name="T33" fmla="*/ 127 h 176"/>
                <a:gd name="T34" fmla="*/ 110 w 149"/>
                <a:gd name="T35" fmla="*/ 126 h 176"/>
                <a:gd name="T36" fmla="*/ 114 w 149"/>
                <a:gd name="T37" fmla="*/ 122 h 176"/>
                <a:gd name="T38" fmla="*/ 124 w 149"/>
                <a:gd name="T39" fmla="*/ 107 h 176"/>
                <a:gd name="T40" fmla="*/ 139 w 149"/>
                <a:gd name="T41" fmla="*/ 46 h 176"/>
                <a:gd name="T42" fmla="*/ 139 w 149"/>
                <a:gd name="T43" fmla="*/ 44 h 176"/>
                <a:gd name="T44" fmla="*/ 139 w 149"/>
                <a:gd name="T45" fmla="*/ 44 h 176"/>
                <a:gd name="T46" fmla="*/ 134 w 149"/>
                <a:gd name="T47" fmla="*/ 26 h 176"/>
                <a:gd name="T48" fmla="*/ 103 w 149"/>
                <a:gd name="T49" fmla="*/ 10 h 176"/>
                <a:gd name="T50" fmla="*/ 101 w 149"/>
                <a:gd name="T51" fmla="*/ 10 h 176"/>
                <a:gd name="T52" fmla="*/ 101 w 149"/>
                <a:gd name="T53" fmla="*/ 10 h 176"/>
                <a:gd name="T54" fmla="*/ 94 w 149"/>
                <a:gd name="T55" fmla="*/ 10 h 176"/>
                <a:gd name="T56" fmla="*/ 49 w 149"/>
                <a:gd name="T57" fmla="*/ 20 h 176"/>
                <a:gd name="T58" fmla="*/ 12 w 149"/>
                <a:gd name="T59" fmla="*/ 74 h 176"/>
                <a:gd name="T60" fmla="*/ 11 w 149"/>
                <a:gd name="T61" fmla="*/ 81 h 176"/>
                <a:gd name="T62" fmla="*/ 10 w 149"/>
                <a:gd name="T63" fmla="*/ 99 h 176"/>
                <a:gd name="T64" fmla="*/ 40 w 149"/>
                <a:gd name="T65" fmla="*/ 165 h 176"/>
                <a:gd name="T66" fmla="*/ 41 w 149"/>
                <a:gd name="T67" fmla="*/ 165 h 176"/>
                <a:gd name="T68" fmla="*/ 41 w 149"/>
                <a:gd name="T69" fmla="*/ 166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76">
                  <a:moveTo>
                    <a:pt x="35" y="174"/>
                  </a:moveTo>
                  <a:cubicBezTo>
                    <a:pt x="5" y="156"/>
                    <a:pt x="0" y="122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84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8" y="40"/>
                    <a:pt x="26" y="2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64" y="1"/>
                    <a:pt x="83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25" y="0"/>
                    <a:pt x="137" y="10"/>
                    <a:pt x="143" y="21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8" y="32"/>
                    <a:pt x="148" y="42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5"/>
                    <a:pt x="149" y="45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105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78" y="169"/>
                    <a:pt x="57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0" y="176"/>
                    <a:pt x="36" y="175"/>
                    <a:pt x="35" y="174"/>
                  </a:cubicBezTo>
                  <a:close/>
                  <a:moveTo>
                    <a:pt x="41" y="166"/>
                  </a:moveTo>
                  <a:cubicBezTo>
                    <a:pt x="42" y="166"/>
                    <a:pt x="43" y="166"/>
                    <a:pt x="45" y="166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53" y="167"/>
                    <a:pt x="72" y="161"/>
                    <a:pt x="109" y="127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10" y="126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1" y="125"/>
                    <a:pt x="112" y="124"/>
                    <a:pt x="114" y="122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6" y="119"/>
                    <a:pt x="120" y="114"/>
                    <a:pt x="124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31" y="94"/>
                    <a:pt x="139" y="73"/>
                    <a:pt x="139" y="46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5"/>
                    <a:pt x="138" y="45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3"/>
                    <a:pt x="138" y="34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29" y="18"/>
                    <a:pt x="121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2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98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84" y="10"/>
                    <a:pt x="66" y="11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32" y="29"/>
                    <a:pt x="17" y="44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2" y="77"/>
                    <a:pt x="11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6"/>
                    <a:pt x="10" y="92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21"/>
                    <a:pt x="15" y="151"/>
                    <a:pt x="40" y="165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41" y="166"/>
                    <a:pt x="41" y="166"/>
                    <a:pt x="4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25"/>
            <p:cNvSpPr/>
            <p:nvPr/>
          </p:nvSpPr>
          <p:spPr bwMode="auto">
            <a:xfrm>
              <a:off x="8751888" y="6115050"/>
              <a:ext cx="627063" cy="349250"/>
            </a:xfrm>
            <a:custGeom>
              <a:gdLst>
                <a:gd name="T0" fmla="*/ 70 w 167"/>
                <a:gd name="T1" fmla="*/ 89 h 93"/>
                <a:gd name="T2" fmla="*/ 64 w 167"/>
                <a:gd name="T3" fmla="*/ 77 h 93"/>
                <a:gd name="T4" fmla="*/ 64 w 167"/>
                <a:gd name="T5" fmla="*/ 77 h 93"/>
                <a:gd name="T6" fmla="*/ 41 w 167"/>
                <a:gd name="T7" fmla="*/ 15 h 93"/>
                <a:gd name="T8" fmla="*/ 41 w 167"/>
                <a:gd name="T9" fmla="*/ 14 h 93"/>
                <a:gd name="T10" fmla="*/ 41 w 167"/>
                <a:gd name="T11" fmla="*/ 14 h 93"/>
                <a:gd name="T12" fmla="*/ 41 w 167"/>
                <a:gd name="T13" fmla="*/ 13 h 93"/>
                <a:gd name="T14" fmla="*/ 41 w 167"/>
                <a:gd name="T15" fmla="*/ 13 h 93"/>
                <a:gd name="T16" fmla="*/ 40 w 167"/>
                <a:gd name="T17" fmla="*/ 12 h 93"/>
                <a:gd name="T18" fmla="*/ 40 w 167"/>
                <a:gd name="T19" fmla="*/ 12 h 93"/>
                <a:gd name="T20" fmla="*/ 36 w 167"/>
                <a:gd name="T21" fmla="*/ 10 h 93"/>
                <a:gd name="T22" fmla="*/ 36 w 167"/>
                <a:gd name="T23" fmla="*/ 10 h 93"/>
                <a:gd name="T24" fmla="*/ 29 w 167"/>
                <a:gd name="T25" fmla="*/ 12 h 93"/>
                <a:gd name="T26" fmla="*/ 29 w 167"/>
                <a:gd name="T27" fmla="*/ 12 h 93"/>
                <a:gd name="T28" fmla="*/ 20 w 167"/>
                <a:gd name="T29" fmla="*/ 19 h 93"/>
                <a:gd name="T30" fmla="*/ 20 w 167"/>
                <a:gd name="T31" fmla="*/ 19 h 93"/>
                <a:gd name="T32" fmla="*/ 10 w 167"/>
                <a:gd name="T33" fmla="*/ 29 h 93"/>
                <a:gd name="T34" fmla="*/ 10 w 167"/>
                <a:gd name="T35" fmla="*/ 29 h 93"/>
                <a:gd name="T36" fmla="*/ 7 w 167"/>
                <a:gd name="T37" fmla="*/ 35 h 93"/>
                <a:gd name="T38" fmla="*/ 7 w 167"/>
                <a:gd name="T39" fmla="*/ 35 h 93"/>
                <a:gd name="T40" fmla="*/ 0 w 167"/>
                <a:gd name="T41" fmla="*/ 31 h 93"/>
                <a:gd name="T42" fmla="*/ 0 w 167"/>
                <a:gd name="T43" fmla="*/ 31 h 93"/>
                <a:gd name="T44" fmla="*/ 0 w 167"/>
                <a:gd name="T45" fmla="*/ 29 h 93"/>
                <a:gd name="T46" fmla="*/ 0 w 167"/>
                <a:gd name="T47" fmla="*/ 29 h 93"/>
                <a:gd name="T48" fmla="*/ 5 w 167"/>
                <a:gd name="T49" fmla="*/ 20 h 93"/>
                <a:gd name="T50" fmla="*/ 5 w 167"/>
                <a:gd name="T51" fmla="*/ 20 h 93"/>
                <a:gd name="T52" fmla="*/ 13 w 167"/>
                <a:gd name="T53" fmla="*/ 12 h 93"/>
                <a:gd name="T54" fmla="*/ 13 w 167"/>
                <a:gd name="T55" fmla="*/ 12 h 93"/>
                <a:gd name="T56" fmla="*/ 24 w 167"/>
                <a:gd name="T57" fmla="*/ 3 h 93"/>
                <a:gd name="T58" fmla="*/ 24 w 167"/>
                <a:gd name="T59" fmla="*/ 3 h 93"/>
                <a:gd name="T60" fmla="*/ 25 w 167"/>
                <a:gd name="T61" fmla="*/ 3 h 93"/>
                <a:gd name="T62" fmla="*/ 25 w 167"/>
                <a:gd name="T63" fmla="*/ 3 h 93"/>
                <a:gd name="T64" fmla="*/ 36 w 167"/>
                <a:gd name="T65" fmla="*/ 0 h 93"/>
                <a:gd name="T66" fmla="*/ 36 w 167"/>
                <a:gd name="T67" fmla="*/ 0 h 93"/>
                <a:gd name="T68" fmla="*/ 49 w 167"/>
                <a:gd name="T69" fmla="*/ 7 h 93"/>
                <a:gd name="T70" fmla="*/ 49 w 167"/>
                <a:gd name="T71" fmla="*/ 7 h 93"/>
                <a:gd name="T72" fmla="*/ 50 w 167"/>
                <a:gd name="T73" fmla="*/ 12 h 93"/>
                <a:gd name="T74" fmla="*/ 50 w 167"/>
                <a:gd name="T75" fmla="*/ 12 h 93"/>
                <a:gd name="T76" fmla="*/ 74 w 167"/>
                <a:gd name="T77" fmla="*/ 74 h 93"/>
                <a:gd name="T78" fmla="*/ 74 w 167"/>
                <a:gd name="T79" fmla="*/ 74 h 93"/>
                <a:gd name="T80" fmla="*/ 77 w 167"/>
                <a:gd name="T81" fmla="*/ 82 h 93"/>
                <a:gd name="T82" fmla="*/ 77 w 167"/>
                <a:gd name="T83" fmla="*/ 82 h 93"/>
                <a:gd name="T84" fmla="*/ 79 w 167"/>
                <a:gd name="T85" fmla="*/ 83 h 93"/>
                <a:gd name="T86" fmla="*/ 79 w 167"/>
                <a:gd name="T87" fmla="*/ 83 h 93"/>
                <a:gd name="T88" fmla="*/ 92 w 167"/>
                <a:gd name="T89" fmla="*/ 75 h 93"/>
                <a:gd name="T90" fmla="*/ 92 w 167"/>
                <a:gd name="T91" fmla="*/ 75 h 93"/>
                <a:gd name="T92" fmla="*/ 93 w 167"/>
                <a:gd name="T93" fmla="*/ 73 h 93"/>
                <a:gd name="T94" fmla="*/ 93 w 167"/>
                <a:gd name="T95" fmla="*/ 73 h 93"/>
                <a:gd name="T96" fmla="*/ 93 w 167"/>
                <a:gd name="T97" fmla="*/ 73 h 93"/>
                <a:gd name="T98" fmla="*/ 158 w 167"/>
                <a:gd name="T99" fmla="*/ 12 h 93"/>
                <a:gd name="T100" fmla="*/ 165 w 167"/>
                <a:gd name="T101" fmla="*/ 13 h 93"/>
                <a:gd name="T102" fmla="*/ 165 w 167"/>
                <a:gd name="T103" fmla="*/ 13 h 93"/>
                <a:gd name="T104" fmla="*/ 165 w 167"/>
                <a:gd name="T105" fmla="*/ 20 h 93"/>
                <a:gd name="T106" fmla="*/ 165 w 167"/>
                <a:gd name="T107" fmla="*/ 20 h 93"/>
                <a:gd name="T108" fmla="*/ 101 w 167"/>
                <a:gd name="T109" fmla="*/ 79 h 93"/>
                <a:gd name="T110" fmla="*/ 95 w 167"/>
                <a:gd name="T111" fmla="*/ 86 h 93"/>
                <a:gd name="T112" fmla="*/ 95 w 167"/>
                <a:gd name="T113" fmla="*/ 86 h 93"/>
                <a:gd name="T114" fmla="*/ 79 w 167"/>
                <a:gd name="T115" fmla="*/ 93 h 93"/>
                <a:gd name="T116" fmla="*/ 79 w 167"/>
                <a:gd name="T117" fmla="*/ 93 h 93"/>
                <a:gd name="T118" fmla="*/ 79 w 167"/>
                <a:gd name="T119" fmla="*/ 93 h 93"/>
                <a:gd name="T120" fmla="*/ 79 w 167"/>
                <a:gd name="T121" fmla="*/ 93 h 93"/>
                <a:gd name="T122" fmla="*/ 70 w 167"/>
                <a:gd name="T123" fmla="*/ 89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" h="93">
                  <a:moveTo>
                    <a:pt x="70" y="89"/>
                  </a:moveTo>
                  <a:cubicBezTo>
                    <a:pt x="67" y="86"/>
                    <a:pt x="65" y="82"/>
                    <a:pt x="64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1"/>
                    <a:pt x="39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3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3"/>
                    <a:pt x="24" y="15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6" y="22"/>
                    <a:pt x="11" y="27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1"/>
                    <a:pt x="9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4" y="35"/>
                    <a:pt x="1" y="34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5"/>
                    <a:pt x="2" y="22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17"/>
                    <a:pt x="10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9" y="7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4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0" y="9"/>
                    <a:pt x="50" y="11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8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3"/>
                    <a:pt x="79" y="83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4"/>
                    <a:pt x="89" y="78"/>
                    <a:pt x="92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4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60" y="10"/>
                    <a:pt x="164" y="11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7" y="15"/>
                    <a:pt x="167" y="18"/>
                    <a:pt x="165" y="20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0" y="80"/>
                    <a:pt x="98" y="83"/>
                    <a:pt x="95" y="8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1" y="89"/>
                    <a:pt x="86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6" y="93"/>
                    <a:pt x="72" y="92"/>
                    <a:pt x="7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26"/>
            <p:cNvSpPr/>
            <p:nvPr/>
          </p:nvSpPr>
          <p:spPr bwMode="auto">
            <a:xfrm>
              <a:off x="9483725" y="6200775"/>
              <a:ext cx="315913" cy="814388"/>
            </a:xfrm>
            <a:custGeom>
              <a:gdLst>
                <a:gd name="T0" fmla="*/ 69 w 84"/>
                <a:gd name="T1" fmla="*/ 216 h 217"/>
                <a:gd name="T2" fmla="*/ 50 w 84"/>
                <a:gd name="T3" fmla="*/ 205 h 217"/>
                <a:gd name="T4" fmla="*/ 34 w 84"/>
                <a:gd name="T5" fmla="*/ 199 h 217"/>
                <a:gd name="T6" fmla="*/ 34 w 84"/>
                <a:gd name="T7" fmla="*/ 199 h 217"/>
                <a:gd name="T8" fmla="*/ 28 w 84"/>
                <a:gd name="T9" fmla="*/ 190 h 217"/>
                <a:gd name="T10" fmla="*/ 28 w 84"/>
                <a:gd name="T11" fmla="*/ 190 h 217"/>
                <a:gd name="T12" fmla="*/ 33 w 84"/>
                <a:gd name="T13" fmla="*/ 182 h 217"/>
                <a:gd name="T14" fmla="*/ 33 w 84"/>
                <a:gd name="T15" fmla="*/ 182 h 217"/>
                <a:gd name="T16" fmla="*/ 67 w 84"/>
                <a:gd name="T17" fmla="*/ 137 h 217"/>
                <a:gd name="T18" fmla="*/ 68 w 84"/>
                <a:gd name="T19" fmla="*/ 137 h 217"/>
                <a:gd name="T20" fmla="*/ 74 w 84"/>
                <a:gd name="T21" fmla="*/ 129 h 217"/>
                <a:gd name="T22" fmla="*/ 74 w 84"/>
                <a:gd name="T23" fmla="*/ 129 h 217"/>
                <a:gd name="T24" fmla="*/ 73 w 84"/>
                <a:gd name="T25" fmla="*/ 127 h 217"/>
                <a:gd name="T26" fmla="*/ 73 w 84"/>
                <a:gd name="T27" fmla="*/ 127 h 217"/>
                <a:gd name="T28" fmla="*/ 73 w 84"/>
                <a:gd name="T29" fmla="*/ 127 h 217"/>
                <a:gd name="T30" fmla="*/ 72 w 84"/>
                <a:gd name="T31" fmla="*/ 126 h 217"/>
                <a:gd name="T32" fmla="*/ 1 w 84"/>
                <a:gd name="T33" fmla="*/ 8 h 217"/>
                <a:gd name="T34" fmla="*/ 3 w 84"/>
                <a:gd name="T35" fmla="*/ 1 h 217"/>
                <a:gd name="T36" fmla="*/ 3 w 84"/>
                <a:gd name="T37" fmla="*/ 1 h 217"/>
                <a:gd name="T38" fmla="*/ 10 w 84"/>
                <a:gd name="T39" fmla="*/ 3 h 217"/>
                <a:gd name="T40" fmla="*/ 10 w 84"/>
                <a:gd name="T41" fmla="*/ 3 h 217"/>
                <a:gd name="T42" fmla="*/ 80 w 84"/>
                <a:gd name="T43" fmla="*/ 119 h 217"/>
                <a:gd name="T44" fmla="*/ 84 w 84"/>
                <a:gd name="T45" fmla="*/ 129 h 217"/>
                <a:gd name="T46" fmla="*/ 84 w 84"/>
                <a:gd name="T47" fmla="*/ 129 h 217"/>
                <a:gd name="T48" fmla="*/ 74 w 84"/>
                <a:gd name="T49" fmla="*/ 145 h 217"/>
                <a:gd name="T50" fmla="*/ 74 w 84"/>
                <a:gd name="T51" fmla="*/ 145 h 217"/>
                <a:gd name="T52" fmla="*/ 40 w 84"/>
                <a:gd name="T53" fmla="*/ 190 h 217"/>
                <a:gd name="T54" fmla="*/ 39 w 84"/>
                <a:gd name="T55" fmla="*/ 190 h 217"/>
                <a:gd name="T56" fmla="*/ 40 w 84"/>
                <a:gd name="T57" fmla="*/ 190 h 217"/>
                <a:gd name="T58" fmla="*/ 40 w 84"/>
                <a:gd name="T59" fmla="*/ 190 h 217"/>
                <a:gd name="T60" fmla="*/ 53 w 84"/>
                <a:gd name="T61" fmla="*/ 195 h 217"/>
                <a:gd name="T62" fmla="*/ 53 w 84"/>
                <a:gd name="T63" fmla="*/ 195 h 217"/>
                <a:gd name="T64" fmla="*/ 53 w 84"/>
                <a:gd name="T65" fmla="*/ 195 h 217"/>
                <a:gd name="T66" fmla="*/ 74 w 84"/>
                <a:gd name="T67" fmla="*/ 208 h 217"/>
                <a:gd name="T68" fmla="*/ 76 w 84"/>
                <a:gd name="T69" fmla="*/ 214 h 217"/>
                <a:gd name="T70" fmla="*/ 76 w 84"/>
                <a:gd name="T71" fmla="*/ 214 h 217"/>
                <a:gd name="T72" fmla="*/ 72 w 84"/>
                <a:gd name="T73" fmla="*/ 217 h 217"/>
                <a:gd name="T74" fmla="*/ 72 w 84"/>
                <a:gd name="T75" fmla="*/ 217 h 217"/>
                <a:gd name="T76" fmla="*/ 69 w 84"/>
                <a:gd name="T77" fmla="*/ 216 h 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216">
                  <a:moveTo>
                    <a:pt x="69" y="216"/>
                  </a:moveTo>
                  <a:cubicBezTo>
                    <a:pt x="50" y="205"/>
                    <a:pt x="50" y="205"/>
                    <a:pt x="50" y="205"/>
                  </a:cubicBezTo>
                  <a:cubicBezTo>
                    <a:pt x="42" y="203"/>
                    <a:pt x="38" y="201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1" y="197"/>
                    <a:pt x="28" y="193"/>
                    <a:pt x="28" y="190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29" y="185"/>
                    <a:pt x="31" y="183"/>
                    <a:pt x="33" y="182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74" y="132"/>
                    <a:pt x="74" y="130"/>
                    <a:pt x="74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5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9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21"/>
                    <a:pt x="84" y="124"/>
                    <a:pt x="84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34"/>
                    <a:pt x="81" y="140"/>
                    <a:pt x="74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39" y="190"/>
                    <a:pt x="39" y="190"/>
                    <a:pt x="40" y="190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2" y="192"/>
                    <a:pt x="46" y="193"/>
                    <a:pt x="53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74" y="208"/>
                    <a:pt x="74" y="208"/>
                    <a:pt x="74" y="208"/>
                  </a:cubicBezTo>
                  <a:cubicBezTo>
                    <a:pt x="77" y="209"/>
                    <a:pt x="78" y="212"/>
                    <a:pt x="76" y="214"/>
                  </a:cubicBezTo>
                  <a:cubicBezTo>
                    <a:pt x="76" y="214"/>
                    <a:pt x="76" y="214"/>
                    <a:pt x="76" y="214"/>
                  </a:cubicBezTo>
                  <a:cubicBezTo>
                    <a:pt x="75" y="216"/>
                    <a:pt x="74" y="217"/>
                    <a:pt x="72" y="217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1" y="217"/>
                    <a:pt x="70" y="217"/>
                    <a:pt x="69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27"/>
            <p:cNvSpPr>
              <a:spLocks noEditPoints="1"/>
            </p:cNvSpPr>
            <p:nvPr/>
          </p:nvSpPr>
          <p:spPr bwMode="auto">
            <a:xfrm>
              <a:off x="9975850" y="4462463"/>
              <a:ext cx="1092200" cy="781050"/>
            </a:xfrm>
            <a:custGeom>
              <a:gdLst>
                <a:gd name="T0" fmla="*/ 237 w 291"/>
                <a:gd name="T1" fmla="*/ 208 h 208"/>
                <a:gd name="T2" fmla="*/ 110 w 291"/>
                <a:gd name="T3" fmla="*/ 185 h 208"/>
                <a:gd name="T4" fmla="*/ 14 w 291"/>
                <a:gd name="T5" fmla="*/ 165 h 208"/>
                <a:gd name="T6" fmla="*/ 13 w 291"/>
                <a:gd name="T7" fmla="*/ 165 h 208"/>
                <a:gd name="T8" fmla="*/ 5 w 291"/>
                <a:gd name="T9" fmla="*/ 161 h 208"/>
                <a:gd name="T10" fmla="*/ 0 w 291"/>
                <a:gd name="T11" fmla="*/ 146 h 208"/>
                <a:gd name="T12" fmla="*/ 1 w 291"/>
                <a:gd name="T13" fmla="*/ 138 h 208"/>
                <a:gd name="T14" fmla="*/ 9 w 291"/>
                <a:gd name="T15" fmla="*/ 15 h 208"/>
                <a:gd name="T16" fmla="*/ 12 w 291"/>
                <a:gd name="T17" fmla="*/ 5 h 208"/>
                <a:gd name="T18" fmla="*/ 26 w 291"/>
                <a:gd name="T19" fmla="*/ 0 h 208"/>
                <a:gd name="T20" fmla="*/ 32 w 291"/>
                <a:gd name="T21" fmla="*/ 0 h 208"/>
                <a:gd name="T22" fmla="*/ 261 w 291"/>
                <a:gd name="T23" fmla="*/ 20 h 208"/>
                <a:gd name="T24" fmla="*/ 276 w 291"/>
                <a:gd name="T25" fmla="*/ 26 h 208"/>
                <a:gd name="T26" fmla="*/ 291 w 291"/>
                <a:gd name="T27" fmla="*/ 49 h 208"/>
                <a:gd name="T28" fmla="*/ 289 w 291"/>
                <a:gd name="T29" fmla="*/ 59 h 208"/>
                <a:gd name="T30" fmla="*/ 274 w 291"/>
                <a:gd name="T31" fmla="*/ 110 h 208"/>
                <a:gd name="T32" fmla="*/ 260 w 291"/>
                <a:gd name="T33" fmla="*/ 191 h 208"/>
                <a:gd name="T34" fmla="*/ 260 w 291"/>
                <a:gd name="T35" fmla="*/ 192 h 208"/>
                <a:gd name="T36" fmla="*/ 260 w 291"/>
                <a:gd name="T37" fmla="*/ 192 h 208"/>
                <a:gd name="T38" fmla="*/ 257 w 291"/>
                <a:gd name="T39" fmla="*/ 200 h 208"/>
                <a:gd name="T40" fmla="*/ 241 w 291"/>
                <a:gd name="T41" fmla="*/ 208 h 208"/>
                <a:gd name="T42" fmla="*/ 241 w 291"/>
                <a:gd name="T43" fmla="*/ 208 h 208"/>
                <a:gd name="T44" fmla="*/ 248 w 291"/>
                <a:gd name="T45" fmla="*/ 196 h 208"/>
                <a:gd name="T46" fmla="*/ 250 w 291"/>
                <a:gd name="T47" fmla="*/ 192 h 208"/>
                <a:gd name="T48" fmla="*/ 250 w 291"/>
                <a:gd name="T49" fmla="*/ 191 h 208"/>
                <a:gd name="T50" fmla="*/ 280 w 291"/>
                <a:gd name="T51" fmla="*/ 56 h 208"/>
                <a:gd name="T52" fmla="*/ 281 w 291"/>
                <a:gd name="T53" fmla="*/ 49 h 208"/>
                <a:gd name="T54" fmla="*/ 275 w 291"/>
                <a:gd name="T55" fmla="*/ 37 h 208"/>
                <a:gd name="T56" fmla="*/ 263 w 291"/>
                <a:gd name="T57" fmla="*/ 31 h 208"/>
                <a:gd name="T58" fmla="*/ 260 w 291"/>
                <a:gd name="T59" fmla="*/ 30 h 208"/>
                <a:gd name="T60" fmla="*/ 31 w 291"/>
                <a:gd name="T61" fmla="*/ 10 h 208"/>
                <a:gd name="T62" fmla="*/ 26 w 291"/>
                <a:gd name="T63" fmla="*/ 10 h 208"/>
                <a:gd name="T64" fmla="*/ 20 w 291"/>
                <a:gd name="T65" fmla="*/ 11 h 208"/>
                <a:gd name="T66" fmla="*/ 19 w 291"/>
                <a:gd name="T67" fmla="*/ 15 h 208"/>
                <a:gd name="T68" fmla="*/ 19 w 291"/>
                <a:gd name="T69" fmla="*/ 18 h 208"/>
                <a:gd name="T70" fmla="*/ 19 w 291"/>
                <a:gd name="T71" fmla="*/ 19 h 208"/>
                <a:gd name="T72" fmla="*/ 14 w 291"/>
                <a:gd name="T73" fmla="*/ 20 h 208"/>
                <a:gd name="T74" fmla="*/ 20 w 291"/>
                <a:gd name="T75" fmla="*/ 20 h 208"/>
                <a:gd name="T76" fmla="*/ 11 w 291"/>
                <a:gd name="T77" fmla="*/ 139 h 208"/>
                <a:gd name="T78" fmla="*/ 11 w 291"/>
                <a:gd name="T79" fmla="*/ 146 h 208"/>
                <a:gd name="T80" fmla="*/ 12 w 291"/>
                <a:gd name="T81" fmla="*/ 155 h 208"/>
                <a:gd name="T82" fmla="*/ 13 w 291"/>
                <a:gd name="T83" fmla="*/ 155 h 208"/>
                <a:gd name="T84" fmla="*/ 13 w 291"/>
                <a:gd name="T85" fmla="*/ 155 h 208"/>
                <a:gd name="T86" fmla="*/ 113 w 291"/>
                <a:gd name="T87" fmla="*/ 175 h 208"/>
                <a:gd name="T88" fmla="*/ 187 w 291"/>
                <a:gd name="T89" fmla="*/ 190 h 208"/>
                <a:gd name="T90" fmla="*/ 239 w 291"/>
                <a:gd name="T91" fmla="*/ 198 h 208"/>
                <a:gd name="T92" fmla="*/ 239 w 291"/>
                <a:gd name="T93" fmla="*/ 198 h 208"/>
                <a:gd name="T94" fmla="*/ 241 w 291"/>
                <a:gd name="T95" fmla="*/ 198 h 2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1" h="208">
                  <a:moveTo>
                    <a:pt x="241" y="208"/>
                  </a:moveTo>
                  <a:cubicBezTo>
                    <a:pt x="240" y="208"/>
                    <a:pt x="239" y="208"/>
                    <a:pt x="237" y="208"/>
                  </a:cubicBezTo>
                  <a:cubicBezTo>
                    <a:pt x="237" y="208"/>
                    <a:pt x="237" y="208"/>
                    <a:pt x="237" y="208"/>
                  </a:cubicBezTo>
                  <a:cubicBezTo>
                    <a:pt x="237" y="208"/>
                    <a:pt x="142" y="194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4" y="165"/>
                    <a:pt x="14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1" y="165"/>
                    <a:pt x="8" y="165"/>
                    <a:pt x="5" y="161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2" y="158"/>
                    <a:pt x="0" y="153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4"/>
                    <a:pt x="1" y="141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18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9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2"/>
                    <a:pt x="20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2" y="20"/>
                    <a:pt x="269" y="21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83" y="29"/>
                    <a:pt x="291" y="37"/>
                    <a:pt x="291" y="49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1" y="52"/>
                    <a:pt x="291" y="56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2" y="82"/>
                    <a:pt x="274" y="110"/>
                  </a:cubicBezTo>
                  <a:cubicBezTo>
                    <a:pt x="274" y="110"/>
                    <a:pt x="274" y="110"/>
                    <a:pt x="274" y="110"/>
                  </a:cubicBezTo>
                  <a:cubicBezTo>
                    <a:pt x="267" y="138"/>
                    <a:pt x="260" y="172"/>
                    <a:pt x="260" y="191"/>
                  </a:cubicBezTo>
                  <a:cubicBezTo>
                    <a:pt x="260" y="191"/>
                    <a:pt x="260" y="191"/>
                    <a:pt x="260" y="191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0" y="193"/>
                    <a:pt x="259" y="197"/>
                    <a:pt x="257" y="200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4" y="204"/>
                    <a:pt x="249" y="208"/>
                    <a:pt x="241" y="208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1" y="208"/>
                    <a:pt x="241" y="208"/>
                    <a:pt x="241" y="208"/>
                  </a:cubicBezTo>
                  <a:close/>
                  <a:moveTo>
                    <a:pt x="241" y="198"/>
                  </a:moveTo>
                  <a:cubicBezTo>
                    <a:pt x="245" y="198"/>
                    <a:pt x="247" y="197"/>
                    <a:pt x="248" y="196"/>
                  </a:cubicBezTo>
                  <a:cubicBezTo>
                    <a:pt x="248" y="196"/>
                    <a:pt x="248" y="196"/>
                    <a:pt x="248" y="196"/>
                  </a:cubicBezTo>
                  <a:cubicBezTo>
                    <a:pt x="249" y="194"/>
                    <a:pt x="250" y="193"/>
                    <a:pt x="250" y="192"/>
                  </a:cubicBezTo>
                  <a:cubicBezTo>
                    <a:pt x="250" y="192"/>
                    <a:pt x="250" y="192"/>
                    <a:pt x="250" y="192"/>
                  </a:cubicBezTo>
                  <a:cubicBezTo>
                    <a:pt x="250" y="192"/>
                    <a:pt x="250" y="191"/>
                    <a:pt x="250" y="191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149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3"/>
                    <a:pt x="281" y="51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4"/>
                    <a:pt x="279" y="40"/>
                    <a:pt x="275" y="37"/>
                  </a:cubicBezTo>
                  <a:cubicBezTo>
                    <a:pt x="275" y="37"/>
                    <a:pt x="275" y="37"/>
                    <a:pt x="275" y="37"/>
                  </a:cubicBezTo>
                  <a:cubicBezTo>
                    <a:pt x="271" y="34"/>
                    <a:pt x="266" y="32"/>
                    <a:pt x="263" y="31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1" y="30"/>
                    <a:pt x="260" y="30"/>
                    <a:pt x="260" y="30"/>
                  </a:cubicBezTo>
                  <a:cubicBezTo>
                    <a:pt x="260" y="30"/>
                    <a:pt x="260" y="30"/>
                    <a:pt x="260" y="3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27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2" y="10"/>
                    <a:pt x="21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2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7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42"/>
                    <a:pt x="10" y="144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0" y="152"/>
                    <a:pt x="12" y="154"/>
                    <a:pt x="12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28" y="179"/>
                    <a:pt x="159" y="185"/>
                    <a:pt x="187" y="190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215" y="195"/>
                    <a:pt x="238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39" y="198"/>
                    <a:pt x="239" y="198"/>
                  </a:cubicBezTo>
                  <a:cubicBezTo>
                    <a:pt x="239" y="198"/>
                    <a:pt x="240" y="198"/>
                    <a:pt x="241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28"/>
            <p:cNvSpPr/>
            <p:nvPr/>
          </p:nvSpPr>
          <p:spPr bwMode="auto">
            <a:xfrm>
              <a:off x="10036175" y="4462463"/>
              <a:ext cx="1020763" cy="395288"/>
            </a:xfrm>
            <a:custGeom>
              <a:gdLst>
                <a:gd name="T0" fmla="*/ 113 w 272"/>
                <a:gd name="T1" fmla="*/ 96 h 105"/>
                <a:gd name="T2" fmla="*/ 2 w 272"/>
                <a:gd name="T3" fmla="*/ 9 h 105"/>
                <a:gd name="T4" fmla="*/ 2 w 272"/>
                <a:gd name="T5" fmla="*/ 9 h 105"/>
                <a:gd name="T6" fmla="*/ 2 w 272"/>
                <a:gd name="T7" fmla="*/ 9 h 105"/>
                <a:gd name="T8" fmla="*/ 2 w 272"/>
                <a:gd name="T9" fmla="*/ 2 h 105"/>
                <a:gd name="T10" fmla="*/ 2 w 272"/>
                <a:gd name="T11" fmla="*/ 2 h 105"/>
                <a:gd name="T12" fmla="*/ 9 w 272"/>
                <a:gd name="T13" fmla="*/ 2 h 105"/>
                <a:gd name="T14" fmla="*/ 9 w 272"/>
                <a:gd name="T15" fmla="*/ 2 h 105"/>
                <a:gd name="T16" fmla="*/ 47 w 272"/>
                <a:gd name="T17" fmla="*/ 38 h 105"/>
                <a:gd name="T18" fmla="*/ 47 w 272"/>
                <a:gd name="T19" fmla="*/ 38 h 105"/>
                <a:gd name="T20" fmla="*/ 118 w 272"/>
                <a:gd name="T21" fmla="*/ 87 h 105"/>
                <a:gd name="T22" fmla="*/ 118 w 272"/>
                <a:gd name="T23" fmla="*/ 87 h 105"/>
                <a:gd name="T24" fmla="*/ 120 w 272"/>
                <a:gd name="T25" fmla="*/ 88 h 105"/>
                <a:gd name="T26" fmla="*/ 121 w 272"/>
                <a:gd name="T27" fmla="*/ 90 h 105"/>
                <a:gd name="T28" fmla="*/ 121 w 272"/>
                <a:gd name="T29" fmla="*/ 90 h 105"/>
                <a:gd name="T30" fmla="*/ 121 w 272"/>
                <a:gd name="T31" fmla="*/ 90 h 105"/>
                <a:gd name="T32" fmla="*/ 121 w 272"/>
                <a:gd name="T33" fmla="*/ 90 h 105"/>
                <a:gd name="T34" fmla="*/ 123 w 272"/>
                <a:gd name="T35" fmla="*/ 92 h 105"/>
                <a:gd name="T36" fmla="*/ 123 w 272"/>
                <a:gd name="T37" fmla="*/ 92 h 105"/>
                <a:gd name="T38" fmla="*/ 130 w 272"/>
                <a:gd name="T39" fmla="*/ 95 h 105"/>
                <a:gd name="T40" fmla="*/ 130 w 272"/>
                <a:gd name="T41" fmla="*/ 95 h 105"/>
                <a:gd name="T42" fmla="*/ 145 w 272"/>
                <a:gd name="T43" fmla="*/ 88 h 105"/>
                <a:gd name="T44" fmla="*/ 145 w 272"/>
                <a:gd name="T45" fmla="*/ 88 h 105"/>
                <a:gd name="T46" fmla="*/ 146 w 272"/>
                <a:gd name="T47" fmla="*/ 87 h 105"/>
                <a:gd name="T48" fmla="*/ 146 w 272"/>
                <a:gd name="T49" fmla="*/ 87 h 105"/>
                <a:gd name="T50" fmla="*/ 215 w 272"/>
                <a:gd name="T51" fmla="*/ 52 h 105"/>
                <a:gd name="T52" fmla="*/ 215 w 272"/>
                <a:gd name="T53" fmla="*/ 52 h 105"/>
                <a:gd name="T54" fmla="*/ 265 w 272"/>
                <a:gd name="T55" fmla="*/ 33 h 105"/>
                <a:gd name="T56" fmla="*/ 265 w 272"/>
                <a:gd name="T57" fmla="*/ 33 h 105"/>
                <a:gd name="T58" fmla="*/ 271 w 272"/>
                <a:gd name="T59" fmla="*/ 36 h 105"/>
                <a:gd name="T60" fmla="*/ 271 w 272"/>
                <a:gd name="T61" fmla="*/ 36 h 105"/>
                <a:gd name="T62" fmla="*/ 268 w 272"/>
                <a:gd name="T63" fmla="*/ 42 h 105"/>
                <a:gd name="T64" fmla="*/ 268 w 272"/>
                <a:gd name="T65" fmla="*/ 42 h 105"/>
                <a:gd name="T66" fmla="*/ 219 w 272"/>
                <a:gd name="T67" fmla="*/ 61 h 105"/>
                <a:gd name="T68" fmla="*/ 219 w 272"/>
                <a:gd name="T69" fmla="*/ 61 h 105"/>
                <a:gd name="T70" fmla="*/ 153 w 272"/>
                <a:gd name="T71" fmla="*/ 94 h 105"/>
                <a:gd name="T72" fmla="*/ 153 w 272"/>
                <a:gd name="T73" fmla="*/ 94 h 105"/>
                <a:gd name="T74" fmla="*/ 151 w 272"/>
                <a:gd name="T75" fmla="*/ 96 h 105"/>
                <a:gd name="T76" fmla="*/ 151 w 272"/>
                <a:gd name="T77" fmla="*/ 96 h 105"/>
                <a:gd name="T78" fmla="*/ 130 w 272"/>
                <a:gd name="T79" fmla="*/ 105 h 105"/>
                <a:gd name="T80" fmla="*/ 130 w 272"/>
                <a:gd name="T81" fmla="*/ 105 h 105"/>
                <a:gd name="T82" fmla="*/ 113 w 272"/>
                <a:gd name="T83" fmla="*/ 96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105">
                  <a:moveTo>
                    <a:pt x="113" y="96"/>
                  </a:moveTo>
                  <a:cubicBezTo>
                    <a:pt x="64" y="75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25" y="19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68" y="57"/>
                    <a:pt x="96" y="78"/>
                    <a:pt x="118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1"/>
                    <a:pt x="122" y="91"/>
                    <a:pt x="123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4"/>
                    <a:pt x="126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3" y="95"/>
                    <a:pt x="138" y="93"/>
                    <a:pt x="145" y="88"/>
                  </a:cubicBezTo>
                  <a:cubicBezTo>
                    <a:pt x="145" y="88"/>
                    <a:pt x="145" y="88"/>
                    <a:pt x="145" y="88"/>
                  </a:cubicBezTo>
                  <a:cubicBezTo>
                    <a:pt x="145" y="87"/>
                    <a:pt x="146" y="87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60" y="76"/>
                    <a:pt x="189" y="63"/>
                    <a:pt x="215" y="52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41" y="41"/>
                    <a:pt x="265" y="33"/>
                    <a:pt x="265" y="33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67" y="32"/>
                    <a:pt x="270" y="33"/>
                    <a:pt x="271" y="36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2" y="39"/>
                    <a:pt x="270" y="42"/>
                    <a:pt x="268" y="42"/>
                  </a:cubicBezTo>
                  <a:cubicBezTo>
                    <a:pt x="268" y="42"/>
                    <a:pt x="268" y="42"/>
                    <a:pt x="268" y="42"/>
                  </a:cubicBezTo>
                  <a:cubicBezTo>
                    <a:pt x="268" y="42"/>
                    <a:pt x="245" y="5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93" y="72"/>
                    <a:pt x="164" y="85"/>
                    <a:pt x="153" y="94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52" y="95"/>
                    <a:pt x="152" y="95"/>
                    <a:pt x="151" y="96"/>
                  </a:cubicBezTo>
                  <a:cubicBezTo>
                    <a:pt x="151" y="96"/>
                    <a:pt x="151" y="96"/>
                    <a:pt x="151" y="96"/>
                  </a:cubicBezTo>
                  <a:cubicBezTo>
                    <a:pt x="143" y="102"/>
                    <a:pt x="136" y="105"/>
                    <a:pt x="130" y="105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20" y="105"/>
                    <a:pt x="115" y="99"/>
                    <a:pt x="113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179343" y="4180569"/>
            <a:ext cx="1179481" cy="2608262"/>
            <a:chOff x="981075" y="3757613"/>
            <a:chExt cx="1397000" cy="3089275"/>
          </a:xfrm>
          <a:solidFill>
            <a:srgbClr val="1F4E79"/>
          </a:solidFill>
        </p:grpSpPr>
        <p:sp>
          <p:nvSpPr>
            <p:cNvPr id="97" name="Oval 188"/>
            <p:cNvSpPr>
              <a:spLocks noChangeArrowheads="1"/>
            </p:cNvSpPr>
            <p:nvPr/>
          </p:nvSpPr>
          <p:spPr bwMode="auto">
            <a:xfrm>
              <a:off x="1654175" y="4275137"/>
              <a:ext cx="36513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89"/>
            <p:cNvSpPr>
              <a:spLocks noEditPoints="1"/>
            </p:cNvSpPr>
            <p:nvPr/>
          </p:nvSpPr>
          <p:spPr bwMode="auto">
            <a:xfrm>
              <a:off x="1646238" y="4267200"/>
              <a:ext cx="52388" cy="53975"/>
            </a:xfrm>
            <a:custGeom>
              <a:gdLst>
                <a:gd name="T0" fmla="*/ 0 w 14"/>
                <a:gd name="T1" fmla="*/ 7 h 14"/>
                <a:gd name="T2" fmla="*/ 7 w 14"/>
                <a:gd name="T3" fmla="*/ 0 h 14"/>
                <a:gd name="T4" fmla="*/ 7 w 14"/>
                <a:gd name="T5" fmla="*/ 0 h 14"/>
                <a:gd name="T6" fmla="*/ 14 w 14"/>
                <a:gd name="T7" fmla="*/ 7 h 14"/>
                <a:gd name="T8" fmla="*/ 14 w 14"/>
                <a:gd name="T9" fmla="*/ 7 h 14"/>
                <a:gd name="T10" fmla="*/ 7 w 14"/>
                <a:gd name="T11" fmla="*/ 14 h 14"/>
                <a:gd name="T12" fmla="*/ 7 w 14"/>
                <a:gd name="T13" fmla="*/ 14 h 14"/>
                <a:gd name="T14" fmla="*/ 0 w 14"/>
                <a:gd name="T15" fmla="*/ 7 h 14"/>
                <a:gd name="T16" fmla="*/ 4 w 14"/>
                <a:gd name="T17" fmla="*/ 7 h 14"/>
                <a:gd name="T18" fmla="*/ 7 w 14"/>
                <a:gd name="T19" fmla="*/ 10 h 14"/>
                <a:gd name="T20" fmla="*/ 7 w 14"/>
                <a:gd name="T21" fmla="*/ 10 h 14"/>
                <a:gd name="T22" fmla="*/ 10 w 14"/>
                <a:gd name="T23" fmla="*/ 7 h 14"/>
                <a:gd name="T24" fmla="*/ 10 w 14"/>
                <a:gd name="T25" fmla="*/ 7 h 14"/>
                <a:gd name="T26" fmla="*/ 7 w 14"/>
                <a:gd name="T27" fmla="*/ 4 h 14"/>
                <a:gd name="T28" fmla="*/ 7 w 14"/>
                <a:gd name="T29" fmla="*/ 4 h 14"/>
                <a:gd name="T30" fmla="*/ 4 w 14"/>
                <a:gd name="T31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lose/>
                  <a:moveTo>
                    <a:pt x="4" y="7"/>
                  </a:moveTo>
                  <a:cubicBezTo>
                    <a:pt x="4" y="9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9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Oval 190"/>
            <p:cNvSpPr>
              <a:spLocks noChangeArrowheads="1"/>
            </p:cNvSpPr>
            <p:nvPr/>
          </p:nvSpPr>
          <p:spPr bwMode="auto">
            <a:xfrm>
              <a:off x="2032000" y="4291012"/>
              <a:ext cx="38100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91"/>
            <p:cNvSpPr>
              <a:spLocks noEditPoints="1"/>
            </p:cNvSpPr>
            <p:nvPr/>
          </p:nvSpPr>
          <p:spPr bwMode="auto">
            <a:xfrm>
              <a:off x="2025650" y="4283075"/>
              <a:ext cx="52388" cy="52388"/>
            </a:xfrm>
            <a:custGeom>
              <a:gdLst>
                <a:gd name="T0" fmla="*/ 0 w 14"/>
                <a:gd name="T1" fmla="*/ 7 h 14"/>
                <a:gd name="T2" fmla="*/ 7 w 14"/>
                <a:gd name="T3" fmla="*/ 0 h 14"/>
                <a:gd name="T4" fmla="*/ 7 w 14"/>
                <a:gd name="T5" fmla="*/ 0 h 14"/>
                <a:gd name="T6" fmla="*/ 14 w 14"/>
                <a:gd name="T7" fmla="*/ 7 h 14"/>
                <a:gd name="T8" fmla="*/ 14 w 14"/>
                <a:gd name="T9" fmla="*/ 7 h 14"/>
                <a:gd name="T10" fmla="*/ 7 w 14"/>
                <a:gd name="T11" fmla="*/ 14 h 14"/>
                <a:gd name="T12" fmla="*/ 7 w 14"/>
                <a:gd name="T13" fmla="*/ 14 h 14"/>
                <a:gd name="T14" fmla="*/ 0 w 14"/>
                <a:gd name="T15" fmla="*/ 7 h 14"/>
                <a:gd name="T16" fmla="*/ 4 w 14"/>
                <a:gd name="T17" fmla="*/ 7 h 14"/>
                <a:gd name="T18" fmla="*/ 7 w 14"/>
                <a:gd name="T19" fmla="*/ 10 h 14"/>
                <a:gd name="T20" fmla="*/ 7 w 14"/>
                <a:gd name="T21" fmla="*/ 10 h 14"/>
                <a:gd name="T22" fmla="*/ 10 w 14"/>
                <a:gd name="T23" fmla="*/ 7 h 14"/>
                <a:gd name="T24" fmla="*/ 10 w 14"/>
                <a:gd name="T25" fmla="*/ 7 h 14"/>
                <a:gd name="T26" fmla="*/ 10 w 14"/>
                <a:gd name="T27" fmla="*/ 7 h 14"/>
                <a:gd name="T28" fmla="*/ 7 w 14"/>
                <a:gd name="T29" fmla="*/ 4 h 14"/>
                <a:gd name="T30" fmla="*/ 7 w 14"/>
                <a:gd name="T31" fmla="*/ 4 h 14"/>
                <a:gd name="T32" fmla="*/ 4 w 14"/>
                <a:gd name="T33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4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lose/>
                  <a:moveTo>
                    <a:pt x="4" y="7"/>
                  </a:moveTo>
                  <a:cubicBezTo>
                    <a:pt x="4" y="9"/>
                    <a:pt x="5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07"/>
            <p:cNvSpPr>
              <a:spLocks noEditPoints="1"/>
            </p:cNvSpPr>
            <p:nvPr/>
          </p:nvSpPr>
          <p:spPr bwMode="auto">
            <a:xfrm>
              <a:off x="1439863" y="3997325"/>
              <a:ext cx="908050" cy="871538"/>
            </a:xfrm>
            <a:custGeom>
              <a:gdLst>
                <a:gd name="T0" fmla="*/ 21 w 242"/>
                <a:gd name="T1" fmla="*/ 185 h 232"/>
                <a:gd name="T2" fmla="*/ 0 w 242"/>
                <a:gd name="T3" fmla="*/ 138 h 232"/>
                <a:gd name="T4" fmla="*/ 0 w 242"/>
                <a:gd name="T5" fmla="*/ 138 h 232"/>
                <a:gd name="T6" fmla="*/ 0 w 242"/>
                <a:gd name="T7" fmla="*/ 138 h 232"/>
                <a:gd name="T8" fmla="*/ 0 w 242"/>
                <a:gd name="T9" fmla="*/ 137 h 232"/>
                <a:gd name="T10" fmla="*/ 56 w 242"/>
                <a:gd name="T11" fmla="*/ 21 h 232"/>
                <a:gd name="T12" fmla="*/ 56 w 242"/>
                <a:gd name="T13" fmla="*/ 21 h 232"/>
                <a:gd name="T14" fmla="*/ 131 w 242"/>
                <a:gd name="T15" fmla="*/ 0 h 232"/>
                <a:gd name="T16" fmla="*/ 131 w 242"/>
                <a:gd name="T17" fmla="*/ 0 h 232"/>
                <a:gd name="T18" fmla="*/ 139 w 242"/>
                <a:gd name="T19" fmla="*/ 0 h 232"/>
                <a:gd name="T20" fmla="*/ 139 w 242"/>
                <a:gd name="T21" fmla="*/ 0 h 232"/>
                <a:gd name="T22" fmla="*/ 226 w 242"/>
                <a:gd name="T23" fmla="*/ 46 h 232"/>
                <a:gd name="T24" fmla="*/ 226 w 242"/>
                <a:gd name="T25" fmla="*/ 46 h 232"/>
                <a:gd name="T26" fmla="*/ 242 w 242"/>
                <a:gd name="T27" fmla="*/ 110 h 232"/>
                <a:gd name="T28" fmla="*/ 242 w 242"/>
                <a:gd name="T29" fmla="*/ 110 h 232"/>
                <a:gd name="T30" fmla="*/ 242 w 242"/>
                <a:gd name="T31" fmla="*/ 120 h 232"/>
                <a:gd name="T32" fmla="*/ 242 w 242"/>
                <a:gd name="T33" fmla="*/ 120 h 232"/>
                <a:gd name="T34" fmla="*/ 237 w 242"/>
                <a:gd name="T35" fmla="*/ 120 h 232"/>
                <a:gd name="T36" fmla="*/ 242 w 242"/>
                <a:gd name="T37" fmla="*/ 120 h 232"/>
                <a:gd name="T38" fmla="*/ 187 w 242"/>
                <a:gd name="T39" fmla="*/ 215 h 232"/>
                <a:gd name="T40" fmla="*/ 187 w 242"/>
                <a:gd name="T41" fmla="*/ 215 h 232"/>
                <a:gd name="T42" fmla="*/ 129 w 242"/>
                <a:gd name="T43" fmla="*/ 232 h 232"/>
                <a:gd name="T44" fmla="*/ 129 w 242"/>
                <a:gd name="T45" fmla="*/ 232 h 232"/>
                <a:gd name="T46" fmla="*/ 123 w 242"/>
                <a:gd name="T47" fmla="*/ 232 h 232"/>
                <a:gd name="T48" fmla="*/ 123 w 242"/>
                <a:gd name="T49" fmla="*/ 232 h 232"/>
                <a:gd name="T50" fmla="*/ 114 w 242"/>
                <a:gd name="T51" fmla="*/ 232 h 232"/>
                <a:gd name="T52" fmla="*/ 114 w 242"/>
                <a:gd name="T53" fmla="*/ 232 h 232"/>
                <a:gd name="T54" fmla="*/ 113 w 242"/>
                <a:gd name="T55" fmla="*/ 232 h 232"/>
                <a:gd name="T56" fmla="*/ 113 w 242"/>
                <a:gd name="T57" fmla="*/ 232 h 232"/>
                <a:gd name="T58" fmla="*/ 21 w 242"/>
                <a:gd name="T59" fmla="*/ 185 h 232"/>
                <a:gd name="T60" fmla="*/ 11 w 242"/>
                <a:gd name="T61" fmla="*/ 140 h 232"/>
                <a:gd name="T62" fmla="*/ 14 w 242"/>
                <a:gd name="T63" fmla="*/ 150 h 232"/>
                <a:gd name="T64" fmla="*/ 14 w 242"/>
                <a:gd name="T65" fmla="*/ 150 h 232"/>
                <a:gd name="T66" fmla="*/ 30 w 242"/>
                <a:gd name="T67" fmla="*/ 179 h 232"/>
                <a:gd name="T68" fmla="*/ 30 w 242"/>
                <a:gd name="T69" fmla="*/ 179 h 232"/>
                <a:gd name="T70" fmla="*/ 114 w 242"/>
                <a:gd name="T71" fmla="*/ 222 h 232"/>
                <a:gd name="T72" fmla="*/ 114 w 242"/>
                <a:gd name="T73" fmla="*/ 222 h 232"/>
                <a:gd name="T74" fmla="*/ 122 w 242"/>
                <a:gd name="T75" fmla="*/ 222 h 232"/>
                <a:gd name="T76" fmla="*/ 122 w 242"/>
                <a:gd name="T77" fmla="*/ 222 h 232"/>
                <a:gd name="T78" fmla="*/ 123 w 242"/>
                <a:gd name="T79" fmla="*/ 222 h 232"/>
                <a:gd name="T80" fmla="*/ 123 w 242"/>
                <a:gd name="T81" fmla="*/ 222 h 232"/>
                <a:gd name="T82" fmla="*/ 129 w 242"/>
                <a:gd name="T83" fmla="*/ 222 h 232"/>
                <a:gd name="T84" fmla="*/ 129 w 242"/>
                <a:gd name="T85" fmla="*/ 222 h 232"/>
                <a:gd name="T86" fmla="*/ 182 w 242"/>
                <a:gd name="T87" fmla="*/ 207 h 232"/>
                <a:gd name="T88" fmla="*/ 182 w 242"/>
                <a:gd name="T89" fmla="*/ 207 h 232"/>
                <a:gd name="T90" fmla="*/ 232 w 242"/>
                <a:gd name="T91" fmla="*/ 119 h 232"/>
                <a:gd name="T92" fmla="*/ 232 w 242"/>
                <a:gd name="T93" fmla="*/ 119 h 232"/>
                <a:gd name="T94" fmla="*/ 232 w 242"/>
                <a:gd name="T95" fmla="*/ 110 h 232"/>
                <a:gd name="T96" fmla="*/ 232 w 242"/>
                <a:gd name="T97" fmla="*/ 110 h 232"/>
                <a:gd name="T98" fmla="*/ 218 w 242"/>
                <a:gd name="T99" fmla="*/ 51 h 232"/>
                <a:gd name="T100" fmla="*/ 218 w 242"/>
                <a:gd name="T101" fmla="*/ 51 h 232"/>
                <a:gd name="T102" fmla="*/ 138 w 242"/>
                <a:gd name="T103" fmla="*/ 10 h 232"/>
                <a:gd name="T104" fmla="*/ 138 w 242"/>
                <a:gd name="T105" fmla="*/ 10 h 232"/>
                <a:gd name="T106" fmla="*/ 138 w 242"/>
                <a:gd name="T107" fmla="*/ 10 h 232"/>
                <a:gd name="T108" fmla="*/ 138 w 242"/>
                <a:gd name="T109" fmla="*/ 10 h 232"/>
                <a:gd name="T110" fmla="*/ 131 w 242"/>
                <a:gd name="T111" fmla="*/ 10 h 232"/>
                <a:gd name="T112" fmla="*/ 131 w 242"/>
                <a:gd name="T113" fmla="*/ 10 h 232"/>
                <a:gd name="T114" fmla="*/ 61 w 242"/>
                <a:gd name="T115" fmla="*/ 29 h 232"/>
                <a:gd name="T116" fmla="*/ 61 w 242"/>
                <a:gd name="T117" fmla="*/ 29 h 232"/>
                <a:gd name="T118" fmla="*/ 10 w 242"/>
                <a:gd name="T119" fmla="*/ 137 h 232"/>
                <a:gd name="T120" fmla="*/ 10 w 242"/>
                <a:gd name="T121" fmla="*/ 137 h 232"/>
                <a:gd name="T122" fmla="*/ 11 w 242"/>
                <a:gd name="T123" fmla="*/ 140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1" h="231">
                  <a:moveTo>
                    <a:pt x="21" y="185"/>
                  </a:moveTo>
                  <a:cubicBezTo>
                    <a:pt x="5" y="162"/>
                    <a:pt x="0" y="13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" y="74"/>
                    <a:pt x="27" y="39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4" y="2"/>
                    <a:pt x="116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5" y="0"/>
                    <a:pt x="138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85" y="2"/>
                    <a:pt x="212" y="22"/>
                    <a:pt x="226" y="46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40" y="70"/>
                    <a:pt x="242" y="96"/>
                    <a:pt x="242" y="110"/>
                  </a:cubicBezTo>
                  <a:cubicBezTo>
                    <a:pt x="242" y="110"/>
                    <a:pt x="242" y="110"/>
                    <a:pt x="242" y="110"/>
                  </a:cubicBezTo>
                  <a:cubicBezTo>
                    <a:pt x="242" y="116"/>
                    <a:pt x="242" y="120"/>
                    <a:pt x="242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34" y="171"/>
                    <a:pt x="211" y="200"/>
                    <a:pt x="187" y="215"/>
                  </a:cubicBezTo>
                  <a:cubicBezTo>
                    <a:pt x="187" y="215"/>
                    <a:pt x="187" y="215"/>
                    <a:pt x="187" y="215"/>
                  </a:cubicBezTo>
                  <a:cubicBezTo>
                    <a:pt x="164" y="230"/>
                    <a:pt x="140" y="232"/>
                    <a:pt x="129" y="232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25" y="232"/>
                    <a:pt x="123" y="232"/>
                    <a:pt x="123" y="232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19" y="232"/>
                    <a:pt x="116" y="232"/>
                    <a:pt x="114" y="232"/>
                  </a:cubicBezTo>
                  <a:cubicBezTo>
                    <a:pt x="114" y="232"/>
                    <a:pt x="114" y="232"/>
                    <a:pt x="114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113" y="232"/>
                    <a:pt x="113" y="232"/>
                    <a:pt x="113" y="232"/>
                  </a:cubicBezTo>
                  <a:cubicBezTo>
                    <a:pt x="67" y="232"/>
                    <a:pt x="38" y="208"/>
                    <a:pt x="21" y="185"/>
                  </a:cubicBezTo>
                  <a:close/>
                  <a:moveTo>
                    <a:pt x="11" y="140"/>
                  </a:moveTo>
                  <a:cubicBezTo>
                    <a:pt x="11" y="142"/>
                    <a:pt x="13" y="145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7" y="158"/>
                    <a:pt x="22" y="168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45" y="201"/>
                    <a:pt x="70" y="222"/>
                    <a:pt x="114" y="222"/>
                  </a:cubicBezTo>
                  <a:cubicBezTo>
                    <a:pt x="114" y="222"/>
                    <a:pt x="114" y="222"/>
                    <a:pt x="114" y="222"/>
                  </a:cubicBezTo>
                  <a:cubicBezTo>
                    <a:pt x="116" y="222"/>
                    <a:pt x="119" y="222"/>
                    <a:pt x="122" y="222"/>
                  </a:cubicBezTo>
                  <a:cubicBezTo>
                    <a:pt x="122" y="222"/>
                    <a:pt x="122" y="222"/>
                    <a:pt x="122" y="222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23" y="222"/>
                    <a:pt x="125" y="222"/>
                    <a:pt x="129" y="222"/>
                  </a:cubicBezTo>
                  <a:cubicBezTo>
                    <a:pt x="129" y="222"/>
                    <a:pt x="129" y="222"/>
                    <a:pt x="129" y="222"/>
                  </a:cubicBezTo>
                  <a:cubicBezTo>
                    <a:pt x="139" y="222"/>
                    <a:pt x="161" y="220"/>
                    <a:pt x="182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203" y="193"/>
                    <a:pt x="224" y="168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5"/>
                    <a:pt x="232" y="110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2" y="97"/>
                    <a:pt x="230" y="72"/>
                    <a:pt x="218" y="51"/>
                  </a:cubicBezTo>
                  <a:cubicBezTo>
                    <a:pt x="218" y="51"/>
                    <a:pt x="218" y="51"/>
                    <a:pt x="218" y="51"/>
                  </a:cubicBezTo>
                  <a:cubicBezTo>
                    <a:pt x="205" y="30"/>
                    <a:pt x="182" y="12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8" y="10"/>
                    <a:pt x="135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17" y="10"/>
                    <a:pt x="87" y="12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35" y="46"/>
                    <a:pt x="12" y="77"/>
                    <a:pt x="10" y="137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0" y="137"/>
                    <a:pt x="10" y="138"/>
                    <a:pt x="11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8"/>
            <p:cNvSpPr/>
            <p:nvPr/>
          </p:nvSpPr>
          <p:spPr bwMode="auto">
            <a:xfrm>
              <a:off x="1819275" y="3997325"/>
              <a:ext cx="536575" cy="368300"/>
            </a:xfrm>
            <a:custGeom>
              <a:gdLst>
                <a:gd name="T0" fmla="*/ 68 w 143"/>
                <a:gd name="T1" fmla="*/ 54 h 98"/>
                <a:gd name="T2" fmla="*/ 66 w 143"/>
                <a:gd name="T3" fmla="*/ 59 h 98"/>
                <a:gd name="T4" fmla="*/ 66 w 143"/>
                <a:gd name="T5" fmla="*/ 59 h 98"/>
                <a:gd name="T6" fmla="*/ 62 w 143"/>
                <a:gd name="T7" fmla="*/ 61 h 98"/>
                <a:gd name="T8" fmla="*/ 62 w 143"/>
                <a:gd name="T9" fmla="*/ 61 h 98"/>
                <a:gd name="T10" fmla="*/ 52 w 143"/>
                <a:gd name="T11" fmla="*/ 54 h 98"/>
                <a:gd name="T12" fmla="*/ 52 w 143"/>
                <a:gd name="T13" fmla="*/ 54 h 98"/>
                <a:gd name="T14" fmla="*/ 41 w 143"/>
                <a:gd name="T15" fmla="*/ 35 h 98"/>
                <a:gd name="T16" fmla="*/ 41 w 143"/>
                <a:gd name="T17" fmla="*/ 35 h 98"/>
                <a:gd name="T18" fmla="*/ 33 w 143"/>
                <a:gd name="T19" fmla="*/ 19 h 98"/>
                <a:gd name="T20" fmla="*/ 33 w 143"/>
                <a:gd name="T21" fmla="*/ 18 h 98"/>
                <a:gd name="T22" fmla="*/ 33 w 143"/>
                <a:gd name="T23" fmla="*/ 17 h 98"/>
                <a:gd name="T24" fmla="*/ 33 w 143"/>
                <a:gd name="T25" fmla="*/ 17 h 98"/>
                <a:gd name="T26" fmla="*/ 34 w 143"/>
                <a:gd name="T27" fmla="*/ 13 h 98"/>
                <a:gd name="T28" fmla="*/ 34 w 143"/>
                <a:gd name="T29" fmla="*/ 13 h 98"/>
                <a:gd name="T30" fmla="*/ 18 w 143"/>
                <a:gd name="T31" fmla="*/ 10 h 98"/>
                <a:gd name="T32" fmla="*/ 18 w 143"/>
                <a:gd name="T33" fmla="*/ 10 h 98"/>
                <a:gd name="T34" fmla="*/ 9 w 143"/>
                <a:gd name="T35" fmla="*/ 13 h 98"/>
                <a:gd name="T36" fmla="*/ 9 w 143"/>
                <a:gd name="T37" fmla="*/ 13 h 98"/>
                <a:gd name="T38" fmla="*/ 2 w 143"/>
                <a:gd name="T39" fmla="*/ 13 h 98"/>
                <a:gd name="T40" fmla="*/ 2 w 143"/>
                <a:gd name="T41" fmla="*/ 13 h 98"/>
                <a:gd name="T42" fmla="*/ 3 w 143"/>
                <a:gd name="T43" fmla="*/ 6 h 98"/>
                <a:gd name="T44" fmla="*/ 3 w 143"/>
                <a:gd name="T45" fmla="*/ 6 h 98"/>
                <a:gd name="T46" fmla="*/ 18 w 143"/>
                <a:gd name="T47" fmla="*/ 0 h 98"/>
                <a:gd name="T48" fmla="*/ 18 w 143"/>
                <a:gd name="T49" fmla="*/ 0 h 98"/>
                <a:gd name="T50" fmla="*/ 55 w 143"/>
                <a:gd name="T51" fmla="*/ 11 h 98"/>
                <a:gd name="T52" fmla="*/ 55 w 143"/>
                <a:gd name="T53" fmla="*/ 11 h 98"/>
                <a:gd name="T54" fmla="*/ 51 w 143"/>
                <a:gd name="T55" fmla="*/ 20 h 98"/>
                <a:gd name="T56" fmla="*/ 44 w 143"/>
                <a:gd name="T57" fmla="*/ 18 h 98"/>
                <a:gd name="T58" fmla="*/ 44 w 143"/>
                <a:gd name="T59" fmla="*/ 18 h 98"/>
                <a:gd name="T60" fmla="*/ 50 w 143"/>
                <a:gd name="T61" fmla="*/ 31 h 98"/>
                <a:gd name="T62" fmla="*/ 58 w 143"/>
                <a:gd name="T63" fmla="*/ 45 h 98"/>
                <a:gd name="T64" fmla="*/ 58 w 143"/>
                <a:gd name="T65" fmla="*/ 45 h 98"/>
                <a:gd name="T66" fmla="*/ 58 w 143"/>
                <a:gd name="T67" fmla="*/ 45 h 98"/>
                <a:gd name="T68" fmla="*/ 58 w 143"/>
                <a:gd name="T69" fmla="*/ 31 h 98"/>
                <a:gd name="T70" fmla="*/ 68 w 143"/>
                <a:gd name="T71" fmla="*/ 29 h 98"/>
                <a:gd name="T72" fmla="*/ 127 w 143"/>
                <a:gd name="T73" fmla="*/ 88 h 98"/>
                <a:gd name="T74" fmla="*/ 127 w 143"/>
                <a:gd name="T75" fmla="*/ 88 h 98"/>
                <a:gd name="T76" fmla="*/ 135 w 143"/>
                <a:gd name="T77" fmla="*/ 87 h 98"/>
                <a:gd name="T78" fmla="*/ 135 w 143"/>
                <a:gd name="T79" fmla="*/ 87 h 98"/>
                <a:gd name="T80" fmla="*/ 135 w 143"/>
                <a:gd name="T81" fmla="*/ 87 h 98"/>
                <a:gd name="T82" fmla="*/ 135 w 143"/>
                <a:gd name="T83" fmla="*/ 87 h 98"/>
                <a:gd name="T84" fmla="*/ 142 w 143"/>
                <a:gd name="T85" fmla="*/ 90 h 98"/>
                <a:gd name="T86" fmla="*/ 142 w 143"/>
                <a:gd name="T87" fmla="*/ 90 h 98"/>
                <a:gd name="T88" fmla="*/ 139 w 143"/>
                <a:gd name="T89" fmla="*/ 96 h 98"/>
                <a:gd name="T90" fmla="*/ 139 w 143"/>
                <a:gd name="T91" fmla="*/ 96 h 98"/>
                <a:gd name="T92" fmla="*/ 127 w 143"/>
                <a:gd name="T93" fmla="*/ 98 h 98"/>
                <a:gd name="T94" fmla="*/ 127 w 143"/>
                <a:gd name="T95" fmla="*/ 98 h 98"/>
                <a:gd name="T96" fmla="*/ 126 w 143"/>
                <a:gd name="T97" fmla="*/ 98 h 98"/>
                <a:gd name="T98" fmla="*/ 126 w 143"/>
                <a:gd name="T99" fmla="*/ 98 h 98"/>
                <a:gd name="T100" fmla="*/ 68 w 143"/>
                <a:gd name="T101" fmla="*/ 54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" h="98">
                  <a:moveTo>
                    <a:pt x="68" y="54"/>
                  </a:moveTo>
                  <a:cubicBezTo>
                    <a:pt x="68" y="56"/>
                    <a:pt x="68" y="57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5" y="60"/>
                    <a:pt x="64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57" y="61"/>
                    <a:pt x="55" y="58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49" y="50"/>
                    <a:pt x="46" y="44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9" y="12"/>
                    <a:pt x="23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10"/>
                    <a:pt x="11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5"/>
                    <a:pt x="4" y="15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7" y="2"/>
                    <a:pt x="13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5" y="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8" y="19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3" y="37"/>
                    <a:pt x="56" y="42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89" y="82"/>
                    <a:pt x="114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1" y="88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8" y="86"/>
                    <a:pt x="141" y="87"/>
                    <a:pt x="142" y="90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3" y="92"/>
                    <a:pt x="141" y="95"/>
                    <a:pt x="139" y="96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6"/>
                    <a:pt x="134" y="98"/>
                    <a:pt x="127" y="98"/>
                  </a:cubicBezTo>
                  <a:cubicBezTo>
                    <a:pt x="127" y="98"/>
                    <a:pt x="127" y="98"/>
                    <a:pt x="127" y="98"/>
                  </a:cubicBezTo>
                  <a:cubicBezTo>
                    <a:pt x="127" y="98"/>
                    <a:pt x="126" y="98"/>
                    <a:pt x="126" y="9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12" y="98"/>
                    <a:pt x="88" y="90"/>
                    <a:pt x="6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09"/>
            <p:cNvSpPr/>
            <p:nvPr/>
          </p:nvSpPr>
          <p:spPr bwMode="auto">
            <a:xfrm>
              <a:off x="1638300" y="3757613"/>
              <a:ext cx="311150" cy="266700"/>
            </a:xfrm>
            <a:custGeom>
              <a:gdLst>
                <a:gd name="T0" fmla="*/ 75 w 83"/>
                <a:gd name="T1" fmla="*/ 71 h 71"/>
                <a:gd name="T2" fmla="*/ 55 w 83"/>
                <a:gd name="T3" fmla="*/ 62 h 71"/>
                <a:gd name="T4" fmla="*/ 55 w 83"/>
                <a:gd name="T5" fmla="*/ 62 h 71"/>
                <a:gd name="T6" fmla="*/ 30 w 83"/>
                <a:gd name="T7" fmla="*/ 54 h 71"/>
                <a:gd name="T8" fmla="*/ 30 w 83"/>
                <a:gd name="T9" fmla="*/ 54 h 71"/>
                <a:gd name="T10" fmla="*/ 28 w 83"/>
                <a:gd name="T11" fmla="*/ 54 h 71"/>
                <a:gd name="T12" fmla="*/ 28 w 83"/>
                <a:gd name="T13" fmla="*/ 47 h 71"/>
                <a:gd name="T14" fmla="*/ 0 w 83"/>
                <a:gd name="T15" fmla="*/ 7 h 71"/>
                <a:gd name="T16" fmla="*/ 0 w 83"/>
                <a:gd name="T17" fmla="*/ 7 h 71"/>
                <a:gd name="T18" fmla="*/ 4 w 83"/>
                <a:gd name="T19" fmla="*/ 1 h 71"/>
                <a:gd name="T20" fmla="*/ 4 w 83"/>
                <a:gd name="T21" fmla="*/ 1 h 71"/>
                <a:gd name="T22" fmla="*/ 10 w 83"/>
                <a:gd name="T23" fmla="*/ 4 h 71"/>
                <a:gd name="T24" fmla="*/ 10 w 83"/>
                <a:gd name="T25" fmla="*/ 4 h 71"/>
                <a:gd name="T26" fmla="*/ 50 w 83"/>
                <a:gd name="T27" fmla="*/ 44 h 71"/>
                <a:gd name="T28" fmla="*/ 50 w 83"/>
                <a:gd name="T29" fmla="*/ 44 h 71"/>
                <a:gd name="T30" fmla="*/ 54 w 83"/>
                <a:gd name="T31" fmla="*/ 44 h 71"/>
                <a:gd name="T32" fmla="*/ 54 w 83"/>
                <a:gd name="T33" fmla="*/ 51 h 71"/>
                <a:gd name="T34" fmla="*/ 59 w 83"/>
                <a:gd name="T35" fmla="*/ 53 h 71"/>
                <a:gd name="T36" fmla="*/ 59 w 83"/>
                <a:gd name="T37" fmla="*/ 53 h 71"/>
                <a:gd name="T38" fmla="*/ 79 w 83"/>
                <a:gd name="T39" fmla="*/ 61 h 71"/>
                <a:gd name="T40" fmla="*/ 79 w 83"/>
                <a:gd name="T41" fmla="*/ 61 h 71"/>
                <a:gd name="T42" fmla="*/ 81 w 83"/>
                <a:gd name="T43" fmla="*/ 68 h 71"/>
                <a:gd name="T44" fmla="*/ 81 w 83"/>
                <a:gd name="T45" fmla="*/ 68 h 71"/>
                <a:gd name="T46" fmla="*/ 77 w 83"/>
                <a:gd name="T47" fmla="*/ 71 h 71"/>
                <a:gd name="T48" fmla="*/ 77 w 83"/>
                <a:gd name="T49" fmla="*/ 71 h 71"/>
                <a:gd name="T50" fmla="*/ 75 w 83"/>
                <a:gd name="T51" fmla="*/ 71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71">
                  <a:moveTo>
                    <a:pt x="75" y="71"/>
                  </a:moveTo>
                  <a:cubicBezTo>
                    <a:pt x="75" y="71"/>
                    <a:pt x="66" y="66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6" y="59"/>
                    <a:pt x="35" y="55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17" y="40"/>
                    <a:pt x="7" y="2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9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1" y="40"/>
                    <a:pt x="42" y="44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6" y="52"/>
                    <a:pt x="58" y="52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70" y="57"/>
                    <a:pt x="79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1" y="63"/>
                    <a:pt x="83" y="66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70"/>
                    <a:pt x="79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6" y="71"/>
                    <a:pt x="75" y="71"/>
                    <a:pt x="7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10"/>
            <p:cNvSpPr/>
            <p:nvPr/>
          </p:nvSpPr>
          <p:spPr bwMode="auto">
            <a:xfrm>
              <a:off x="1566863" y="4354513"/>
              <a:ext cx="588963" cy="214313"/>
            </a:xfrm>
            <a:custGeom>
              <a:gdLst>
                <a:gd name="T0" fmla="*/ 77 w 157"/>
                <a:gd name="T1" fmla="*/ 57 h 57"/>
                <a:gd name="T2" fmla="*/ 2 w 157"/>
                <a:gd name="T3" fmla="*/ 13 h 57"/>
                <a:gd name="T4" fmla="*/ 2 w 157"/>
                <a:gd name="T5" fmla="*/ 13 h 57"/>
                <a:gd name="T6" fmla="*/ 2 w 157"/>
                <a:gd name="T7" fmla="*/ 13 h 57"/>
                <a:gd name="T8" fmla="*/ 3 w 157"/>
                <a:gd name="T9" fmla="*/ 6 h 57"/>
                <a:gd name="T10" fmla="*/ 3 w 157"/>
                <a:gd name="T11" fmla="*/ 6 h 57"/>
                <a:gd name="T12" fmla="*/ 10 w 157"/>
                <a:gd name="T13" fmla="*/ 8 h 57"/>
                <a:gd name="T14" fmla="*/ 10 w 157"/>
                <a:gd name="T15" fmla="*/ 8 h 57"/>
                <a:gd name="T16" fmla="*/ 15 w 157"/>
                <a:gd name="T17" fmla="*/ 14 h 57"/>
                <a:gd name="T18" fmla="*/ 15 w 157"/>
                <a:gd name="T19" fmla="*/ 14 h 57"/>
                <a:gd name="T20" fmla="*/ 29 w 157"/>
                <a:gd name="T21" fmla="*/ 28 h 57"/>
                <a:gd name="T22" fmla="*/ 29 w 157"/>
                <a:gd name="T23" fmla="*/ 28 h 57"/>
                <a:gd name="T24" fmla="*/ 77 w 157"/>
                <a:gd name="T25" fmla="*/ 47 h 57"/>
                <a:gd name="T26" fmla="*/ 77 w 157"/>
                <a:gd name="T27" fmla="*/ 47 h 57"/>
                <a:gd name="T28" fmla="*/ 131 w 157"/>
                <a:gd name="T29" fmla="*/ 16 h 57"/>
                <a:gd name="T30" fmla="*/ 131 w 157"/>
                <a:gd name="T31" fmla="*/ 16 h 57"/>
                <a:gd name="T32" fmla="*/ 138 w 157"/>
                <a:gd name="T33" fmla="*/ 0 h 57"/>
                <a:gd name="T34" fmla="*/ 154 w 157"/>
                <a:gd name="T35" fmla="*/ 13 h 57"/>
                <a:gd name="T36" fmla="*/ 155 w 157"/>
                <a:gd name="T37" fmla="*/ 20 h 57"/>
                <a:gd name="T38" fmla="*/ 155 w 157"/>
                <a:gd name="T39" fmla="*/ 20 h 57"/>
                <a:gd name="T40" fmla="*/ 148 w 157"/>
                <a:gd name="T41" fmla="*/ 21 h 57"/>
                <a:gd name="T42" fmla="*/ 148 w 157"/>
                <a:gd name="T43" fmla="*/ 21 h 57"/>
                <a:gd name="T44" fmla="*/ 142 w 157"/>
                <a:gd name="T45" fmla="*/ 16 h 57"/>
                <a:gd name="T46" fmla="*/ 139 w 157"/>
                <a:gd name="T47" fmla="*/ 21 h 57"/>
                <a:gd name="T48" fmla="*/ 139 w 157"/>
                <a:gd name="T49" fmla="*/ 22 h 57"/>
                <a:gd name="T50" fmla="*/ 77 w 157"/>
                <a:gd name="T51" fmla="*/ 57 h 57"/>
                <a:gd name="T52" fmla="*/ 77 w 157"/>
                <a:gd name="T53" fmla="*/ 57 h 57"/>
                <a:gd name="T54" fmla="*/ 77 w 157"/>
                <a:gd name="T5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57">
                  <a:moveTo>
                    <a:pt x="77" y="57"/>
                  </a:moveTo>
                  <a:cubicBezTo>
                    <a:pt x="33" y="57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1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8" y="5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10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8" y="17"/>
                    <a:pt x="23" y="23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1" y="38"/>
                    <a:pt x="58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93" y="47"/>
                    <a:pt x="111" y="40"/>
                    <a:pt x="131" y="16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7" y="14"/>
                    <a:pt x="157" y="17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4" y="22"/>
                    <a:pt x="151" y="22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18" y="48"/>
                    <a:pt x="9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7"/>
                    <a:pt x="77" y="57"/>
                    <a:pt x="7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11"/>
            <p:cNvSpPr/>
            <p:nvPr/>
          </p:nvSpPr>
          <p:spPr bwMode="auto">
            <a:xfrm>
              <a:off x="1789113" y="4440238"/>
              <a:ext cx="277813" cy="307975"/>
            </a:xfrm>
            <a:custGeom>
              <a:gdLst>
                <a:gd name="T0" fmla="*/ 27 w 74"/>
                <a:gd name="T1" fmla="*/ 82 h 82"/>
                <a:gd name="T2" fmla="*/ 4 w 74"/>
                <a:gd name="T3" fmla="*/ 53 h 82"/>
                <a:gd name="T4" fmla="*/ 4 w 74"/>
                <a:gd name="T5" fmla="*/ 53 h 82"/>
                <a:gd name="T6" fmla="*/ 0 w 74"/>
                <a:gd name="T7" fmla="*/ 29 h 82"/>
                <a:gd name="T8" fmla="*/ 0 w 74"/>
                <a:gd name="T9" fmla="*/ 29 h 82"/>
                <a:gd name="T10" fmla="*/ 5 w 74"/>
                <a:gd name="T11" fmla="*/ 23 h 82"/>
                <a:gd name="T12" fmla="*/ 5 w 74"/>
                <a:gd name="T13" fmla="*/ 23 h 82"/>
                <a:gd name="T14" fmla="*/ 10 w 74"/>
                <a:gd name="T15" fmla="*/ 28 h 82"/>
                <a:gd name="T16" fmla="*/ 10 w 74"/>
                <a:gd name="T17" fmla="*/ 28 h 82"/>
                <a:gd name="T18" fmla="*/ 11 w 74"/>
                <a:gd name="T19" fmla="*/ 35 h 82"/>
                <a:gd name="T20" fmla="*/ 11 w 74"/>
                <a:gd name="T21" fmla="*/ 35 h 82"/>
                <a:gd name="T22" fmla="*/ 14 w 74"/>
                <a:gd name="T23" fmla="*/ 50 h 82"/>
                <a:gd name="T24" fmla="*/ 14 w 74"/>
                <a:gd name="T25" fmla="*/ 50 h 82"/>
                <a:gd name="T26" fmla="*/ 27 w 74"/>
                <a:gd name="T27" fmla="*/ 72 h 82"/>
                <a:gd name="T28" fmla="*/ 27 w 74"/>
                <a:gd name="T29" fmla="*/ 72 h 82"/>
                <a:gd name="T30" fmla="*/ 28 w 74"/>
                <a:gd name="T31" fmla="*/ 71 h 82"/>
                <a:gd name="T32" fmla="*/ 28 w 74"/>
                <a:gd name="T33" fmla="*/ 71 h 82"/>
                <a:gd name="T34" fmla="*/ 36 w 74"/>
                <a:gd name="T35" fmla="*/ 65 h 82"/>
                <a:gd name="T36" fmla="*/ 36 w 74"/>
                <a:gd name="T37" fmla="*/ 65 h 82"/>
                <a:gd name="T38" fmla="*/ 61 w 74"/>
                <a:gd name="T39" fmla="*/ 19 h 82"/>
                <a:gd name="T40" fmla="*/ 61 w 74"/>
                <a:gd name="T41" fmla="*/ 19 h 82"/>
                <a:gd name="T42" fmla="*/ 63 w 74"/>
                <a:gd name="T43" fmla="*/ 13 h 82"/>
                <a:gd name="T44" fmla="*/ 63 w 74"/>
                <a:gd name="T45" fmla="*/ 13 h 82"/>
                <a:gd name="T46" fmla="*/ 64 w 74"/>
                <a:gd name="T47" fmla="*/ 5 h 82"/>
                <a:gd name="T48" fmla="*/ 64 w 74"/>
                <a:gd name="T49" fmla="*/ 5 h 82"/>
                <a:gd name="T50" fmla="*/ 69 w 74"/>
                <a:gd name="T51" fmla="*/ 0 h 82"/>
                <a:gd name="T52" fmla="*/ 69 w 74"/>
                <a:gd name="T53" fmla="*/ 0 h 82"/>
                <a:gd name="T54" fmla="*/ 74 w 74"/>
                <a:gd name="T55" fmla="*/ 5 h 82"/>
                <a:gd name="T56" fmla="*/ 74 w 74"/>
                <a:gd name="T57" fmla="*/ 5 h 82"/>
                <a:gd name="T58" fmla="*/ 72 w 74"/>
                <a:gd name="T59" fmla="*/ 15 h 82"/>
                <a:gd name="T60" fmla="*/ 72 w 74"/>
                <a:gd name="T61" fmla="*/ 15 h 82"/>
                <a:gd name="T62" fmla="*/ 70 w 74"/>
                <a:gd name="T63" fmla="*/ 22 h 82"/>
                <a:gd name="T64" fmla="*/ 70 w 74"/>
                <a:gd name="T65" fmla="*/ 22 h 82"/>
                <a:gd name="T66" fmla="*/ 70 w 74"/>
                <a:gd name="T67" fmla="*/ 22 h 82"/>
                <a:gd name="T68" fmla="*/ 70 w 74"/>
                <a:gd name="T69" fmla="*/ 22 h 82"/>
                <a:gd name="T70" fmla="*/ 29 w 74"/>
                <a:gd name="T71" fmla="*/ 82 h 82"/>
                <a:gd name="T72" fmla="*/ 29 w 74"/>
                <a:gd name="T73" fmla="*/ 82 h 82"/>
                <a:gd name="T74" fmla="*/ 28 w 74"/>
                <a:gd name="T75" fmla="*/ 82 h 82"/>
                <a:gd name="T76" fmla="*/ 27 w 74"/>
                <a:gd name="T77" fmla="*/ 8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" h="82">
                  <a:moveTo>
                    <a:pt x="27" y="82"/>
                  </a:moveTo>
                  <a:cubicBezTo>
                    <a:pt x="13" y="79"/>
                    <a:pt x="8" y="64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40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6"/>
                    <a:pt x="2" y="24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3"/>
                    <a:pt x="10" y="25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31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9"/>
                    <a:pt x="12" y="44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6" y="60"/>
                    <a:pt x="22" y="70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8" y="71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0"/>
                    <a:pt x="32" y="68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42" y="58"/>
                    <a:pt x="52" y="44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2" y="16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9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7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4" y="2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8"/>
                    <a:pt x="73" y="11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1" y="19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51" y="75"/>
                    <a:pt x="31" y="81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12"/>
            <p:cNvSpPr/>
            <p:nvPr/>
          </p:nvSpPr>
          <p:spPr bwMode="auto">
            <a:xfrm>
              <a:off x="1803400" y="4557713"/>
              <a:ext cx="203200" cy="157163"/>
            </a:xfrm>
            <a:custGeom>
              <a:gdLst>
                <a:gd name="T0" fmla="*/ 21 w 54"/>
                <a:gd name="T1" fmla="*/ 27 h 42"/>
                <a:gd name="T2" fmla="*/ 17 w 54"/>
                <a:gd name="T3" fmla="*/ 22 h 42"/>
                <a:gd name="T4" fmla="*/ 17 w 54"/>
                <a:gd name="T5" fmla="*/ 22 h 42"/>
                <a:gd name="T6" fmla="*/ 10 w 54"/>
                <a:gd name="T7" fmla="*/ 26 h 42"/>
                <a:gd name="T8" fmla="*/ 10 w 54"/>
                <a:gd name="T9" fmla="*/ 26 h 42"/>
                <a:gd name="T10" fmla="*/ 9 w 54"/>
                <a:gd name="T11" fmla="*/ 27 h 42"/>
                <a:gd name="T12" fmla="*/ 9 w 54"/>
                <a:gd name="T13" fmla="*/ 27 h 42"/>
                <a:gd name="T14" fmla="*/ 9 w 54"/>
                <a:gd name="T15" fmla="*/ 27 h 42"/>
                <a:gd name="T16" fmla="*/ 2 w 54"/>
                <a:gd name="T17" fmla="*/ 28 h 42"/>
                <a:gd name="T18" fmla="*/ 2 w 54"/>
                <a:gd name="T19" fmla="*/ 28 h 42"/>
                <a:gd name="T20" fmla="*/ 1 w 54"/>
                <a:gd name="T21" fmla="*/ 21 h 42"/>
                <a:gd name="T22" fmla="*/ 1 w 54"/>
                <a:gd name="T23" fmla="*/ 21 h 42"/>
                <a:gd name="T24" fmla="*/ 6 w 54"/>
                <a:gd name="T25" fmla="*/ 16 h 42"/>
                <a:gd name="T26" fmla="*/ 6 w 54"/>
                <a:gd name="T27" fmla="*/ 16 h 42"/>
                <a:gd name="T28" fmla="*/ 17 w 54"/>
                <a:gd name="T29" fmla="*/ 12 h 42"/>
                <a:gd name="T30" fmla="*/ 17 w 54"/>
                <a:gd name="T31" fmla="*/ 12 h 42"/>
                <a:gd name="T32" fmla="*/ 25 w 54"/>
                <a:gd name="T33" fmla="*/ 15 h 42"/>
                <a:gd name="T34" fmla="*/ 25 w 54"/>
                <a:gd name="T35" fmla="*/ 15 h 42"/>
                <a:gd name="T36" fmla="*/ 31 w 54"/>
                <a:gd name="T37" fmla="*/ 5 h 42"/>
                <a:gd name="T38" fmla="*/ 31 w 54"/>
                <a:gd name="T39" fmla="*/ 5 h 42"/>
                <a:gd name="T40" fmla="*/ 40 w 54"/>
                <a:gd name="T41" fmla="*/ 0 h 42"/>
                <a:gd name="T42" fmla="*/ 40 w 54"/>
                <a:gd name="T43" fmla="*/ 0 h 42"/>
                <a:gd name="T44" fmla="*/ 48 w 54"/>
                <a:gd name="T45" fmla="*/ 4 h 42"/>
                <a:gd name="T46" fmla="*/ 48 w 54"/>
                <a:gd name="T47" fmla="*/ 4 h 42"/>
                <a:gd name="T48" fmla="*/ 53 w 54"/>
                <a:gd name="T49" fmla="*/ 14 h 42"/>
                <a:gd name="T50" fmla="*/ 53 w 54"/>
                <a:gd name="T51" fmla="*/ 14 h 42"/>
                <a:gd name="T52" fmla="*/ 50 w 54"/>
                <a:gd name="T53" fmla="*/ 20 h 42"/>
                <a:gd name="T54" fmla="*/ 50 w 54"/>
                <a:gd name="T55" fmla="*/ 20 h 42"/>
                <a:gd name="T56" fmla="*/ 44 w 54"/>
                <a:gd name="T57" fmla="*/ 17 h 42"/>
                <a:gd name="T58" fmla="*/ 44 w 54"/>
                <a:gd name="T59" fmla="*/ 17 h 42"/>
                <a:gd name="T60" fmla="*/ 40 w 54"/>
                <a:gd name="T61" fmla="*/ 10 h 42"/>
                <a:gd name="T62" fmla="*/ 40 w 54"/>
                <a:gd name="T63" fmla="*/ 10 h 42"/>
                <a:gd name="T64" fmla="*/ 40 w 54"/>
                <a:gd name="T65" fmla="*/ 10 h 42"/>
                <a:gd name="T66" fmla="*/ 40 w 54"/>
                <a:gd name="T67" fmla="*/ 10 h 42"/>
                <a:gd name="T68" fmla="*/ 38 w 54"/>
                <a:gd name="T69" fmla="*/ 12 h 42"/>
                <a:gd name="T70" fmla="*/ 38 w 54"/>
                <a:gd name="T71" fmla="*/ 12 h 42"/>
                <a:gd name="T72" fmla="*/ 34 w 54"/>
                <a:gd name="T73" fmla="*/ 18 h 42"/>
                <a:gd name="T74" fmla="*/ 34 w 54"/>
                <a:gd name="T75" fmla="*/ 18 h 42"/>
                <a:gd name="T76" fmla="*/ 30 w 54"/>
                <a:gd name="T77" fmla="*/ 27 h 42"/>
                <a:gd name="T78" fmla="*/ 30 w 54"/>
                <a:gd name="T79" fmla="*/ 27 h 42"/>
                <a:gd name="T80" fmla="*/ 25 w 54"/>
                <a:gd name="T81" fmla="*/ 42 h 42"/>
                <a:gd name="T82" fmla="*/ 21 w 54"/>
                <a:gd name="T83" fmla="*/ 27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42">
                  <a:moveTo>
                    <a:pt x="21" y="27"/>
                  </a:moveTo>
                  <a:cubicBezTo>
                    <a:pt x="18" y="21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1"/>
                    <a:pt x="11" y="24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9"/>
                    <a:pt x="4" y="29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6"/>
                    <a:pt x="0" y="23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3" y="19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12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2" y="13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2"/>
                    <a:pt x="28" y="8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3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0" y="7"/>
                    <a:pt x="52" y="10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7"/>
                    <a:pt x="53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8" y="21"/>
                    <a:pt x="45" y="20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2" y="13"/>
                    <a:pt x="41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9" y="11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3"/>
                    <a:pt x="36" y="15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23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1" y="27"/>
                    <a:pt x="21" y="27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3"/>
            <p:cNvSpPr/>
            <p:nvPr/>
          </p:nvSpPr>
          <p:spPr bwMode="auto">
            <a:xfrm>
              <a:off x="1619250" y="4838700"/>
              <a:ext cx="604838" cy="1020763"/>
            </a:xfrm>
            <a:custGeom>
              <a:gdLst>
                <a:gd name="T0" fmla="*/ 5 w 161"/>
                <a:gd name="T1" fmla="*/ 186 h 272"/>
                <a:gd name="T2" fmla="*/ 0 w 161"/>
                <a:gd name="T3" fmla="*/ 104 h 272"/>
                <a:gd name="T4" fmla="*/ 1 w 161"/>
                <a:gd name="T5" fmla="*/ 94 h 272"/>
                <a:gd name="T6" fmla="*/ 7 w 161"/>
                <a:gd name="T7" fmla="*/ 91 h 272"/>
                <a:gd name="T8" fmla="*/ 10 w 161"/>
                <a:gd name="T9" fmla="*/ 97 h 272"/>
                <a:gd name="T10" fmla="*/ 10 w 161"/>
                <a:gd name="T11" fmla="*/ 104 h 272"/>
                <a:gd name="T12" fmla="*/ 15 w 161"/>
                <a:gd name="T13" fmla="*/ 185 h 272"/>
                <a:gd name="T14" fmla="*/ 57 w 161"/>
                <a:gd name="T15" fmla="*/ 260 h 272"/>
                <a:gd name="T16" fmla="*/ 58 w 161"/>
                <a:gd name="T17" fmla="*/ 260 h 272"/>
                <a:gd name="T18" fmla="*/ 67 w 161"/>
                <a:gd name="T19" fmla="*/ 262 h 272"/>
                <a:gd name="T20" fmla="*/ 103 w 161"/>
                <a:gd name="T21" fmla="*/ 233 h 272"/>
                <a:gd name="T22" fmla="*/ 106 w 161"/>
                <a:gd name="T23" fmla="*/ 228 h 272"/>
                <a:gd name="T24" fmla="*/ 106 w 161"/>
                <a:gd name="T25" fmla="*/ 228 h 272"/>
                <a:gd name="T26" fmla="*/ 151 w 161"/>
                <a:gd name="T27" fmla="*/ 83 h 272"/>
                <a:gd name="T28" fmla="*/ 150 w 161"/>
                <a:gd name="T29" fmla="*/ 61 h 272"/>
                <a:gd name="T30" fmla="*/ 149 w 161"/>
                <a:gd name="T31" fmla="*/ 53 h 272"/>
                <a:gd name="T32" fmla="*/ 149 w 161"/>
                <a:gd name="T33" fmla="*/ 52 h 272"/>
                <a:gd name="T34" fmla="*/ 149 w 161"/>
                <a:gd name="T35" fmla="*/ 51 h 272"/>
                <a:gd name="T36" fmla="*/ 149 w 161"/>
                <a:gd name="T37" fmla="*/ 50 h 272"/>
                <a:gd name="T38" fmla="*/ 107 w 161"/>
                <a:gd name="T39" fmla="*/ 11 h 272"/>
                <a:gd name="T40" fmla="*/ 102 w 161"/>
                <a:gd name="T41" fmla="*/ 11 h 272"/>
                <a:gd name="T42" fmla="*/ 87 w 161"/>
                <a:gd name="T43" fmla="*/ 10 h 272"/>
                <a:gd name="T44" fmla="*/ 20 w 161"/>
                <a:gd name="T45" fmla="*/ 43 h 272"/>
                <a:gd name="T46" fmla="*/ 13 w 161"/>
                <a:gd name="T47" fmla="*/ 45 h 272"/>
                <a:gd name="T48" fmla="*/ 11 w 161"/>
                <a:gd name="T49" fmla="*/ 38 h 272"/>
                <a:gd name="T50" fmla="*/ 87 w 161"/>
                <a:gd name="T51" fmla="*/ 0 h 272"/>
                <a:gd name="T52" fmla="*/ 110 w 161"/>
                <a:gd name="T53" fmla="*/ 2 h 272"/>
                <a:gd name="T54" fmla="*/ 110 w 161"/>
                <a:gd name="T55" fmla="*/ 2 h 272"/>
                <a:gd name="T56" fmla="*/ 159 w 161"/>
                <a:gd name="T57" fmla="*/ 50 h 272"/>
                <a:gd name="T58" fmla="*/ 159 w 161"/>
                <a:gd name="T59" fmla="*/ 52 h 272"/>
                <a:gd name="T60" fmla="*/ 161 w 161"/>
                <a:gd name="T61" fmla="*/ 83 h 272"/>
                <a:gd name="T62" fmla="*/ 115 w 161"/>
                <a:gd name="T63" fmla="*/ 233 h 272"/>
                <a:gd name="T64" fmla="*/ 103 w 161"/>
                <a:gd name="T65" fmla="*/ 251 h 272"/>
                <a:gd name="T66" fmla="*/ 67 w 161"/>
                <a:gd name="T67" fmla="*/ 272 h 272"/>
                <a:gd name="T68" fmla="*/ 55 w 161"/>
                <a:gd name="T69" fmla="*/ 270 h 2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272">
                  <a:moveTo>
                    <a:pt x="55" y="270"/>
                  </a:moveTo>
                  <a:cubicBezTo>
                    <a:pt x="54" y="270"/>
                    <a:pt x="9" y="254"/>
                    <a:pt x="5" y="186"/>
                  </a:cubicBezTo>
                  <a:cubicBezTo>
                    <a:pt x="5" y="186"/>
                    <a:pt x="5" y="186"/>
                    <a:pt x="5" y="186"/>
                  </a:cubicBezTo>
                  <a:cubicBezTo>
                    <a:pt x="5" y="186"/>
                    <a:pt x="0" y="128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0"/>
                    <a:pt x="0" y="97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2"/>
                    <a:pt x="4" y="90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9" y="91"/>
                    <a:pt x="11" y="94"/>
                    <a:pt x="10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7"/>
                    <a:pt x="10" y="100"/>
                    <a:pt x="10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0" y="127"/>
                    <a:pt x="15" y="185"/>
                    <a:pt x="15" y="185"/>
                  </a:cubicBezTo>
                  <a:cubicBezTo>
                    <a:pt x="15" y="185"/>
                    <a:pt x="15" y="185"/>
                    <a:pt x="15" y="185"/>
                  </a:cubicBezTo>
                  <a:cubicBezTo>
                    <a:pt x="18" y="240"/>
                    <a:pt x="49" y="256"/>
                    <a:pt x="57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1" y="261"/>
                    <a:pt x="64" y="262"/>
                    <a:pt x="67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85" y="262"/>
                    <a:pt x="98" y="243"/>
                    <a:pt x="103" y="233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105" y="230"/>
                    <a:pt x="106" y="228"/>
                    <a:pt x="106" y="22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44" y="174"/>
                    <a:pt x="151" y="117"/>
                    <a:pt x="151" y="83"/>
                  </a:cubicBezTo>
                  <a:cubicBezTo>
                    <a:pt x="151" y="83"/>
                    <a:pt x="151" y="83"/>
                    <a:pt x="151" y="83"/>
                  </a:cubicBezTo>
                  <a:cubicBezTo>
                    <a:pt x="151" y="74"/>
                    <a:pt x="150" y="66"/>
                    <a:pt x="15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49" y="56"/>
                    <a:pt x="149" y="53"/>
                    <a:pt x="149" y="53"/>
                  </a:cubicBezTo>
                  <a:cubicBezTo>
                    <a:pt x="149" y="53"/>
                    <a:pt x="149" y="53"/>
                    <a:pt x="149" y="53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9" y="51"/>
                    <a:pt x="149" y="51"/>
                    <a:pt x="149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45"/>
                    <a:pt x="147" y="26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5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10"/>
                    <a:pt x="93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6" y="10"/>
                    <a:pt x="36" y="15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6"/>
                    <a:pt x="16" y="47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4"/>
                    <a:pt x="10" y="41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30" y="5"/>
                    <a:pt x="65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0" y="0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54" y="17"/>
                    <a:pt x="159" y="42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1"/>
                    <a:pt x="159" y="52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9" y="55"/>
                    <a:pt x="161" y="66"/>
                    <a:pt x="161" y="83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118"/>
                    <a:pt x="154" y="177"/>
                    <a:pt x="115" y="233"/>
                  </a:cubicBezTo>
                  <a:cubicBezTo>
                    <a:pt x="115" y="233"/>
                    <a:pt x="115" y="233"/>
                    <a:pt x="115" y="233"/>
                  </a:cubicBezTo>
                  <a:cubicBezTo>
                    <a:pt x="114" y="235"/>
                    <a:pt x="110" y="243"/>
                    <a:pt x="103" y="251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96" y="261"/>
                    <a:pt x="84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3" y="272"/>
                    <a:pt x="59" y="271"/>
                    <a:pt x="55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14"/>
            <p:cNvSpPr/>
            <p:nvPr/>
          </p:nvSpPr>
          <p:spPr bwMode="auto">
            <a:xfrm>
              <a:off x="1814513" y="4838700"/>
              <a:ext cx="214313" cy="107950"/>
            </a:xfrm>
            <a:custGeom>
              <a:gdLst>
                <a:gd name="T0" fmla="*/ 4 w 57"/>
                <a:gd name="T1" fmla="*/ 20 h 29"/>
                <a:gd name="T2" fmla="*/ 0 w 57"/>
                <a:gd name="T3" fmla="*/ 12 h 29"/>
                <a:gd name="T4" fmla="*/ 0 w 57"/>
                <a:gd name="T5" fmla="*/ 12 h 29"/>
                <a:gd name="T6" fmla="*/ 4 w 57"/>
                <a:gd name="T7" fmla="*/ 5 h 29"/>
                <a:gd name="T8" fmla="*/ 4 w 57"/>
                <a:gd name="T9" fmla="*/ 5 h 29"/>
                <a:gd name="T10" fmla="*/ 10 w 57"/>
                <a:gd name="T11" fmla="*/ 9 h 29"/>
                <a:gd name="T12" fmla="*/ 10 w 57"/>
                <a:gd name="T13" fmla="*/ 9 h 29"/>
                <a:gd name="T14" fmla="*/ 10 w 57"/>
                <a:gd name="T15" fmla="*/ 10 h 29"/>
                <a:gd name="T16" fmla="*/ 10 w 57"/>
                <a:gd name="T17" fmla="*/ 10 h 29"/>
                <a:gd name="T18" fmla="*/ 13 w 57"/>
                <a:gd name="T19" fmla="*/ 14 h 29"/>
                <a:gd name="T20" fmla="*/ 13 w 57"/>
                <a:gd name="T21" fmla="*/ 14 h 29"/>
                <a:gd name="T22" fmla="*/ 21 w 57"/>
                <a:gd name="T23" fmla="*/ 19 h 29"/>
                <a:gd name="T24" fmla="*/ 21 w 57"/>
                <a:gd name="T25" fmla="*/ 19 h 29"/>
                <a:gd name="T26" fmla="*/ 31 w 57"/>
                <a:gd name="T27" fmla="*/ 15 h 29"/>
                <a:gd name="T28" fmla="*/ 31 w 57"/>
                <a:gd name="T29" fmla="*/ 15 h 29"/>
                <a:gd name="T30" fmla="*/ 48 w 57"/>
                <a:gd name="T31" fmla="*/ 2 h 29"/>
                <a:gd name="T32" fmla="*/ 55 w 57"/>
                <a:gd name="T33" fmla="*/ 3 h 29"/>
                <a:gd name="T34" fmla="*/ 55 w 57"/>
                <a:gd name="T35" fmla="*/ 3 h 29"/>
                <a:gd name="T36" fmla="*/ 54 w 57"/>
                <a:gd name="T37" fmla="*/ 10 h 29"/>
                <a:gd name="T38" fmla="*/ 54 w 57"/>
                <a:gd name="T39" fmla="*/ 10 h 29"/>
                <a:gd name="T40" fmla="*/ 37 w 57"/>
                <a:gd name="T41" fmla="*/ 23 h 29"/>
                <a:gd name="T42" fmla="*/ 37 w 57"/>
                <a:gd name="T43" fmla="*/ 23 h 29"/>
                <a:gd name="T44" fmla="*/ 21 w 57"/>
                <a:gd name="T45" fmla="*/ 29 h 29"/>
                <a:gd name="T46" fmla="*/ 21 w 57"/>
                <a:gd name="T47" fmla="*/ 29 h 29"/>
                <a:gd name="T48" fmla="*/ 21 w 57"/>
                <a:gd name="T49" fmla="*/ 29 h 29"/>
                <a:gd name="T50" fmla="*/ 21 w 57"/>
                <a:gd name="T51" fmla="*/ 29 h 29"/>
                <a:gd name="T52" fmla="*/ 4 w 57"/>
                <a:gd name="T53" fmla="*/ 2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28">
                  <a:moveTo>
                    <a:pt x="4" y="20"/>
                  </a:moveTo>
                  <a:cubicBezTo>
                    <a:pt x="1" y="16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9" y="6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2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7"/>
                    <a:pt x="17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9"/>
                    <a:pt x="26" y="18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4" y="1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5"/>
                    <a:pt x="57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1" y="27"/>
                    <a:pt x="26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3" y="29"/>
                    <a:pt x="7" y="24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15"/>
            <p:cNvSpPr/>
            <p:nvPr/>
          </p:nvSpPr>
          <p:spPr bwMode="auto">
            <a:xfrm>
              <a:off x="2092325" y="5064125"/>
              <a:ext cx="285750" cy="660400"/>
            </a:xfrm>
            <a:custGeom>
              <a:gdLst>
                <a:gd name="T0" fmla="*/ 1 w 76"/>
                <a:gd name="T1" fmla="*/ 171 h 176"/>
                <a:gd name="T2" fmla="*/ 0 w 76"/>
                <a:gd name="T3" fmla="*/ 163 h 176"/>
                <a:gd name="T4" fmla="*/ 0 w 76"/>
                <a:gd name="T5" fmla="*/ 163 h 176"/>
                <a:gd name="T6" fmla="*/ 7 w 76"/>
                <a:gd name="T7" fmla="*/ 140 h 176"/>
                <a:gd name="T8" fmla="*/ 7 w 76"/>
                <a:gd name="T9" fmla="*/ 140 h 176"/>
                <a:gd name="T10" fmla="*/ 17 w 76"/>
                <a:gd name="T11" fmla="*/ 128 h 176"/>
                <a:gd name="T12" fmla="*/ 17 w 76"/>
                <a:gd name="T13" fmla="*/ 128 h 176"/>
                <a:gd name="T14" fmla="*/ 32 w 76"/>
                <a:gd name="T15" fmla="*/ 121 h 176"/>
                <a:gd name="T16" fmla="*/ 32 w 76"/>
                <a:gd name="T17" fmla="*/ 121 h 176"/>
                <a:gd name="T18" fmla="*/ 54 w 76"/>
                <a:gd name="T19" fmla="*/ 116 h 176"/>
                <a:gd name="T20" fmla="*/ 54 w 76"/>
                <a:gd name="T21" fmla="*/ 116 h 176"/>
                <a:gd name="T22" fmla="*/ 54 w 76"/>
                <a:gd name="T23" fmla="*/ 116 h 176"/>
                <a:gd name="T24" fmla="*/ 54 w 76"/>
                <a:gd name="T25" fmla="*/ 116 h 176"/>
                <a:gd name="T26" fmla="*/ 55 w 76"/>
                <a:gd name="T27" fmla="*/ 116 h 176"/>
                <a:gd name="T28" fmla="*/ 55 w 76"/>
                <a:gd name="T29" fmla="*/ 116 h 176"/>
                <a:gd name="T30" fmla="*/ 64 w 76"/>
                <a:gd name="T31" fmla="*/ 114 h 176"/>
                <a:gd name="T32" fmla="*/ 64 w 76"/>
                <a:gd name="T33" fmla="*/ 114 h 176"/>
                <a:gd name="T34" fmla="*/ 66 w 76"/>
                <a:gd name="T35" fmla="*/ 111 h 176"/>
                <a:gd name="T36" fmla="*/ 66 w 76"/>
                <a:gd name="T37" fmla="*/ 111 h 176"/>
                <a:gd name="T38" fmla="*/ 60 w 76"/>
                <a:gd name="T39" fmla="*/ 96 h 176"/>
                <a:gd name="T40" fmla="*/ 60 w 76"/>
                <a:gd name="T41" fmla="*/ 96 h 176"/>
                <a:gd name="T42" fmla="*/ 59 w 76"/>
                <a:gd name="T43" fmla="*/ 95 h 176"/>
                <a:gd name="T44" fmla="*/ 59 w 76"/>
                <a:gd name="T45" fmla="*/ 95 h 176"/>
                <a:gd name="T46" fmla="*/ 59 w 76"/>
                <a:gd name="T47" fmla="*/ 94 h 176"/>
                <a:gd name="T48" fmla="*/ 27 w 76"/>
                <a:gd name="T49" fmla="*/ 8 h 176"/>
                <a:gd name="T50" fmla="*/ 27 w 76"/>
                <a:gd name="T51" fmla="*/ 8 h 176"/>
                <a:gd name="T52" fmla="*/ 30 w 76"/>
                <a:gd name="T53" fmla="*/ 1 h 176"/>
                <a:gd name="T54" fmla="*/ 30 w 76"/>
                <a:gd name="T55" fmla="*/ 1 h 176"/>
                <a:gd name="T56" fmla="*/ 36 w 76"/>
                <a:gd name="T57" fmla="*/ 4 h 176"/>
                <a:gd name="T58" fmla="*/ 36 w 76"/>
                <a:gd name="T59" fmla="*/ 4 h 176"/>
                <a:gd name="T60" fmla="*/ 68 w 76"/>
                <a:gd name="T61" fmla="*/ 90 h 176"/>
                <a:gd name="T62" fmla="*/ 76 w 76"/>
                <a:gd name="T63" fmla="*/ 111 h 176"/>
                <a:gd name="T64" fmla="*/ 76 w 76"/>
                <a:gd name="T65" fmla="*/ 111 h 176"/>
                <a:gd name="T66" fmla="*/ 71 w 76"/>
                <a:gd name="T67" fmla="*/ 122 h 176"/>
                <a:gd name="T68" fmla="*/ 71 w 76"/>
                <a:gd name="T69" fmla="*/ 122 h 176"/>
                <a:gd name="T70" fmla="*/ 55 w 76"/>
                <a:gd name="T71" fmla="*/ 126 h 176"/>
                <a:gd name="T72" fmla="*/ 55 w 76"/>
                <a:gd name="T73" fmla="*/ 126 h 176"/>
                <a:gd name="T74" fmla="*/ 55 w 76"/>
                <a:gd name="T75" fmla="*/ 126 h 176"/>
                <a:gd name="T76" fmla="*/ 55 w 76"/>
                <a:gd name="T77" fmla="*/ 126 h 176"/>
                <a:gd name="T78" fmla="*/ 42 w 76"/>
                <a:gd name="T79" fmla="*/ 128 h 176"/>
                <a:gd name="T80" fmla="*/ 42 w 76"/>
                <a:gd name="T81" fmla="*/ 128 h 176"/>
                <a:gd name="T82" fmla="*/ 22 w 76"/>
                <a:gd name="T83" fmla="*/ 136 h 176"/>
                <a:gd name="T84" fmla="*/ 22 w 76"/>
                <a:gd name="T85" fmla="*/ 136 h 176"/>
                <a:gd name="T86" fmla="*/ 17 w 76"/>
                <a:gd name="T87" fmla="*/ 143 h 176"/>
                <a:gd name="T88" fmla="*/ 17 w 76"/>
                <a:gd name="T89" fmla="*/ 143 h 176"/>
                <a:gd name="T90" fmla="*/ 16 w 76"/>
                <a:gd name="T91" fmla="*/ 144 h 176"/>
                <a:gd name="T92" fmla="*/ 16 w 76"/>
                <a:gd name="T93" fmla="*/ 145 h 176"/>
                <a:gd name="T94" fmla="*/ 15 w 76"/>
                <a:gd name="T95" fmla="*/ 145 h 176"/>
                <a:gd name="T96" fmla="*/ 15 w 76"/>
                <a:gd name="T97" fmla="*/ 145 h 176"/>
                <a:gd name="T98" fmla="*/ 15 w 76"/>
                <a:gd name="T99" fmla="*/ 146 h 176"/>
                <a:gd name="T100" fmla="*/ 15 w 76"/>
                <a:gd name="T101" fmla="*/ 146 h 176"/>
                <a:gd name="T102" fmla="*/ 13 w 76"/>
                <a:gd name="T103" fmla="*/ 149 h 176"/>
                <a:gd name="T104" fmla="*/ 13 w 76"/>
                <a:gd name="T105" fmla="*/ 149 h 176"/>
                <a:gd name="T106" fmla="*/ 10 w 76"/>
                <a:gd name="T107" fmla="*/ 163 h 176"/>
                <a:gd name="T108" fmla="*/ 10 w 76"/>
                <a:gd name="T109" fmla="*/ 163 h 176"/>
                <a:gd name="T110" fmla="*/ 11 w 76"/>
                <a:gd name="T111" fmla="*/ 170 h 176"/>
                <a:gd name="T112" fmla="*/ 11 w 76"/>
                <a:gd name="T113" fmla="*/ 170 h 176"/>
                <a:gd name="T114" fmla="*/ 7 w 76"/>
                <a:gd name="T115" fmla="*/ 176 h 176"/>
                <a:gd name="T116" fmla="*/ 7 w 76"/>
                <a:gd name="T117" fmla="*/ 176 h 176"/>
                <a:gd name="T118" fmla="*/ 6 w 76"/>
                <a:gd name="T119" fmla="*/ 176 h 176"/>
                <a:gd name="T120" fmla="*/ 6 w 76"/>
                <a:gd name="T121" fmla="*/ 176 h 176"/>
                <a:gd name="T122" fmla="*/ 1 w 76"/>
                <a:gd name="T123" fmla="*/ 171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" h="176">
                  <a:moveTo>
                    <a:pt x="1" y="171"/>
                  </a:moveTo>
                  <a:cubicBezTo>
                    <a:pt x="1" y="168"/>
                    <a:pt x="0" y="166"/>
                    <a:pt x="0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" y="151"/>
                    <a:pt x="5" y="143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34"/>
                    <a:pt x="12" y="130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4"/>
                    <a:pt x="27" y="122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43" y="117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5" y="116"/>
                    <a:pt x="55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60" y="116"/>
                    <a:pt x="63" y="115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5" y="113"/>
                    <a:pt x="66" y="113"/>
                    <a:pt x="66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6" y="106"/>
                    <a:pt x="62" y="99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5"/>
                    <a:pt x="27" y="2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0"/>
                    <a:pt x="35" y="2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2"/>
                    <a:pt x="75" y="101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6" y="114"/>
                    <a:pt x="74" y="119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67" y="125"/>
                    <a:pt x="62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4" y="126"/>
                    <a:pt x="49" y="127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6" y="130"/>
                    <a:pt x="27" y="133"/>
                    <a:pt x="22" y="136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18" y="138"/>
                    <a:pt x="17" y="141"/>
                    <a:pt x="17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6" y="145"/>
                    <a:pt x="16" y="145"/>
                    <a:pt x="1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5" y="145"/>
                    <a:pt x="15" y="145"/>
                    <a:pt x="15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4" y="147"/>
                    <a:pt x="14" y="148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2" y="152"/>
                    <a:pt x="11" y="157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5"/>
                    <a:pt x="11" y="167"/>
                    <a:pt x="11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2" y="172"/>
                    <a:pt x="10" y="175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6" y="176"/>
                    <a:pt x="6" y="176"/>
                  </a:cubicBezTo>
                  <a:cubicBezTo>
                    <a:pt x="6" y="176"/>
                    <a:pt x="6" y="176"/>
                    <a:pt x="6" y="176"/>
                  </a:cubicBezTo>
                  <a:cubicBezTo>
                    <a:pt x="4" y="176"/>
                    <a:pt x="2" y="174"/>
                    <a:pt x="1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16"/>
            <p:cNvSpPr/>
            <p:nvPr/>
          </p:nvSpPr>
          <p:spPr bwMode="auto">
            <a:xfrm>
              <a:off x="1517650" y="4910138"/>
              <a:ext cx="139700" cy="190500"/>
            </a:xfrm>
            <a:custGeom>
              <a:gdLst>
                <a:gd name="T0" fmla="*/ 3 w 37"/>
                <a:gd name="T1" fmla="*/ 32 h 51"/>
                <a:gd name="T2" fmla="*/ 0 w 37"/>
                <a:gd name="T3" fmla="*/ 8 h 51"/>
                <a:gd name="T4" fmla="*/ 0 w 37"/>
                <a:gd name="T5" fmla="*/ 8 h 51"/>
                <a:gd name="T6" fmla="*/ 0 w 37"/>
                <a:gd name="T7" fmla="*/ 5 h 51"/>
                <a:gd name="T8" fmla="*/ 0 w 37"/>
                <a:gd name="T9" fmla="*/ 5 h 51"/>
                <a:gd name="T10" fmla="*/ 0 w 37"/>
                <a:gd name="T11" fmla="*/ 5 h 51"/>
                <a:gd name="T12" fmla="*/ 5 w 37"/>
                <a:gd name="T13" fmla="*/ 1 h 51"/>
                <a:gd name="T14" fmla="*/ 5 w 37"/>
                <a:gd name="T15" fmla="*/ 1 h 51"/>
                <a:gd name="T16" fmla="*/ 10 w 37"/>
                <a:gd name="T17" fmla="*/ 6 h 51"/>
                <a:gd name="T18" fmla="*/ 10 w 37"/>
                <a:gd name="T19" fmla="*/ 6 h 51"/>
                <a:gd name="T20" fmla="*/ 10 w 37"/>
                <a:gd name="T21" fmla="*/ 8 h 51"/>
                <a:gd name="T22" fmla="*/ 10 w 37"/>
                <a:gd name="T23" fmla="*/ 8 h 51"/>
                <a:gd name="T24" fmla="*/ 13 w 37"/>
                <a:gd name="T25" fmla="*/ 29 h 51"/>
                <a:gd name="T26" fmla="*/ 13 w 37"/>
                <a:gd name="T27" fmla="*/ 29 h 51"/>
                <a:gd name="T28" fmla="*/ 26 w 37"/>
                <a:gd name="T29" fmla="*/ 41 h 51"/>
                <a:gd name="T30" fmla="*/ 26 w 37"/>
                <a:gd name="T31" fmla="*/ 41 h 51"/>
                <a:gd name="T32" fmla="*/ 31 w 37"/>
                <a:gd name="T33" fmla="*/ 40 h 51"/>
                <a:gd name="T34" fmla="*/ 31 w 37"/>
                <a:gd name="T35" fmla="*/ 40 h 51"/>
                <a:gd name="T36" fmla="*/ 37 w 37"/>
                <a:gd name="T37" fmla="*/ 44 h 51"/>
                <a:gd name="T38" fmla="*/ 37 w 37"/>
                <a:gd name="T39" fmla="*/ 44 h 51"/>
                <a:gd name="T40" fmla="*/ 33 w 37"/>
                <a:gd name="T41" fmla="*/ 50 h 51"/>
                <a:gd name="T42" fmla="*/ 33 w 37"/>
                <a:gd name="T43" fmla="*/ 50 h 51"/>
                <a:gd name="T44" fmla="*/ 26 w 37"/>
                <a:gd name="T45" fmla="*/ 51 h 51"/>
                <a:gd name="T46" fmla="*/ 26 w 37"/>
                <a:gd name="T47" fmla="*/ 51 h 51"/>
                <a:gd name="T48" fmla="*/ 26 w 37"/>
                <a:gd name="T49" fmla="*/ 51 h 51"/>
                <a:gd name="T50" fmla="*/ 26 w 37"/>
                <a:gd name="T51" fmla="*/ 51 h 51"/>
                <a:gd name="T52" fmla="*/ 3 w 37"/>
                <a:gd name="T53" fmla="*/ 32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1">
                  <a:moveTo>
                    <a:pt x="3" y="32"/>
                  </a:moveTo>
                  <a:cubicBezTo>
                    <a:pt x="0" y="23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2"/>
                    <a:pt x="10" y="21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37"/>
                    <a:pt x="19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9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3" y="40"/>
                    <a:pt x="36" y="41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7"/>
                    <a:pt x="36" y="49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1" y="51"/>
                    <a:pt x="28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3" y="51"/>
                    <a:pt x="6" y="41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17"/>
            <p:cNvSpPr/>
            <p:nvPr/>
          </p:nvSpPr>
          <p:spPr bwMode="auto">
            <a:xfrm>
              <a:off x="1270000" y="4283075"/>
              <a:ext cx="101600" cy="285750"/>
            </a:xfrm>
            <a:custGeom>
              <a:gdLst>
                <a:gd name="T0" fmla="*/ 11 w 27"/>
                <a:gd name="T1" fmla="*/ 75 h 76"/>
                <a:gd name="T2" fmla="*/ 8 w 27"/>
                <a:gd name="T3" fmla="*/ 74 h 76"/>
                <a:gd name="T4" fmla="*/ 1 w 27"/>
                <a:gd name="T5" fmla="*/ 31 h 76"/>
                <a:gd name="T6" fmla="*/ 0 w 27"/>
                <a:gd name="T7" fmla="*/ 23 h 76"/>
                <a:gd name="T8" fmla="*/ 0 w 27"/>
                <a:gd name="T9" fmla="*/ 23 h 76"/>
                <a:gd name="T10" fmla="*/ 8 w 27"/>
                <a:gd name="T11" fmla="*/ 5 h 76"/>
                <a:gd name="T12" fmla="*/ 8 w 27"/>
                <a:gd name="T13" fmla="*/ 5 h 76"/>
                <a:gd name="T14" fmla="*/ 16 w 27"/>
                <a:gd name="T15" fmla="*/ 1 h 76"/>
                <a:gd name="T16" fmla="*/ 16 w 27"/>
                <a:gd name="T17" fmla="*/ 1 h 76"/>
                <a:gd name="T18" fmla="*/ 22 w 27"/>
                <a:gd name="T19" fmla="*/ 5 h 76"/>
                <a:gd name="T20" fmla="*/ 22 w 27"/>
                <a:gd name="T21" fmla="*/ 5 h 76"/>
                <a:gd name="T22" fmla="*/ 17 w 27"/>
                <a:gd name="T23" fmla="*/ 11 h 76"/>
                <a:gd name="T24" fmla="*/ 17 w 27"/>
                <a:gd name="T25" fmla="*/ 11 h 76"/>
                <a:gd name="T26" fmla="*/ 17 w 27"/>
                <a:gd name="T27" fmla="*/ 11 h 76"/>
                <a:gd name="T28" fmla="*/ 17 w 27"/>
                <a:gd name="T29" fmla="*/ 11 h 76"/>
                <a:gd name="T30" fmla="*/ 17 w 27"/>
                <a:gd name="T31" fmla="*/ 11 h 76"/>
                <a:gd name="T32" fmla="*/ 14 w 27"/>
                <a:gd name="T33" fmla="*/ 12 h 76"/>
                <a:gd name="T34" fmla="*/ 14 w 27"/>
                <a:gd name="T35" fmla="*/ 12 h 76"/>
                <a:gd name="T36" fmla="*/ 10 w 27"/>
                <a:gd name="T37" fmla="*/ 23 h 76"/>
                <a:gd name="T38" fmla="*/ 10 w 27"/>
                <a:gd name="T39" fmla="*/ 23 h 76"/>
                <a:gd name="T40" fmla="*/ 11 w 27"/>
                <a:gd name="T41" fmla="*/ 29 h 76"/>
                <a:gd name="T42" fmla="*/ 11 w 27"/>
                <a:gd name="T43" fmla="*/ 29 h 76"/>
                <a:gd name="T44" fmla="*/ 17 w 27"/>
                <a:gd name="T45" fmla="*/ 66 h 76"/>
                <a:gd name="T46" fmla="*/ 17 w 27"/>
                <a:gd name="T47" fmla="*/ 66 h 76"/>
                <a:gd name="T48" fmla="*/ 17 w 27"/>
                <a:gd name="T49" fmla="*/ 66 h 76"/>
                <a:gd name="T50" fmla="*/ 24 w 27"/>
                <a:gd name="T51" fmla="*/ 65 h 76"/>
                <a:gd name="T52" fmla="*/ 24 w 27"/>
                <a:gd name="T53" fmla="*/ 65 h 76"/>
                <a:gd name="T54" fmla="*/ 25 w 27"/>
                <a:gd name="T55" fmla="*/ 72 h 76"/>
                <a:gd name="T56" fmla="*/ 25 w 27"/>
                <a:gd name="T57" fmla="*/ 72 h 76"/>
                <a:gd name="T58" fmla="*/ 17 w 27"/>
                <a:gd name="T59" fmla="*/ 76 h 76"/>
                <a:gd name="T60" fmla="*/ 17 w 27"/>
                <a:gd name="T61" fmla="*/ 76 h 76"/>
                <a:gd name="T62" fmla="*/ 11 w 27"/>
                <a:gd name="T63" fmla="*/ 75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76">
                  <a:moveTo>
                    <a:pt x="11" y="75"/>
                  </a:moveTo>
                  <a:cubicBezTo>
                    <a:pt x="8" y="74"/>
                    <a:pt x="8" y="74"/>
                    <a:pt x="8" y="7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8"/>
                    <a:pt x="0" y="2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4"/>
                    <a:pt x="4" y="8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0"/>
                    <a:pt x="21" y="2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8"/>
                    <a:pt x="20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4"/>
                    <a:pt x="10" y="16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5"/>
                    <a:pt x="11" y="27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9" y="64"/>
                    <a:pt x="21" y="64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66"/>
                    <a:pt x="27" y="70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3" y="76"/>
                    <a:pt x="19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4" y="76"/>
                    <a:pt x="11" y="75"/>
                    <a:pt x="1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18"/>
            <p:cNvSpPr>
              <a:spLocks noEditPoints="1"/>
            </p:cNvSpPr>
            <p:nvPr/>
          </p:nvSpPr>
          <p:spPr bwMode="auto">
            <a:xfrm>
              <a:off x="1030288" y="4214813"/>
              <a:ext cx="687388" cy="1003300"/>
            </a:xfrm>
            <a:custGeom>
              <a:gdLst>
                <a:gd name="T0" fmla="*/ 0 w 183"/>
                <a:gd name="T1" fmla="*/ 111 h 267"/>
                <a:gd name="T2" fmla="*/ 31 w 183"/>
                <a:gd name="T3" fmla="*/ 18 h 267"/>
                <a:gd name="T4" fmla="*/ 57 w 183"/>
                <a:gd name="T5" fmla="*/ 5 h 267"/>
                <a:gd name="T6" fmla="*/ 94 w 183"/>
                <a:gd name="T7" fmla="*/ 10 h 267"/>
                <a:gd name="T8" fmla="*/ 97 w 183"/>
                <a:gd name="T9" fmla="*/ 19 h 267"/>
                <a:gd name="T10" fmla="*/ 92 w 183"/>
                <a:gd name="T11" fmla="*/ 19 h 267"/>
                <a:gd name="T12" fmla="*/ 101 w 183"/>
                <a:gd name="T13" fmla="*/ 90 h 267"/>
                <a:gd name="T14" fmla="*/ 85 w 183"/>
                <a:gd name="T15" fmla="*/ 120 h 267"/>
                <a:gd name="T16" fmla="*/ 61 w 183"/>
                <a:gd name="T17" fmla="*/ 125 h 267"/>
                <a:gd name="T18" fmla="*/ 56 w 183"/>
                <a:gd name="T19" fmla="*/ 146 h 267"/>
                <a:gd name="T20" fmla="*/ 80 w 183"/>
                <a:gd name="T21" fmla="*/ 206 h 267"/>
                <a:gd name="T22" fmla="*/ 81 w 183"/>
                <a:gd name="T23" fmla="*/ 206 h 267"/>
                <a:gd name="T24" fmla="*/ 89 w 183"/>
                <a:gd name="T25" fmla="*/ 211 h 267"/>
                <a:gd name="T26" fmla="*/ 94 w 183"/>
                <a:gd name="T27" fmla="*/ 209 h 267"/>
                <a:gd name="T28" fmla="*/ 114 w 183"/>
                <a:gd name="T29" fmla="*/ 180 h 267"/>
                <a:gd name="T30" fmla="*/ 155 w 183"/>
                <a:gd name="T31" fmla="*/ 183 h 267"/>
                <a:gd name="T32" fmla="*/ 168 w 183"/>
                <a:gd name="T33" fmla="*/ 195 h 267"/>
                <a:gd name="T34" fmla="*/ 176 w 183"/>
                <a:gd name="T35" fmla="*/ 258 h 267"/>
                <a:gd name="T36" fmla="*/ 173 w 183"/>
                <a:gd name="T37" fmla="*/ 260 h 267"/>
                <a:gd name="T38" fmla="*/ 123 w 183"/>
                <a:gd name="T39" fmla="*/ 267 h 267"/>
                <a:gd name="T40" fmla="*/ 90 w 183"/>
                <a:gd name="T41" fmla="*/ 250 h 267"/>
                <a:gd name="T42" fmla="*/ 97 w 183"/>
                <a:gd name="T43" fmla="*/ 253 h 267"/>
                <a:gd name="T44" fmla="*/ 123 w 183"/>
                <a:gd name="T45" fmla="*/ 257 h 267"/>
                <a:gd name="T46" fmla="*/ 170 w 183"/>
                <a:gd name="T47" fmla="*/ 247 h 267"/>
                <a:gd name="T48" fmla="*/ 173 w 183"/>
                <a:gd name="T49" fmla="*/ 232 h 267"/>
                <a:gd name="T50" fmla="*/ 157 w 183"/>
                <a:gd name="T51" fmla="*/ 199 h 267"/>
                <a:gd name="T52" fmla="*/ 149 w 183"/>
                <a:gd name="T53" fmla="*/ 191 h 267"/>
                <a:gd name="T54" fmla="*/ 122 w 183"/>
                <a:gd name="T55" fmla="*/ 185 h 267"/>
                <a:gd name="T56" fmla="*/ 102 w 183"/>
                <a:gd name="T57" fmla="*/ 214 h 267"/>
                <a:gd name="T58" fmla="*/ 75 w 183"/>
                <a:gd name="T59" fmla="*/ 214 h 267"/>
                <a:gd name="T60" fmla="*/ 46 w 183"/>
                <a:gd name="T61" fmla="*/ 153 h 267"/>
                <a:gd name="T62" fmla="*/ 46 w 183"/>
                <a:gd name="T63" fmla="*/ 143 h 267"/>
                <a:gd name="T64" fmla="*/ 50 w 183"/>
                <a:gd name="T65" fmla="*/ 129 h 267"/>
                <a:gd name="T66" fmla="*/ 83 w 183"/>
                <a:gd name="T67" fmla="*/ 110 h 267"/>
                <a:gd name="T68" fmla="*/ 86 w 183"/>
                <a:gd name="T69" fmla="*/ 107 h 267"/>
                <a:gd name="T70" fmla="*/ 91 w 183"/>
                <a:gd name="T71" fmla="*/ 91 h 267"/>
                <a:gd name="T72" fmla="*/ 87 w 183"/>
                <a:gd name="T73" fmla="*/ 20 h 267"/>
                <a:gd name="T74" fmla="*/ 87 w 183"/>
                <a:gd name="T75" fmla="*/ 19 h 267"/>
                <a:gd name="T76" fmla="*/ 75 w 183"/>
                <a:gd name="T77" fmla="*/ 10 h 267"/>
                <a:gd name="T78" fmla="*/ 60 w 183"/>
                <a:gd name="T79" fmla="*/ 14 h 267"/>
                <a:gd name="T80" fmla="*/ 38 w 183"/>
                <a:gd name="T81" fmla="*/ 25 h 267"/>
                <a:gd name="T82" fmla="*/ 11 w 183"/>
                <a:gd name="T83" fmla="*/ 96 h 267"/>
                <a:gd name="T84" fmla="*/ 89 w 183"/>
                <a:gd name="T85" fmla="*/ 249 h 267"/>
                <a:gd name="T86" fmla="*/ 90 w 183"/>
                <a:gd name="T87" fmla="*/ 249 h 2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" h="267">
                  <a:moveTo>
                    <a:pt x="84" y="257"/>
                  </a:moveTo>
                  <a:cubicBezTo>
                    <a:pt x="9" y="219"/>
                    <a:pt x="0" y="145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1"/>
                    <a:pt x="1" y="95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7" y="52"/>
                    <a:pt x="19" y="2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43" y="7"/>
                    <a:pt x="53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64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0"/>
                    <a:pt x="91" y="5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7" y="14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91"/>
                    <a:pt x="101" y="91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113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5"/>
                    <a:pt x="56" y="146"/>
                    <a:pt x="56" y="146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8"/>
                    <a:pt x="56" y="151"/>
                    <a:pt x="56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84"/>
                    <a:pt x="76" y="202"/>
                    <a:pt x="80" y="206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1" y="206"/>
                    <a:pt x="81" y="206"/>
                    <a:pt x="81" y="206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2" y="207"/>
                    <a:pt x="82" y="207"/>
                    <a:pt x="82" y="207"/>
                  </a:cubicBezTo>
                  <a:cubicBezTo>
                    <a:pt x="85" y="211"/>
                    <a:pt x="88" y="211"/>
                    <a:pt x="89" y="211"/>
                  </a:cubicBezTo>
                  <a:cubicBezTo>
                    <a:pt x="89" y="211"/>
                    <a:pt x="89" y="211"/>
                    <a:pt x="89" y="211"/>
                  </a:cubicBezTo>
                  <a:cubicBezTo>
                    <a:pt x="91" y="211"/>
                    <a:pt x="93" y="210"/>
                    <a:pt x="94" y="209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94" y="208"/>
                    <a:pt x="94" y="208"/>
                    <a:pt x="94" y="20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7" y="174"/>
                    <a:pt x="123" y="171"/>
                    <a:pt x="129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9" y="171"/>
                    <a:pt x="148" y="178"/>
                    <a:pt x="155" y="183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63" y="189"/>
                    <a:pt x="168" y="195"/>
                    <a:pt x="168" y="195"/>
                  </a:cubicBezTo>
                  <a:cubicBezTo>
                    <a:pt x="168" y="195"/>
                    <a:pt x="168" y="195"/>
                    <a:pt x="168" y="195"/>
                  </a:cubicBezTo>
                  <a:cubicBezTo>
                    <a:pt x="179" y="208"/>
                    <a:pt x="183" y="221"/>
                    <a:pt x="183" y="232"/>
                  </a:cubicBezTo>
                  <a:cubicBezTo>
                    <a:pt x="183" y="232"/>
                    <a:pt x="183" y="232"/>
                    <a:pt x="183" y="232"/>
                  </a:cubicBezTo>
                  <a:cubicBezTo>
                    <a:pt x="183" y="247"/>
                    <a:pt x="176" y="257"/>
                    <a:pt x="176" y="258"/>
                  </a:cubicBezTo>
                  <a:cubicBezTo>
                    <a:pt x="176" y="258"/>
                    <a:pt x="176" y="258"/>
                    <a:pt x="176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3" y="260"/>
                    <a:pt x="173" y="260"/>
                    <a:pt x="173" y="260"/>
                  </a:cubicBezTo>
                  <a:cubicBezTo>
                    <a:pt x="152" y="265"/>
                    <a:pt x="136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98" y="267"/>
                    <a:pt x="87" y="260"/>
                    <a:pt x="84" y="257"/>
                  </a:cubicBezTo>
                  <a:close/>
                  <a:moveTo>
                    <a:pt x="90" y="250"/>
                  </a:moveTo>
                  <a:cubicBezTo>
                    <a:pt x="91" y="250"/>
                    <a:pt x="91" y="250"/>
                    <a:pt x="91" y="250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3" y="251"/>
                    <a:pt x="94" y="252"/>
                    <a:pt x="97" y="253"/>
                  </a:cubicBezTo>
                  <a:cubicBezTo>
                    <a:pt x="97" y="253"/>
                    <a:pt x="97" y="253"/>
                    <a:pt x="97" y="253"/>
                  </a:cubicBezTo>
                  <a:cubicBezTo>
                    <a:pt x="102" y="255"/>
                    <a:pt x="110" y="257"/>
                    <a:pt x="123" y="257"/>
                  </a:cubicBezTo>
                  <a:cubicBezTo>
                    <a:pt x="123" y="257"/>
                    <a:pt x="123" y="257"/>
                    <a:pt x="123" y="257"/>
                  </a:cubicBezTo>
                  <a:cubicBezTo>
                    <a:pt x="135" y="257"/>
                    <a:pt x="149" y="256"/>
                    <a:pt x="168" y="251"/>
                  </a:cubicBezTo>
                  <a:cubicBezTo>
                    <a:pt x="168" y="251"/>
                    <a:pt x="168" y="251"/>
                    <a:pt x="168" y="251"/>
                  </a:cubicBezTo>
                  <a:cubicBezTo>
                    <a:pt x="169" y="250"/>
                    <a:pt x="169" y="248"/>
                    <a:pt x="170" y="247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71" y="243"/>
                    <a:pt x="173" y="238"/>
                    <a:pt x="173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23"/>
                    <a:pt x="170" y="213"/>
                    <a:pt x="161" y="202"/>
                  </a:cubicBezTo>
                  <a:cubicBezTo>
                    <a:pt x="161" y="202"/>
                    <a:pt x="161" y="202"/>
                    <a:pt x="161" y="202"/>
                  </a:cubicBezTo>
                  <a:cubicBezTo>
                    <a:pt x="161" y="202"/>
                    <a:pt x="159" y="201"/>
                    <a:pt x="157" y="199"/>
                  </a:cubicBezTo>
                  <a:cubicBezTo>
                    <a:pt x="157" y="199"/>
                    <a:pt x="157" y="199"/>
                    <a:pt x="157" y="199"/>
                  </a:cubicBezTo>
                  <a:cubicBezTo>
                    <a:pt x="155" y="197"/>
                    <a:pt x="152" y="194"/>
                    <a:pt x="149" y="191"/>
                  </a:cubicBezTo>
                  <a:cubicBezTo>
                    <a:pt x="149" y="191"/>
                    <a:pt x="149" y="191"/>
                    <a:pt x="149" y="191"/>
                  </a:cubicBezTo>
                  <a:cubicBezTo>
                    <a:pt x="143" y="186"/>
                    <a:pt x="134" y="181"/>
                    <a:pt x="129" y="181"/>
                  </a:cubicBezTo>
                  <a:cubicBezTo>
                    <a:pt x="129" y="181"/>
                    <a:pt x="129" y="181"/>
                    <a:pt x="129" y="181"/>
                  </a:cubicBezTo>
                  <a:cubicBezTo>
                    <a:pt x="126" y="181"/>
                    <a:pt x="124" y="182"/>
                    <a:pt x="122" y="185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14"/>
                    <a:pt x="98" y="221"/>
                    <a:pt x="89" y="221"/>
                  </a:cubicBezTo>
                  <a:cubicBezTo>
                    <a:pt x="89" y="221"/>
                    <a:pt x="89" y="221"/>
                    <a:pt x="89" y="221"/>
                  </a:cubicBezTo>
                  <a:cubicBezTo>
                    <a:pt x="84" y="221"/>
                    <a:pt x="79" y="219"/>
                    <a:pt x="75" y="214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1" y="211"/>
                    <a:pt x="46" y="191"/>
                    <a:pt x="46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46" y="150"/>
                    <a:pt x="46" y="148"/>
                    <a:pt x="46" y="145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4"/>
                    <a:pt x="46" y="144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5" y="108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8" y="105"/>
                    <a:pt x="91" y="100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7" y="20"/>
                    <a:pt x="87" y="19"/>
                    <a:pt x="87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18"/>
                    <a:pt x="86" y="16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13"/>
                    <a:pt x="82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2" y="10"/>
                    <a:pt x="67" y="11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48" y="1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28" y="35"/>
                    <a:pt x="16" y="55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0" y="102"/>
                    <a:pt x="10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10" y="143"/>
                    <a:pt x="18" y="213"/>
                    <a:pt x="89" y="249"/>
                  </a:cubicBezTo>
                  <a:cubicBezTo>
                    <a:pt x="89" y="249"/>
                    <a:pt x="89" y="249"/>
                    <a:pt x="89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0" y="249"/>
                    <a:pt x="90" y="250"/>
                    <a:pt x="9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19"/>
            <p:cNvSpPr/>
            <p:nvPr/>
          </p:nvSpPr>
          <p:spPr bwMode="auto">
            <a:xfrm>
              <a:off x="1033463" y="4808538"/>
              <a:ext cx="117475" cy="79375"/>
            </a:xfrm>
            <a:custGeom>
              <a:gdLst>
                <a:gd name="T0" fmla="*/ 1 w 31"/>
                <a:gd name="T1" fmla="*/ 18 h 21"/>
                <a:gd name="T2" fmla="*/ 3 w 31"/>
                <a:gd name="T3" fmla="*/ 11 h 21"/>
                <a:gd name="T4" fmla="*/ 3 w 31"/>
                <a:gd name="T5" fmla="*/ 11 h 21"/>
                <a:gd name="T6" fmla="*/ 24 w 31"/>
                <a:gd name="T7" fmla="*/ 2 h 21"/>
                <a:gd name="T8" fmla="*/ 30 w 31"/>
                <a:gd name="T9" fmla="*/ 4 h 21"/>
                <a:gd name="T10" fmla="*/ 30 w 31"/>
                <a:gd name="T11" fmla="*/ 4 h 21"/>
                <a:gd name="T12" fmla="*/ 28 w 31"/>
                <a:gd name="T13" fmla="*/ 11 h 21"/>
                <a:gd name="T14" fmla="*/ 28 w 31"/>
                <a:gd name="T15" fmla="*/ 11 h 21"/>
                <a:gd name="T16" fmla="*/ 7 w 31"/>
                <a:gd name="T17" fmla="*/ 20 h 21"/>
                <a:gd name="T18" fmla="*/ 5 w 31"/>
                <a:gd name="T19" fmla="*/ 21 h 21"/>
                <a:gd name="T20" fmla="*/ 5 w 31"/>
                <a:gd name="T21" fmla="*/ 21 h 21"/>
                <a:gd name="T22" fmla="*/ 1 w 31"/>
                <a:gd name="T23" fmla="*/ 18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1">
                  <a:moveTo>
                    <a:pt x="1" y="18"/>
                  </a:moveTo>
                  <a:cubicBezTo>
                    <a:pt x="0" y="15"/>
                    <a:pt x="1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0"/>
                    <a:pt x="29" y="2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1" y="7"/>
                    <a:pt x="30" y="10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6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2" y="20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0"/>
            <p:cNvSpPr/>
            <p:nvPr/>
          </p:nvSpPr>
          <p:spPr bwMode="auto">
            <a:xfrm>
              <a:off x="1049338" y="4864100"/>
              <a:ext cx="123825" cy="68263"/>
            </a:xfrm>
            <a:custGeom>
              <a:gdLst>
                <a:gd name="T0" fmla="*/ 1 w 33"/>
                <a:gd name="T1" fmla="*/ 15 h 18"/>
                <a:gd name="T2" fmla="*/ 4 w 33"/>
                <a:gd name="T3" fmla="*/ 9 h 18"/>
                <a:gd name="T4" fmla="*/ 4 w 33"/>
                <a:gd name="T5" fmla="*/ 9 h 18"/>
                <a:gd name="T6" fmla="*/ 26 w 33"/>
                <a:gd name="T7" fmla="*/ 1 h 18"/>
                <a:gd name="T8" fmla="*/ 32 w 33"/>
                <a:gd name="T9" fmla="*/ 4 h 18"/>
                <a:gd name="T10" fmla="*/ 32 w 33"/>
                <a:gd name="T11" fmla="*/ 4 h 18"/>
                <a:gd name="T12" fmla="*/ 29 w 33"/>
                <a:gd name="T13" fmla="*/ 10 h 18"/>
                <a:gd name="T14" fmla="*/ 29 w 33"/>
                <a:gd name="T15" fmla="*/ 10 h 18"/>
                <a:gd name="T16" fmla="*/ 7 w 33"/>
                <a:gd name="T17" fmla="*/ 18 h 18"/>
                <a:gd name="T18" fmla="*/ 6 w 33"/>
                <a:gd name="T19" fmla="*/ 18 h 18"/>
                <a:gd name="T20" fmla="*/ 6 w 33"/>
                <a:gd name="T21" fmla="*/ 18 h 18"/>
                <a:gd name="T22" fmla="*/ 1 w 33"/>
                <a:gd name="T23" fmla="*/ 1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18">
                  <a:moveTo>
                    <a:pt x="1" y="15"/>
                  </a:moveTo>
                  <a:cubicBezTo>
                    <a:pt x="0" y="12"/>
                    <a:pt x="1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9" y="0"/>
                    <a:pt x="32" y="1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7"/>
                    <a:pt x="32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" y="18"/>
                    <a:pt x="2" y="17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21"/>
            <p:cNvSpPr/>
            <p:nvPr/>
          </p:nvSpPr>
          <p:spPr bwMode="auto">
            <a:xfrm>
              <a:off x="1068388" y="4929188"/>
              <a:ext cx="119063" cy="47625"/>
            </a:xfrm>
            <a:custGeom>
              <a:gdLst>
                <a:gd name="T0" fmla="*/ 0 w 32"/>
                <a:gd name="T1" fmla="*/ 9 h 13"/>
                <a:gd name="T2" fmla="*/ 5 w 32"/>
                <a:gd name="T3" fmla="*/ 3 h 13"/>
                <a:gd name="T4" fmla="*/ 5 w 32"/>
                <a:gd name="T5" fmla="*/ 3 h 13"/>
                <a:gd name="T6" fmla="*/ 26 w 32"/>
                <a:gd name="T7" fmla="*/ 0 h 13"/>
                <a:gd name="T8" fmla="*/ 31 w 32"/>
                <a:gd name="T9" fmla="*/ 5 h 13"/>
                <a:gd name="T10" fmla="*/ 31 w 32"/>
                <a:gd name="T11" fmla="*/ 5 h 13"/>
                <a:gd name="T12" fmla="*/ 27 w 32"/>
                <a:gd name="T13" fmla="*/ 10 h 13"/>
                <a:gd name="T14" fmla="*/ 27 w 32"/>
                <a:gd name="T15" fmla="*/ 10 h 13"/>
                <a:gd name="T16" fmla="*/ 6 w 32"/>
                <a:gd name="T17" fmla="*/ 13 h 13"/>
                <a:gd name="T18" fmla="*/ 5 w 32"/>
                <a:gd name="T19" fmla="*/ 13 h 13"/>
                <a:gd name="T20" fmla="*/ 5 w 32"/>
                <a:gd name="T21" fmla="*/ 13 h 13"/>
                <a:gd name="T22" fmla="*/ 0 w 32"/>
                <a:gd name="T23" fmla="*/ 9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3">
                  <a:moveTo>
                    <a:pt x="0" y="9"/>
                  </a:moveTo>
                  <a:cubicBezTo>
                    <a:pt x="0" y="6"/>
                    <a:pt x="2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1" y="2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7"/>
                    <a:pt x="30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1" y="12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22"/>
            <p:cNvSpPr/>
            <p:nvPr/>
          </p:nvSpPr>
          <p:spPr bwMode="auto">
            <a:xfrm>
              <a:off x="981075" y="5176838"/>
              <a:ext cx="511175" cy="336550"/>
            </a:xfrm>
            <a:custGeom>
              <a:gdLst>
                <a:gd name="T0" fmla="*/ 3 w 136"/>
                <a:gd name="T1" fmla="*/ 66 h 90"/>
                <a:gd name="T2" fmla="*/ 10 w 136"/>
                <a:gd name="T3" fmla="*/ 68 h 90"/>
                <a:gd name="T4" fmla="*/ 30 w 136"/>
                <a:gd name="T5" fmla="*/ 80 h 90"/>
                <a:gd name="T6" fmla="*/ 54 w 136"/>
                <a:gd name="T7" fmla="*/ 74 h 90"/>
                <a:gd name="T8" fmla="*/ 56 w 136"/>
                <a:gd name="T9" fmla="*/ 73 h 90"/>
                <a:gd name="T10" fmla="*/ 56 w 136"/>
                <a:gd name="T11" fmla="*/ 72 h 90"/>
                <a:gd name="T12" fmla="*/ 72 w 136"/>
                <a:gd name="T13" fmla="*/ 64 h 90"/>
                <a:gd name="T14" fmla="*/ 75 w 136"/>
                <a:gd name="T15" fmla="*/ 57 h 90"/>
                <a:gd name="T16" fmla="*/ 75 w 136"/>
                <a:gd name="T17" fmla="*/ 56 h 90"/>
                <a:gd name="T18" fmla="*/ 75 w 136"/>
                <a:gd name="T19" fmla="*/ 56 h 90"/>
                <a:gd name="T20" fmla="*/ 68 w 136"/>
                <a:gd name="T21" fmla="*/ 54 h 90"/>
                <a:gd name="T22" fmla="*/ 65 w 136"/>
                <a:gd name="T23" fmla="*/ 47 h 90"/>
                <a:gd name="T24" fmla="*/ 66 w 136"/>
                <a:gd name="T25" fmla="*/ 40 h 90"/>
                <a:gd name="T26" fmla="*/ 69 w 136"/>
                <a:gd name="T27" fmla="*/ 35 h 90"/>
                <a:gd name="T28" fmla="*/ 81 w 136"/>
                <a:gd name="T29" fmla="*/ 45 h 90"/>
                <a:gd name="T30" fmla="*/ 82 w 136"/>
                <a:gd name="T31" fmla="*/ 44 h 90"/>
                <a:gd name="T32" fmla="*/ 83 w 136"/>
                <a:gd name="T33" fmla="*/ 44 h 90"/>
                <a:gd name="T34" fmla="*/ 89 w 136"/>
                <a:gd name="T35" fmla="*/ 42 h 90"/>
                <a:gd name="T36" fmla="*/ 85 w 136"/>
                <a:gd name="T37" fmla="*/ 41 h 90"/>
                <a:gd name="T38" fmla="*/ 81 w 136"/>
                <a:gd name="T39" fmla="*/ 34 h 90"/>
                <a:gd name="T40" fmla="*/ 86 w 136"/>
                <a:gd name="T41" fmla="*/ 26 h 90"/>
                <a:gd name="T42" fmla="*/ 88 w 136"/>
                <a:gd name="T43" fmla="*/ 24 h 90"/>
                <a:gd name="T44" fmla="*/ 97 w 136"/>
                <a:gd name="T45" fmla="*/ 29 h 90"/>
                <a:gd name="T46" fmla="*/ 102 w 136"/>
                <a:gd name="T47" fmla="*/ 33 h 90"/>
                <a:gd name="T48" fmla="*/ 108 w 136"/>
                <a:gd name="T49" fmla="*/ 33 h 90"/>
                <a:gd name="T50" fmla="*/ 123 w 136"/>
                <a:gd name="T51" fmla="*/ 28 h 90"/>
                <a:gd name="T52" fmla="*/ 126 w 136"/>
                <a:gd name="T53" fmla="*/ 22 h 90"/>
                <a:gd name="T54" fmla="*/ 122 w 136"/>
                <a:gd name="T55" fmla="*/ 9 h 90"/>
                <a:gd name="T56" fmla="*/ 121 w 136"/>
                <a:gd name="T57" fmla="*/ 8 h 90"/>
                <a:gd name="T58" fmla="*/ 121 w 136"/>
                <a:gd name="T59" fmla="*/ 8 h 90"/>
                <a:gd name="T60" fmla="*/ 122 w 136"/>
                <a:gd name="T61" fmla="*/ 1 h 90"/>
                <a:gd name="T62" fmla="*/ 129 w 136"/>
                <a:gd name="T63" fmla="*/ 3 h 90"/>
                <a:gd name="T64" fmla="*/ 136 w 136"/>
                <a:gd name="T65" fmla="*/ 22 h 90"/>
                <a:gd name="T66" fmla="*/ 129 w 136"/>
                <a:gd name="T67" fmla="*/ 36 h 90"/>
                <a:gd name="T68" fmla="*/ 109 w 136"/>
                <a:gd name="T69" fmla="*/ 43 h 90"/>
                <a:gd name="T70" fmla="*/ 103 w 136"/>
                <a:gd name="T71" fmla="*/ 43 h 90"/>
                <a:gd name="T72" fmla="*/ 99 w 136"/>
                <a:gd name="T73" fmla="*/ 48 h 90"/>
                <a:gd name="T74" fmla="*/ 86 w 136"/>
                <a:gd name="T75" fmla="*/ 53 h 90"/>
                <a:gd name="T76" fmla="*/ 85 w 136"/>
                <a:gd name="T77" fmla="*/ 54 h 90"/>
                <a:gd name="T78" fmla="*/ 85 w 136"/>
                <a:gd name="T79" fmla="*/ 57 h 90"/>
                <a:gd name="T80" fmla="*/ 79 w 136"/>
                <a:gd name="T81" fmla="*/ 71 h 90"/>
                <a:gd name="T82" fmla="*/ 60 w 136"/>
                <a:gd name="T83" fmla="*/ 81 h 90"/>
                <a:gd name="T84" fmla="*/ 30 w 136"/>
                <a:gd name="T85" fmla="*/ 90 h 90"/>
                <a:gd name="T86" fmla="*/ 29 w 136"/>
                <a:gd name="T87" fmla="*/ 90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90">
                  <a:moveTo>
                    <a:pt x="1" y="73"/>
                  </a:moveTo>
                  <a:cubicBezTo>
                    <a:pt x="0" y="70"/>
                    <a:pt x="1" y="67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5"/>
                    <a:pt x="9" y="66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5" y="78"/>
                    <a:pt x="22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9" y="80"/>
                    <a:pt x="49" y="76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5" y="73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65" y="69"/>
                    <a:pt x="70" y="66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5" y="61"/>
                    <a:pt x="75" y="59"/>
                    <a:pt x="75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3" y="56"/>
                    <a:pt x="71" y="56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6" y="53"/>
                    <a:pt x="64" y="50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5"/>
                    <a:pt x="65" y="42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8" y="40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5" y="43"/>
                    <a:pt x="87" y="43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7" y="42"/>
                    <a:pt x="86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3" y="40"/>
                    <a:pt x="81" y="37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0"/>
                    <a:pt x="83" y="28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4" y="27"/>
                    <a:pt x="97" y="29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9" y="30"/>
                    <a:pt x="101" y="31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5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6" y="32"/>
                    <a:pt x="121" y="30"/>
                    <a:pt x="123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5" y="27"/>
                    <a:pt x="126" y="25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18"/>
                    <a:pt x="123" y="12"/>
                    <a:pt x="122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9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6"/>
                    <a:pt x="120" y="3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4" y="0"/>
                    <a:pt x="128" y="0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36" y="1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7"/>
                    <a:pt x="134" y="32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5" y="40"/>
                    <a:pt x="118" y="42"/>
                    <a:pt x="109" y="43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8" y="43"/>
                    <a:pt x="106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5"/>
                    <a:pt x="101" y="47"/>
                    <a:pt x="99" y="48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6" y="50"/>
                    <a:pt x="92" y="52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5" y="56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2"/>
                    <a:pt x="83" y="67"/>
                    <a:pt x="79" y="7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5" y="75"/>
                    <a:pt x="69" y="78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8" y="83"/>
                    <a:pt x="44" y="90"/>
                    <a:pt x="30" y="90"/>
                  </a:cubicBezTo>
                  <a:cubicBezTo>
                    <a:pt x="30" y="90"/>
                    <a:pt x="30" y="90"/>
                    <a:pt x="30" y="90"/>
                  </a:cubicBezTo>
                  <a:cubicBezTo>
                    <a:pt x="30" y="90"/>
                    <a:pt x="29" y="90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19" y="90"/>
                    <a:pt x="7" y="86"/>
                    <a:pt x="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23"/>
            <p:cNvSpPr/>
            <p:nvPr/>
          </p:nvSpPr>
          <p:spPr bwMode="auto">
            <a:xfrm>
              <a:off x="1852613" y="5818188"/>
              <a:ext cx="225425" cy="1006475"/>
            </a:xfrm>
            <a:custGeom>
              <a:gdLst>
                <a:gd name="T0" fmla="*/ 17 w 60"/>
                <a:gd name="T1" fmla="*/ 265 h 268"/>
                <a:gd name="T2" fmla="*/ 14 w 60"/>
                <a:gd name="T3" fmla="*/ 258 h 268"/>
                <a:gd name="T4" fmla="*/ 14 w 60"/>
                <a:gd name="T5" fmla="*/ 258 h 268"/>
                <a:gd name="T6" fmla="*/ 14 w 60"/>
                <a:gd name="T7" fmla="*/ 256 h 268"/>
                <a:gd name="T8" fmla="*/ 14 w 60"/>
                <a:gd name="T9" fmla="*/ 256 h 268"/>
                <a:gd name="T10" fmla="*/ 7 w 60"/>
                <a:gd name="T11" fmla="*/ 179 h 268"/>
                <a:gd name="T12" fmla="*/ 0 w 60"/>
                <a:gd name="T13" fmla="*/ 93 h 268"/>
                <a:gd name="T14" fmla="*/ 0 w 60"/>
                <a:gd name="T15" fmla="*/ 93 h 268"/>
                <a:gd name="T16" fmla="*/ 5 w 60"/>
                <a:gd name="T17" fmla="*/ 4 h 268"/>
                <a:gd name="T18" fmla="*/ 5 w 60"/>
                <a:gd name="T19" fmla="*/ 4 h 268"/>
                <a:gd name="T20" fmla="*/ 5 w 60"/>
                <a:gd name="T21" fmla="*/ 4 h 268"/>
                <a:gd name="T22" fmla="*/ 11 w 60"/>
                <a:gd name="T23" fmla="*/ 0 h 268"/>
                <a:gd name="T24" fmla="*/ 11 w 60"/>
                <a:gd name="T25" fmla="*/ 0 h 268"/>
                <a:gd name="T26" fmla="*/ 15 w 60"/>
                <a:gd name="T27" fmla="*/ 6 h 268"/>
                <a:gd name="T28" fmla="*/ 15 w 60"/>
                <a:gd name="T29" fmla="*/ 6 h 268"/>
                <a:gd name="T30" fmla="*/ 13 w 60"/>
                <a:gd name="T31" fmla="*/ 31 h 268"/>
                <a:gd name="T32" fmla="*/ 13 w 60"/>
                <a:gd name="T33" fmla="*/ 31 h 268"/>
                <a:gd name="T34" fmla="*/ 10 w 60"/>
                <a:gd name="T35" fmla="*/ 93 h 268"/>
                <a:gd name="T36" fmla="*/ 10 w 60"/>
                <a:gd name="T37" fmla="*/ 93 h 268"/>
                <a:gd name="T38" fmla="*/ 16 w 60"/>
                <a:gd name="T39" fmla="*/ 178 h 268"/>
                <a:gd name="T40" fmla="*/ 16 w 60"/>
                <a:gd name="T41" fmla="*/ 178 h 268"/>
                <a:gd name="T42" fmla="*/ 16 w 60"/>
                <a:gd name="T43" fmla="*/ 178 h 268"/>
                <a:gd name="T44" fmla="*/ 24 w 60"/>
                <a:gd name="T45" fmla="*/ 257 h 268"/>
                <a:gd name="T46" fmla="*/ 24 w 60"/>
                <a:gd name="T47" fmla="*/ 257 h 268"/>
                <a:gd name="T48" fmla="*/ 24 w 60"/>
                <a:gd name="T49" fmla="*/ 258 h 268"/>
                <a:gd name="T50" fmla="*/ 24 w 60"/>
                <a:gd name="T51" fmla="*/ 258 h 268"/>
                <a:gd name="T52" fmla="*/ 24 w 60"/>
                <a:gd name="T53" fmla="*/ 258 h 268"/>
                <a:gd name="T54" fmla="*/ 28 w 60"/>
                <a:gd name="T55" fmla="*/ 258 h 268"/>
                <a:gd name="T56" fmla="*/ 28 w 60"/>
                <a:gd name="T57" fmla="*/ 258 h 268"/>
                <a:gd name="T58" fmla="*/ 32 w 60"/>
                <a:gd name="T59" fmla="*/ 258 h 268"/>
                <a:gd name="T60" fmla="*/ 32 w 60"/>
                <a:gd name="T61" fmla="*/ 258 h 268"/>
                <a:gd name="T62" fmla="*/ 32 w 60"/>
                <a:gd name="T63" fmla="*/ 258 h 268"/>
                <a:gd name="T64" fmla="*/ 55 w 60"/>
                <a:gd name="T65" fmla="*/ 256 h 268"/>
                <a:gd name="T66" fmla="*/ 60 w 60"/>
                <a:gd name="T67" fmla="*/ 261 h 268"/>
                <a:gd name="T68" fmla="*/ 60 w 60"/>
                <a:gd name="T69" fmla="*/ 261 h 268"/>
                <a:gd name="T70" fmla="*/ 55 w 60"/>
                <a:gd name="T71" fmla="*/ 266 h 268"/>
                <a:gd name="T72" fmla="*/ 55 w 60"/>
                <a:gd name="T73" fmla="*/ 266 h 268"/>
                <a:gd name="T74" fmla="*/ 33 w 60"/>
                <a:gd name="T75" fmla="*/ 268 h 268"/>
                <a:gd name="T76" fmla="*/ 28 w 60"/>
                <a:gd name="T77" fmla="*/ 268 h 268"/>
                <a:gd name="T78" fmla="*/ 28 w 60"/>
                <a:gd name="T79" fmla="*/ 268 h 268"/>
                <a:gd name="T80" fmla="*/ 28 w 60"/>
                <a:gd name="T81" fmla="*/ 268 h 268"/>
                <a:gd name="T82" fmla="*/ 28 w 60"/>
                <a:gd name="T83" fmla="*/ 268 h 268"/>
                <a:gd name="T84" fmla="*/ 17 w 60"/>
                <a:gd name="T85" fmla="*/ 265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268">
                  <a:moveTo>
                    <a:pt x="17" y="265"/>
                  </a:moveTo>
                  <a:cubicBezTo>
                    <a:pt x="14" y="262"/>
                    <a:pt x="14" y="259"/>
                    <a:pt x="14" y="258"/>
                  </a:cubicBezTo>
                  <a:cubicBezTo>
                    <a:pt x="14" y="258"/>
                    <a:pt x="14" y="258"/>
                    <a:pt x="14" y="258"/>
                  </a:cubicBezTo>
                  <a:cubicBezTo>
                    <a:pt x="14" y="257"/>
                    <a:pt x="14" y="257"/>
                    <a:pt x="14" y="256"/>
                  </a:cubicBezTo>
                  <a:cubicBezTo>
                    <a:pt x="14" y="256"/>
                    <a:pt x="14" y="256"/>
                    <a:pt x="14" y="256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1" y="150"/>
                    <a:pt x="0" y="120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3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15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47"/>
                    <a:pt x="10" y="69"/>
                    <a:pt x="10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120"/>
                    <a:pt x="11" y="150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4" y="257"/>
                    <a:pt x="24" y="257"/>
                    <a:pt x="24" y="257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58"/>
                    <a:pt x="25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9" y="258"/>
                    <a:pt x="30" y="258"/>
                    <a:pt x="32" y="258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57" y="256"/>
                    <a:pt x="60" y="258"/>
                    <a:pt x="60" y="261"/>
                  </a:cubicBezTo>
                  <a:cubicBezTo>
                    <a:pt x="60" y="261"/>
                    <a:pt x="60" y="261"/>
                    <a:pt x="60" y="261"/>
                  </a:cubicBezTo>
                  <a:cubicBezTo>
                    <a:pt x="60" y="264"/>
                    <a:pt x="58" y="266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ubicBezTo>
                    <a:pt x="33" y="268"/>
                    <a:pt x="33" y="268"/>
                    <a:pt x="33" y="268"/>
                  </a:cubicBezTo>
                  <a:cubicBezTo>
                    <a:pt x="31" y="268"/>
                    <a:pt x="30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3" y="268"/>
                    <a:pt x="19" y="267"/>
                    <a:pt x="17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24"/>
            <p:cNvSpPr/>
            <p:nvPr/>
          </p:nvSpPr>
          <p:spPr bwMode="auto">
            <a:xfrm>
              <a:off x="1706563" y="5788025"/>
              <a:ext cx="184150" cy="1058863"/>
            </a:xfrm>
            <a:custGeom>
              <a:gdLst>
                <a:gd name="T0" fmla="*/ 0 w 49"/>
                <a:gd name="T1" fmla="*/ 277 h 282"/>
                <a:gd name="T2" fmla="*/ 5 w 49"/>
                <a:gd name="T3" fmla="*/ 272 h 282"/>
                <a:gd name="T4" fmla="*/ 5 w 49"/>
                <a:gd name="T5" fmla="*/ 272 h 282"/>
                <a:gd name="T6" fmla="*/ 35 w 49"/>
                <a:gd name="T7" fmla="*/ 269 h 282"/>
                <a:gd name="T8" fmla="*/ 39 w 49"/>
                <a:gd name="T9" fmla="*/ 268 h 282"/>
                <a:gd name="T10" fmla="*/ 39 w 49"/>
                <a:gd name="T11" fmla="*/ 268 h 282"/>
                <a:gd name="T12" fmla="*/ 39 w 49"/>
                <a:gd name="T13" fmla="*/ 268 h 282"/>
                <a:gd name="T14" fmla="*/ 39 w 49"/>
                <a:gd name="T15" fmla="*/ 268 h 282"/>
                <a:gd name="T16" fmla="*/ 37 w 49"/>
                <a:gd name="T17" fmla="*/ 264 h 282"/>
                <a:gd name="T18" fmla="*/ 37 w 49"/>
                <a:gd name="T19" fmla="*/ 264 h 282"/>
                <a:gd name="T20" fmla="*/ 37 w 49"/>
                <a:gd name="T21" fmla="*/ 264 h 282"/>
                <a:gd name="T22" fmla="*/ 37 w 49"/>
                <a:gd name="T23" fmla="*/ 264 h 282"/>
                <a:gd name="T24" fmla="*/ 36 w 49"/>
                <a:gd name="T25" fmla="*/ 263 h 282"/>
                <a:gd name="T26" fmla="*/ 25 w 49"/>
                <a:gd name="T27" fmla="*/ 171 h 282"/>
                <a:gd name="T28" fmla="*/ 12 w 49"/>
                <a:gd name="T29" fmla="*/ 7 h 282"/>
                <a:gd name="T30" fmla="*/ 12 w 49"/>
                <a:gd name="T31" fmla="*/ 7 h 282"/>
                <a:gd name="T32" fmla="*/ 12 w 49"/>
                <a:gd name="T33" fmla="*/ 5 h 282"/>
                <a:gd name="T34" fmla="*/ 12 w 49"/>
                <a:gd name="T35" fmla="*/ 5 h 282"/>
                <a:gd name="T36" fmla="*/ 12 w 49"/>
                <a:gd name="T37" fmla="*/ 5 h 282"/>
                <a:gd name="T38" fmla="*/ 17 w 49"/>
                <a:gd name="T39" fmla="*/ 0 h 282"/>
                <a:gd name="T40" fmla="*/ 17 w 49"/>
                <a:gd name="T41" fmla="*/ 0 h 282"/>
                <a:gd name="T42" fmla="*/ 22 w 49"/>
                <a:gd name="T43" fmla="*/ 5 h 282"/>
                <a:gd name="T44" fmla="*/ 22 w 49"/>
                <a:gd name="T45" fmla="*/ 5 h 282"/>
                <a:gd name="T46" fmla="*/ 22 w 49"/>
                <a:gd name="T47" fmla="*/ 7 h 282"/>
                <a:gd name="T48" fmla="*/ 22 w 49"/>
                <a:gd name="T49" fmla="*/ 7 h 282"/>
                <a:gd name="T50" fmla="*/ 35 w 49"/>
                <a:gd name="T51" fmla="*/ 169 h 282"/>
                <a:gd name="T52" fmla="*/ 35 w 49"/>
                <a:gd name="T53" fmla="*/ 169 h 282"/>
                <a:gd name="T54" fmla="*/ 35 w 49"/>
                <a:gd name="T55" fmla="*/ 170 h 282"/>
                <a:gd name="T56" fmla="*/ 46 w 49"/>
                <a:gd name="T57" fmla="*/ 260 h 282"/>
                <a:gd name="T58" fmla="*/ 49 w 49"/>
                <a:gd name="T59" fmla="*/ 268 h 282"/>
                <a:gd name="T60" fmla="*/ 49 w 49"/>
                <a:gd name="T61" fmla="*/ 268 h 282"/>
                <a:gd name="T62" fmla="*/ 45 w 49"/>
                <a:gd name="T63" fmla="*/ 276 h 282"/>
                <a:gd name="T64" fmla="*/ 45 w 49"/>
                <a:gd name="T65" fmla="*/ 276 h 282"/>
                <a:gd name="T66" fmla="*/ 36 w 49"/>
                <a:gd name="T67" fmla="*/ 279 h 282"/>
                <a:gd name="T68" fmla="*/ 36 w 49"/>
                <a:gd name="T69" fmla="*/ 279 h 282"/>
                <a:gd name="T70" fmla="*/ 6 w 49"/>
                <a:gd name="T71" fmla="*/ 282 h 282"/>
                <a:gd name="T72" fmla="*/ 5 w 49"/>
                <a:gd name="T73" fmla="*/ 282 h 282"/>
                <a:gd name="T74" fmla="*/ 5 w 49"/>
                <a:gd name="T75" fmla="*/ 282 h 282"/>
                <a:gd name="T76" fmla="*/ 0 w 49"/>
                <a:gd name="T77" fmla="*/ 277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282">
                  <a:moveTo>
                    <a:pt x="0" y="277"/>
                  </a:moveTo>
                  <a:cubicBezTo>
                    <a:pt x="0" y="274"/>
                    <a:pt x="2" y="272"/>
                    <a:pt x="5" y="272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8" y="269"/>
                    <a:pt x="39" y="269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8" y="265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2" y="120"/>
                    <a:pt x="12" y="23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22"/>
                    <a:pt x="22" y="121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7" y="261"/>
                    <a:pt x="49" y="264"/>
                    <a:pt x="49" y="268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49" y="271"/>
                    <a:pt x="48" y="274"/>
                    <a:pt x="45" y="276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43" y="278"/>
                    <a:pt x="39" y="279"/>
                    <a:pt x="36" y="279"/>
                  </a:cubicBezTo>
                  <a:cubicBezTo>
                    <a:pt x="36" y="279"/>
                    <a:pt x="36" y="279"/>
                    <a:pt x="36" y="279"/>
                  </a:cubicBezTo>
                  <a:cubicBezTo>
                    <a:pt x="6" y="282"/>
                    <a:pt x="6" y="282"/>
                    <a:pt x="6" y="282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5" y="282"/>
                    <a:pt x="5" y="282"/>
                    <a:pt x="5" y="282"/>
                  </a:cubicBezTo>
                  <a:cubicBezTo>
                    <a:pt x="3" y="282"/>
                    <a:pt x="0" y="280"/>
                    <a:pt x="0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2" name="Freeform 3779"/>
          <p:cNvSpPr>
            <a:spLocks noEditPoints="1"/>
          </p:cNvSpPr>
          <p:nvPr/>
        </p:nvSpPr>
        <p:spPr bwMode="auto">
          <a:xfrm>
            <a:off x="7836999" y="4569002"/>
            <a:ext cx="623728" cy="628759"/>
          </a:xfrm>
          <a:custGeom>
            <a:gdLst>
              <a:gd name="T0" fmla="*/ 0 w 113"/>
              <a:gd name="T1" fmla="*/ 57 h 114"/>
              <a:gd name="T2" fmla="*/ 55 w 113"/>
              <a:gd name="T3" fmla="*/ 0 h 114"/>
              <a:gd name="T4" fmla="*/ 55 w 113"/>
              <a:gd name="T5" fmla="*/ 0 h 114"/>
              <a:gd name="T6" fmla="*/ 113 w 113"/>
              <a:gd name="T7" fmla="*/ 57 h 114"/>
              <a:gd name="T8" fmla="*/ 113 w 113"/>
              <a:gd name="T9" fmla="*/ 57 h 114"/>
              <a:gd name="T10" fmla="*/ 55 w 113"/>
              <a:gd name="T11" fmla="*/ 114 h 114"/>
              <a:gd name="T12" fmla="*/ 55 w 113"/>
              <a:gd name="T13" fmla="*/ 114 h 114"/>
              <a:gd name="T14" fmla="*/ 0 w 113"/>
              <a:gd name="T15" fmla="*/ 57 h 114"/>
              <a:gd name="T16" fmla="*/ 4 w 113"/>
              <a:gd name="T17" fmla="*/ 57 h 114"/>
              <a:gd name="T18" fmla="*/ 55 w 113"/>
              <a:gd name="T19" fmla="*/ 110 h 114"/>
              <a:gd name="T20" fmla="*/ 55 w 113"/>
              <a:gd name="T21" fmla="*/ 110 h 114"/>
              <a:gd name="T22" fmla="*/ 109 w 113"/>
              <a:gd name="T23" fmla="*/ 57 h 114"/>
              <a:gd name="T24" fmla="*/ 109 w 113"/>
              <a:gd name="T25" fmla="*/ 57 h 114"/>
              <a:gd name="T26" fmla="*/ 55 w 113"/>
              <a:gd name="T27" fmla="*/ 4 h 114"/>
              <a:gd name="T28" fmla="*/ 55 w 113"/>
              <a:gd name="T29" fmla="*/ 4 h 114"/>
              <a:gd name="T30" fmla="*/ 4 w 113"/>
              <a:gd name="T31" fmla="*/ 57 h 1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3" h="114">
                <a:moveTo>
                  <a:pt x="0" y="57"/>
                </a:moveTo>
                <a:cubicBezTo>
                  <a:pt x="0" y="25"/>
                  <a:pt x="24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85" y="0"/>
                  <a:pt x="113" y="25"/>
                  <a:pt x="113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88"/>
                  <a:pt x="85" y="114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24" y="114"/>
                  <a:pt x="0" y="88"/>
                  <a:pt x="0" y="57"/>
                </a:cubicBezTo>
                <a:close/>
                <a:moveTo>
                  <a:pt x="4" y="57"/>
                </a:moveTo>
                <a:cubicBezTo>
                  <a:pt x="4" y="86"/>
                  <a:pt x="27" y="110"/>
                  <a:pt x="55" y="110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83" y="110"/>
                  <a:pt x="109" y="86"/>
                  <a:pt x="109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9" y="27"/>
                  <a:pt x="83" y="4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27" y="4"/>
                  <a:pt x="4" y="27"/>
                  <a:pt x="4" y="5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3780"/>
          <p:cNvSpPr>
            <a:spLocks noEditPoints="1"/>
          </p:cNvSpPr>
          <p:nvPr/>
        </p:nvSpPr>
        <p:spPr bwMode="auto">
          <a:xfrm>
            <a:off x="7826939" y="4558942"/>
            <a:ext cx="643848" cy="648879"/>
          </a:xfrm>
          <a:custGeom>
            <a:gdLst>
              <a:gd name="T0" fmla="*/ 0 w 117"/>
              <a:gd name="T1" fmla="*/ 59 h 118"/>
              <a:gd name="T2" fmla="*/ 2 w 117"/>
              <a:gd name="T3" fmla="*/ 59 h 118"/>
              <a:gd name="T4" fmla="*/ 0 w 117"/>
              <a:gd name="T5" fmla="*/ 59 h 118"/>
              <a:gd name="T6" fmla="*/ 57 w 117"/>
              <a:gd name="T7" fmla="*/ 0 h 118"/>
              <a:gd name="T8" fmla="*/ 57 w 117"/>
              <a:gd name="T9" fmla="*/ 0 h 118"/>
              <a:gd name="T10" fmla="*/ 117 w 117"/>
              <a:gd name="T11" fmla="*/ 59 h 118"/>
              <a:gd name="T12" fmla="*/ 117 w 117"/>
              <a:gd name="T13" fmla="*/ 59 h 118"/>
              <a:gd name="T14" fmla="*/ 57 w 117"/>
              <a:gd name="T15" fmla="*/ 118 h 118"/>
              <a:gd name="T16" fmla="*/ 57 w 117"/>
              <a:gd name="T17" fmla="*/ 118 h 118"/>
              <a:gd name="T18" fmla="*/ 0 w 117"/>
              <a:gd name="T19" fmla="*/ 59 h 118"/>
              <a:gd name="T20" fmla="*/ 57 w 117"/>
              <a:gd name="T21" fmla="*/ 114 h 118"/>
              <a:gd name="T22" fmla="*/ 113 w 117"/>
              <a:gd name="T23" fmla="*/ 59 h 118"/>
              <a:gd name="T24" fmla="*/ 113 w 117"/>
              <a:gd name="T25" fmla="*/ 59 h 118"/>
              <a:gd name="T26" fmla="*/ 57 w 117"/>
              <a:gd name="T27" fmla="*/ 4 h 118"/>
              <a:gd name="T28" fmla="*/ 57 w 117"/>
              <a:gd name="T29" fmla="*/ 4 h 118"/>
              <a:gd name="T30" fmla="*/ 19 w 117"/>
              <a:gd name="T31" fmla="*/ 20 h 118"/>
              <a:gd name="T32" fmla="*/ 19 w 117"/>
              <a:gd name="T33" fmla="*/ 20 h 118"/>
              <a:gd name="T34" fmla="*/ 57 w 117"/>
              <a:gd name="T35" fmla="*/ 4 h 118"/>
              <a:gd name="T36" fmla="*/ 57 w 117"/>
              <a:gd name="T37" fmla="*/ 4 h 118"/>
              <a:gd name="T38" fmla="*/ 113 w 117"/>
              <a:gd name="T39" fmla="*/ 59 h 118"/>
              <a:gd name="T40" fmla="*/ 113 w 117"/>
              <a:gd name="T41" fmla="*/ 59 h 118"/>
              <a:gd name="T42" fmla="*/ 57 w 117"/>
              <a:gd name="T43" fmla="*/ 114 h 118"/>
              <a:gd name="T44" fmla="*/ 57 w 117"/>
              <a:gd name="T45" fmla="*/ 114 h 118"/>
              <a:gd name="T46" fmla="*/ 17 w 117"/>
              <a:gd name="T47" fmla="*/ 95 h 118"/>
              <a:gd name="T48" fmla="*/ 17 w 117"/>
              <a:gd name="T49" fmla="*/ 95 h 118"/>
              <a:gd name="T50" fmla="*/ 57 w 117"/>
              <a:gd name="T51" fmla="*/ 114 h 118"/>
              <a:gd name="T52" fmla="*/ 57 w 117"/>
              <a:gd name="T53" fmla="*/ 110 h 118"/>
              <a:gd name="T54" fmla="*/ 109 w 117"/>
              <a:gd name="T55" fmla="*/ 59 h 118"/>
              <a:gd name="T56" fmla="*/ 109 w 117"/>
              <a:gd name="T57" fmla="*/ 59 h 118"/>
              <a:gd name="T58" fmla="*/ 57 w 117"/>
              <a:gd name="T59" fmla="*/ 8 h 118"/>
              <a:gd name="T60" fmla="*/ 57 w 117"/>
              <a:gd name="T61" fmla="*/ 8 h 118"/>
              <a:gd name="T62" fmla="*/ 8 w 117"/>
              <a:gd name="T63" fmla="*/ 59 h 118"/>
              <a:gd name="T64" fmla="*/ 8 w 117"/>
              <a:gd name="T65" fmla="*/ 59 h 118"/>
              <a:gd name="T66" fmla="*/ 57 w 117"/>
              <a:gd name="T67" fmla="*/ 110 h 118"/>
              <a:gd name="T68" fmla="*/ 4 w 117"/>
              <a:gd name="T69" fmla="*/ 63 h 118"/>
              <a:gd name="T70" fmla="*/ 4 w 117"/>
              <a:gd name="T71" fmla="*/ 59 h 118"/>
              <a:gd name="T72" fmla="*/ 4 w 117"/>
              <a:gd name="T73" fmla="*/ 59 h 118"/>
              <a:gd name="T74" fmla="*/ 6 w 117"/>
              <a:gd name="T75" fmla="*/ 59 h 118"/>
              <a:gd name="T76" fmla="*/ 4 w 117"/>
              <a:gd name="T77" fmla="*/ 59 h 118"/>
              <a:gd name="T78" fmla="*/ 4 w 117"/>
              <a:gd name="T79" fmla="*/ 54 h 118"/>
              <a:gd name="T80" fmla="*/ 4 w 117"/>
              <a:gd name="T81" fmla="*/ 54 h 118"/>
              <a:gd name="T82" fmla="*/ 4 w 117"/>
              <a:gd name="T83" fmla="*/ 59 h 118"/>
              <a:gd name="T84" fmla="*/ 4 w 117"/>
              <a:gd name="T85" fmla="*/ 59 h 118"/>
              <a:gd name="T86" fmla="*/ 4 w 117"/>
              <a:gd name="T87" fmla="*/ 63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118">
                <a:moveTo>
                  <a:pt x="0" y="59"/>
                </a:move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5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8" y="0"/>
                  <a:pt x="117" y="26"/>
                  <a:pt x="117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91"/>
                  <a:pt x="88" y="118"/>
                  <a:pt x="57" y="118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25" y="118"/>
                  <a:pt x="0" y="91"/>
                  <a:pt x="0" y="59"/>
                </a:cubicBezTo>
                <a:close/>
                <a:moveTo>
                  <a:pt x="57" y="114"/>
                </a:moveTo>
                <a:cubicBezTo>
                  <a:pt x="86" y="114"/>
                  <a:pt x="113" y="89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28"/>
                  <a:pt x="86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42" y="4"/>
                  <a:pt x="29" y="1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9" y="10"/>
                  <a:pt x="42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86" y="4"/>
                  <a:pt x="113" y="28"/>
                  <a:pt x="113" y="59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89"/>
                  <a:pt x="86" y="113"/>
                  <a:pt x="57" y="114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41" y="114"/>
                  <a:pt x="27" y="106"/>
                  <a:pt x="17" y="95"/>
                </a:cubicBezTo>
                <a:cubicBezTo>
                  <a:pt x="17" y="95"/>
                  <a:pt x="17" y="95"/>
                  <a:pt x="17" y="95"/>
                </a:cubicBezTo>
                <a:cubicBezTo>
                  <a:pt x="27" y="106"/>
                  <a:pt x="41" y="114"/>
                  <a:pt x="57" y="114"/>
                </a:cubicBezTo>
                <a:close/>
                <a:moveTo>
                  <a:pt x="57" y="110"/>
                </a:moveTo>
                <a:cubicBezTo>
                  <a:pt x="84" y="110"/>
                  <a:pt x="109" y="86"/>
                  <a:pt x="109" y="59"/>
                </a:cubicBezTo>
                <a:cubicBezTo>
                  <a:pt x="109" y="59"/>
                  <a:pt x="109" y="59"/>
                  <a:pt x="109" y="59"/>
                </a:cubicBezTo>
                <a:cubicBezTo>
                  <a:pt x="109" y="31"/>
                  <a:pt x="84" y="8"/>
                  <a:pt x="57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30" y="8"/>
                  <a:pt x="8" y="30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87"/>
                  <a:pt x="30" y="110"/>
                  <a:pt x="57" y="110"/>
                </a:cubicBezTo>
                <a:close/>
                <a:moveTo>
                  <a:pt x="4" y="63"/>
                </a:moveTo>
                <a:cubicBezTo>
                  <a:pt x="4" y="62"/>
                  <a:pt x="4" y="60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7"/>
                  <a:pt x="4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6"/>
                  <a:pt x="4" y="57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2"/>
                  <a:pt x="4" y="6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3781"/>
          <p:cNvSpPr>
            <a:spLocks noEditPoints="1"/>
          </p:cNvSpPr>
          <p:nvPr/>
        </p:nvSpPr>
        <p:spPr bwMode="auto">
          <a:xfrm>
            <a:off x="7947660" y="4850685"/>
            <a:ext cx="347076" cy="165994"/>
          </a:xfrm>
          <a:custGeom>
            <a:gdLst>
              <a:gd name="T0" fmla="*/ 0 w 63"/>
              <a:gd name="T1" fmla="*/ 10 h 30"/>
              <a:gd name="T2" fmla="*/ 3 w 63"/>
              <a:gd name="T3" fmla="*/ 8 h 30"/>
              <a:gd name="T4" fmla="*/ 11 w 63"/>
              <a:gd name="T5" fmla="*/ 17 h 30"/>
              <a:gd name="T6" fmla="*/ 11 w 63"/>
              <a:gd name="T7" fmla="*/ 17 h 30"/>
              <a:gd name="T8" fmla="*/ 31 w 63"/>
              <a:gd name="T9" fmla="*/ 26 h 30"/>
              <a:gd name="T10" fmla="*/ 31 w 63"/>
              <a:gd name="T11" fmla="*/ 26 h 30"/>
              <a:gd name="T12" fmla="*/ 35 w 63"/>
              <a:gd name="T13" fmla="*/ 25 h 30"/>
              <a:gd name="T14" fmla="*/ 35 w 63"/>
              <a:gd name="T15" fmla="*/ 25 h 30"/>
              <a:gd name="T16" fmla="*/ 54 w 63"/>
              <a:gd name="T17" fmla="*/ 11 h 30"/>
              <a:gd name="T18" fmla="*/ 54 w 63"/>
              <a:gd name="T19" fmla="*/ 11 h 30"/>
              <a:gd name="T20" fmla="*/ 59 w 63"/>
              <a:gd name="T21" fmla="*/ 0 h 30"/>
              <a:gd name="T22" fmla="*/ 59 w 63"/>
              <a:gd name="T23" fmla="*/ 0 h 30"/>
              <a:gd name="T24" fmla="*/ 63 w 63"/>
              <a:gd name="T25" fmla="*/ 1 h 30"/>
              <a:gd name="T26" fmla="*/ 35 w 63"/>
              <a:gd name="T27" fmla="*/ 29 h 30"/>
              <a:gd name="T28" fmla="*/ 35 w 63"/>
              <a:gd name="T29" fmla="*/ 29 h 30"/>
              <a:gd name="T30" fmla="*/ 31 w 63"/>
              <a:gd name="T31" fmla="*/ 30 h 30"/>
              <a:gd name="T32" fmla="*/ 31 w 63"/>
              <a:gd name="T33" fmla="*/ 30 h 30"/>
              <a:gd name="T34" fmla="*/ 0 w 63"/>
              <a:gd name="T35" fmla="*/ 10 h 30"/>
              <a:gd name="T36" fmla="*/ 0 w 63"/>
              <a:gd name="T37" fmla="*/ 10 h 30"/>
              <a:gd name="T38" fmla="*/ 0 w 63"/>
              <a:gd name="T39" fmla="*/ 10 h 30"/>
              <a:gd name="T40" fmla="*/ 0 w 63"/>
              <a:gd name="T41" fmla="*/ 10 h 30"/>
              <a:gd name="T42" fmla="*/ 0 w 63"/>
              <a:gd name="T43" fmla="*/ 10 h 30"/>
              <a:gd name="T44" fmla="*/ 0 w 63"/>
              <a:gd name="T45" fmla="*/ 10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30">
                <a:moveTo>
                  <a:pt x="0" y="10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12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6" y="21"/>
                  <a:pt x="23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6"/>
                  <a:pt x="33" y="26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43" y="24"/>
                  <a:pt x="49" y="17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8" y="5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56" y="25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30"/>
                  <a:pt x="32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13" y="29"/>
                  <a:pt x="0" y="10"/>
                  <a:pt x="0" y="10"/>
                </a:cubicBezTo>
                <a:close/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3782"/>
          <p:cNvSpPr>
            <a:spLocks noEditPoints="1"/>
          </p:cNvSpPr>
          <p:nvPr/>
        </p:nvSpPr>
        <p:spPr bwMode="auto">
          <a:xfrm>
            <a:off x="7927540" y="4835594"/>
            <a:ext cx="387316" cy="191142"/>
          </a:xfrm>
          <a:custGeom>
            <a:gdLst>
              <a:gd name="T0" fmla="*/ 0 w 70"/>
              <a:gd name="T1" fmla="*/ 13 h 35"/>
              <a:gd name="T2" fmla="*/ 6 w 70"/>
              <a:gd name="T3" fmla="*/ 9 h 35"/>
              <a:gd name="T4" fmla="*/ 7 w 70"/>
              <a:gd name="T5" fmla="*/ 9 h 35"/>
              <a:gd name="T6" fmla="*/ 7 w 70"/>
              <a:gd name="T7" fmla="*/ 9 h 35"/>
              <a:gd name="T8" fmla="*/ 7 w 70"/>
              <a:gd name="T9" fmla="*/ 9 h 35"/>
              <a:gd name="T10" fmla="*/ 7 w 70"/>
              <a:gd name="T11" fmla="*/ 9 h 35"/>
              <a:gd name="T12" fmla="*/ 8 w 70"/>
              <a:gd name="T13" fmla="*/ 9 h 35"/>
              <a:gd name="T14" fmla="*/ 8 w 70"/>
              <a:gd name="T15" fmla="*/ 10 h 35"/>
              <a:gd name="T16" fmla="*/ 8 w 70"/>
              <a:gd name="T17" fmla="*/ 10 h 35"/>
              <a:gd name="T18" fmla="*/ 8 w 70"/>
              <a:gd name="T19" fmla="*/ 10 h 35"/>
              <a:gd name="T20" fmla="*/ 8 w 70"/>
              <a:gd name="T21" fmla="*/ 10 h 35"/>
              <a:gd name="T22" fmla="*/ 10 w 70"/>
              <a:gd name="T23" fmla="*/ 12 h 35"/>
              <a:gd name="T24" fmla="*/ 15 w 70"/>
              <a:gd name="T25" fmla="*/ 18 h 35"/>
              <a:gd name="T26" fmla="*/ 33 w 70"/>
              <a:gd name="T27" fmla="*/ 27 h 35"/>
              <a:gd name="T28" fmla="*/ 34 w 70"/>
              <a:gd name="T29" fmla="*/ 27 h 35"/>
              <a:gd name="T30" fmla="*/ 34 w 70"/>
              <a:gd name="T31" fmla="*/ 27 h 35"/>
              <a:gd name="T32" fmla="*/ 37 w 70"/>
              <a:gd name="T33" fmla="*/ 26 h 35"/>
              <a:gd name="T34" fmla="*/ 55 w 70"/>
              <a:gd name="T35" fmla="*/ 13 h 35"/>
              <a:gd name="T36" fmla="*/ 60 w 70"/>
              <a:gd name="T37" fmla="*/ 2 h 35"/>
              <a:gd name="T38" fmla="*/ 60 w 70"/>
              <a:gd name="T39" fmla="*/ 0 h 35"/>
              <a:gd name="T40" fmla="*/ 68 w 70"/>
              <a:gd name="T41" fmla="*/ 5 h 35"/>
              <a:gd name="T42" fmla="*/ 68 w 70"/>
              <a:gd name="T43" fmla="*/ 6 h 35"/>
              <a:gd name="T44" fmla="*/ 67 w 70"/>
              <a:gd name="T45" fmla="*/ 9 h 35"/>
              <a:gd name="T46" fmla="*/ 62 w 70"/>
              <a:gd name="T47" fmla="*/ 18 h 35"/>
              <a:gd name="T48" fmla="*/ 39 w 70"/>
              <a:gd name="T49" fmla="*/ 34 h 35"/>
              <a:gd name="T50" fmla="*/ 34 w 70"/>
              <a:gd name="T51" fmla="*/ 35 h 35"/>
              <a:gd name="T52" fmla="*/ 34 w 70"/>
              <a:gd name="T53" fmla="*/ 31 h 35"/>
              <a:gd name="T54" fmla="*/ 36 w 70"/>
              <a:gd name="T55" fmla="*/ 31 h 35"/>
              <a:gd name="T56" fmla="*/ 33 w 70"/>
              <a:gd name="T57" fmla="*/ 31 h 35"/>
              <a:gd name="T58" fmla="*/ 33 w 70"/>
              <a:gd name="T59" fmla="*/ 31 h 35"/>
              <a:gd name="T60" fmla="*/ 33 w 70"/>
              <a:gd name="T61" fmla="*/ 31 h 35"/>
              <a:gd name="T62" fmla="*/ 20 w 70"/>
              <a:gd name="T63" fmla="*/ 27 h 35"/>
              <a:gd name="T64" fmla="*/ 13 w 70"/>
              <a:gd name="T65" fmla="*/ 21 h 35"/>
              <a:gd name="T66" fmla="*/ 9 w 70"/>
              <a:gd name="T67" fmla="*/ 18 h 35"/>
              <a:gd name="T68" fmla="*/ 13 w 70"/>
              <a:gd name="T69" fmla="*/ 21 h 35"/>
              <a:gd name="T70" fmla="*/ 54 w 70"/>
              <a:gd name="T71" fmla="*/ 20 h 35"/>
              <a:gd name="T72" fmla="*/ 54 w 70"/>
              <a:gd name="T73" fmla="*/ 20 h 35"/>
              <a:gd name="T74" fmla="*/ 55 w 70"/>
              <a:gd name="T75" fmla="*/ 20 h 35"/>
              <a:gd name="T76" fmla="*/ 60 w 70"/>
              <a:gd name="T77" fmla="*/ 12 h 35"/>
              <a:gd name="T78" fmla="*/ 58 w 70"/>
              <a:gd name="T79" fmla="*/ 15 h 35"/>
              <a:gd name="T80" fmla="*/ 3 w 70"/>
              <a:gd name="T81" fmla="*/ 13 h 35"/>
              <a:gd name="T82" fmla="*/ 3 w 70"/>
              <a:gd name="T83" fmla="*/ 13 h 35"/>
              <a:gd name="T84" fmla="*/ 1 w 70"/>
              <a:gd name="T85" fmla="*/ 14 h 35"/>
              <a:gd name="T86" fmla="*/ 1 w 70"/>
              <a:gd name="T87" fmla="*/ 14 h 35"/>
              <a:gd name="T88" fmla="*/ 4 w 70"/>
              <a:gd name="T89" fmla="*/ 11 h 35"/>
              <a:gd name="T90" fmla="*/ 4 w 70"/>
              <a:gd name="T91" fmla="*/ 12 h 35"/>
              <a:gd name="T92" fmla="*/ 4 w 70"/>
              <a:gd name="T93" fmla="*/ 12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" h="35">
                <a:moveTo>
                  <a:pt x="1" y="14"/>
                </a:moveTo>
                <a:cubicBezTo>
                  <a:pt x="0" y="13"/>
                  <a:pt x="0" y="13"/>
                  <a:pt x="0" y="13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4"/>
                  <a:pt x="13" y="16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20" y="23"/>
                  <a:pt x="27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6" y="27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45" y="25"/>
                  <a:pt x="51" y="19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8" y="8"/>
                  <a:pt x="60" y="3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0"/>
                  <a:pt x="60" y="0"/>
                  <a:pt x="60" y="0"/>
                </a:cubicBezTo>
                <a:cubicBezTo>
                  <a:pt x="70" y="3"/>
                  <a:pt x="70" y="3"/>
                  <a:pt x="70" y="3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6"/>
                </a:cubicBezTo>
                <a:cubicBezTo>
                  <a:pt x="68" y="6"/>
                  <a:pt x="68" y="6"/>
                  <a:pt x="68" y="6"/>
                </a:cubicBezTo>
                <a:cubicBezTo>
                  <a:pt x="67" y="6"/>
                  <a:pt x="67" y="7"/>
                  <a:pt x="67" y="9"/>
                </a:cubicBezTo>
                <a:cubicBezTo>
                  <a:pt x="67" y="9"/>
                  <a:pt x="67" y="9"/>
                  <a:pt x="67" y="9"/>
                </a:cubicBezTo>
                <a:cubicBezTo>
                  <a:pt x="65" y="11"/>
                  <a:pt x="64" y="14"/>
                  <a:pt x="62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57" y="24"/>
                  <a:pt x="50" y="32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4"/>
                  <a:pt x="35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15" y="34"/>
                  <a:pt x="2" y="16"/>
                  <a:pt x="1" y="14"/>
                </a:cubicBezTo>
                <a:close/>
                <a:moveTo>
                  <a:pt x="34" y="31"/>
                </a:moveTo>
                <a:cubicBezTo>
                  <a:pt x="34" y="31"/>
                  <a:pt x="35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1"/>
                  <a:pt x="34" y="31"/>
                  <a:pt x="34" y="31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13" y="21"/>
                </a:moveTo>
                <a:cubicBezTo>
                  <a:pt x="15" y="23"/>
                  <a:pt x="17" y="25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7" y="25"/>
                  <a:pt x="15" y="23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1" y="20"/>
                  <a:pt x="10" y="19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1" y="20"/>
                  <a:pt x="13" y="21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58" y="15"/>
                </a:moveTo>
                <a:cubicBezTo>
                  <a:pt x="57" y="17"/>
                  <a:pt x="56" y="19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7" y="17"/>
                  <a:pt x="59" y="15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3"/>
                  <a:pt x="59" y="14"/>
                  <a:pt x="58" y="15"/>
                </a:cubicBezTo>
                <a:close/>
                <a:moveTo>
                  <a:pt x="4" y="15"/>
                </a:move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5"/>
                  <a:pt x="4" y="15"/>
                  <a:pt x="4" y="15"/>
                </a:cubicBezTo>
                <a:close/>
                <a:moveTo>
                  <a:pt x="1" y="14"/>
                </a:moveTo>
                <a:cubicBezTo>
                  <a:pt x="2" y="13"/>
                  <a:pt x="2" y="13"/>
                  <a:pt x="2" y="13"/>
                </a:cubicBezTo>
                <a:cubicBezTo>
                  <a:pt x="1" y="14"/>
                  <a:pt x="1" y="14"/>
                  <a:pt x="1" y="14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3783"/>
          <p:cNvSpPr/>
          <p:nvPr/>
        </p:nvSpPr>
        <p:spPr bwMode="auto">
          <a:xfrm>
            <a:off x="7977840" y="4750084"/>
            <a:ext cx="25152" cy="25152"/>
          </a:xfrm>
          <a:custGeom>
            <a:gdLst>
              <a:gd name="T0" fmla="*/ 0 w 5"/>
              <a:gd name="T1" fmla="*/ 5 h 5"/>
              <a:gd name="T2" fmla="*/ 0 w 5"/>
              <a:gd name="T3" fmla="*/ 0 h 5"/>
              <a:gd name="T4" fmla="*/ 5 w 5"/>
              <a:gd name="T5" fmla="*/ 0 h 5"/>
              <a:gd name="T6" fmla="*/ 5 w 5"/>
              <a:gd name="T7" fmla="*/ 5 h 5"/>
              <a:gd name="T8" fmla="*/ 0 w 5"/>
              <a:gd name="T9" fmla="*/ 5 h 5"/>
              <a:gd name="T10" fmla="*/ 0 w 5"/>
              <a:gd name="T11" fmla="*/ 5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0" y="5"/>
                </a:move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3784"/>
          <p:cNvSpPr>
            <a:spLocks noEditPoints="1"/>
          </p:cNvSpPr>
          <p:nvPr/>
        </p:nvSpPr>
        <p:spPr bwMode="auto">
          <a:xfrm>
            <a:off x="7967780" y="4740024"/>
            <a:ext cx="45272" cy="45272"/>
          </a:xfrm>
          <a:custGeom>
            <a:gdLst>
              <a:gd name="T0" fmla="*/ 7 w 9"/>
              <a:gd name="T1" fmla="*/ 9 h 9"/>
              <a:gd name="T2" fmla="*/ 2 w 9"/>
              <a:gd name="T3" fmla="*/ 9 h 9"/>
              <a:gd name="T4" fmla="*/ 2 w 9"/>
              <a:gd name="T5" fmla="*/ 7 h 9"/>
              <a:gd name="T6" fmla="*/ 4 w 9"/>
              <a:gd name="T7" fmla="*/ 7 h 9"/>
              <a:gd name="T8" fmla="*/ 2 w 9"/>
              <a:gd name="T9" fmla="*/ 7 h 9"/>
              <a:gd name="T10" fmla="*/ 2 w 9"/>
              <a:gd name="T11" fmla="*/ 9 h 9"/>
              <a:gd name="T12" fmla="*/ 0 w 9"/>
              <a:gd name="T13" fmla="*/ 9 h 9"/>
              <a:gd name="T14" fmla="*/ 0 w 9"/>
              <a:gd name="T15" fmla="*/ 0 h 9"/>
              <a:gd name="T16" fmla="*/ 9 w 9"/>
              <a:gd name="T17" fmla="*/ 0 h 9"/>
              <a:gd name="T18" fmla="*/ 9 w 9"/>
              <a:gd name="T19" fmla="*/ 9 h 9"/>
              <a:gd name="T20" fmla="*/ 7 w 9"/>
              <a:gd name="T21" fmla="*/ 9 h 9"/>
              <a:gd name="T22" fmla="*/ 7 w 9"/>
              <a:gd name="T23" fmla="*/ 9 h 9"/>
              <a:gd name="T24" fmla="*/ 4 w 9"/>
              <a:gd name="T25" fmla="*/ 4 h 9"/>
              <a:gd name="T26" fmla="*/ 4 w 9"/>
              <a:gd name="T27" fmla="*/ 4 h 9"/>
              <a:gd name="T28" fmla="*/ 4 w 9"/>
              <a:gd name="T29" fmla="*/ 4 h 9"/>
              <a:gd name="T30" fmla="*/ 4 w 9"/>
              <a:gd name="T31" fmla="*/ 4 h 9"/>
              <a:gd name="T32" fmla="*/ 4 w 9"/>
              <a:gd name="T33" fmla="*/ 4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" h="9">
                <a:moveTo>
                  <a:pt x="7" y="9"/>
                </a:move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3785"/>
          <p:cNvSpPr/>
          <p:nvPr/>
        </p:nvSpPr>
        <p:spPr bwMode="auto">
          <a:xfrm>
            <a:off x="8259524" y="4709844"/>
            <a:ext cx="25152" cy="20120"/>
          </a:xfrm>
          <a:custGeom>
            <a:gdLst>
              <a:gd name="T0" fmla="*/ 0 w 5"/>
              <a:gd name="T1" fmla="*/ 4 h 4"/>
              <a:gd name="T2" fmla="*/ 0 w 5"/>
              <a:gd name="T3" fmla="*/ 0 h 4"/>
              <a:gd name="T4" fmla="*/ 5 w 5"/>
              <a:gd name="T5" fmla="*/ 0 h 4"/>
              <a:gd name="T6" fmla="*/ 5 w 5"/>
              <a:gd name="T7" fmla="*/ 4 h 4"/>
              <a:gd name="T8" fmla="*/ 0 w 5"/>
              <a:gd name="T9" fmla="*/ 4 h 4"/>
              <a:gd name="T10" fmla="*/ 0 w 5"/>
              <a:gd name="T11" fmla="*/ 4 h 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5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Freeform 3786"/>
          <p:cNvSpPr/>
          <p:nvPr/>
        </p:nvSpPr>
        <p:spPr bwMode="auto">
          <a:xfrm>
            <a:off x="8249464" y="4694752"/>
            <a:ext cx="45272" cy="45272"/>
          </a:xfrm>
          <a:custGeom>
            <a:gdLst>
              <a:gd name="T0" fmla="*/ 7 w 9"/>
              <a:gd name="T1" fmla="*/ 9 h 9"/>
              <a:gd name="T2" fmla="*/ 2 w 9"/>
              <a:gd name="T3" fmla="*/ 9 h 9"/>
              <a:gd name="T4" fmla="*/ 2 w 9"/>
              <a:gd name="T5" fmla="*/ 7 h 9"/>
              <a:gd name="T6" fmla="*/ 4 w 9"/>
              <a:gd name="T7" fmla="*/ 7 h 9"/>
              <a:gd name="T8" fmla="*/ 2 w 9"/>
              <a:gd name="T9" fmla="*/ 7 h 9"/>
              <a:gd name="T10" fmla="*/ 2 w 9"/>
              <a:gd name="T11" fmla="*/ 9 h 9"/>
              <a:gd name="T12" fmla="*/ 0 w 9"/>
              <a:gd name="T13" fmla="*/ 9 h 9"/>
              <a:gd name="T14" fmla="*/ 0 w 9"/>
              <a:gd name="T15" fmla="*/ 0 h 9"/>
              <a:gd name="T16" fmla="*/ 9 w 9"/>
              <a:gd name="T17" fmla="*/ 0 h 9"/>
              <a:gd name="T18" fmla="*/ 9 w 9"/>
              <a:gd name="T19" fmla="*/ 9 h 9"/>
              <a:gd name="T20" fmla="*/ 7 w 9"/>
              <a:gd name="T21" fmla="*/ 9 h 9"/>
              <a:gd name="T22" fmla="*/ 7 w 9"/>
              <a:gd name="T23" fmla="*/ 9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9">
                <a:moveTo>
                  <a:pt x="7" y="9"/>
                </a:moveTo>
                <a:lnTo>
                  <a:pt x="2" y="9"/>
                </a:lnTo>
                <a:lnTo>
                  <a:pt x="2" y="7"/>
                </a:lnTo>
                <a:lnTo>
                  <a:pt x="4" y="7"/>
                </a:lnTo>
                <a:lnTo>
                  <a:pt x="2" y="7"/>
                </a:lnTo>
                <a:lnTo>
                  <a:pt x="2" y="9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lnTo>
                  <a:pt x="7" y="9"/>
                </a:lnTo>
                <a:lnTo>
                  <a:pt x="7" y="9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3787"/>
          <p:cNvSpPr/>
          <p:nvPr/>
        </p:nvSpPr>
        <p:spPr bwMode="auto">
          <a:xfrm>
            <a:off x="7716277" y="4760144"/>
            <a:ext cx="171022" cy="306835"/>
          </a:xfrm>
          <a:custGeom>
            <a:gdLst>
              <a:gd name="T0" fmla="*/ 0 w 31"/>
              <a:gd name="T1" fmla="*/ 31 h 55"/>
              <a:gd name="T2" fmla="*/ 0 w 31"/>
              <a:gd name="T3" fmla="*/ 30 h 55"/>
              <a:gd name="T4" fmla="*/ 0 w 31"/>
              <a:gd name="T5" fmla="*/ 30 h 55"/>
              <a:gd name="T6" fmla="*/ 25 w 31"/>
              <a:gd name="T7" fmla="*/ 0 h 55"/>
              <a:gd name="T8" fmla="*/ 25 w 31"/>
              <a:gd name="T9" fmla="*/ 0 h 55"/>
              <a:gd name="T10" fmla="*/ 27 w 31"/>
              <a:gd name="T11" fmla="*/ 1 h 55"/>
              <a:gd name="T12" fmla="*/ 27 w 31"/>
              <a:gd name="T13" fmla="*/ 1 h 55"/>
              <a:gd name="T14" fmla="*/ 27 w 31"/>
              <a:gd name="T15" fmla="*/ 4 h 55"/>
              <a:gd name="T16" fmla="*/ 25 w 31"/>
              <a:gd name="T17" fmla="*/ 4 h 55"/>
              <a:gd name="T18" fmla="*/ 25 w 31"/>
              <a:gd name="T19" fmla="*/ 4 h 55"/>
              <a:gd name="T20" fmla="*/ 4 w 31"/>
              <a:gd name="T21" fmla="*/ 30 h 55"/>
              <a:gd name="T22" fmla="*/ 4 w 31"/>
              <a:gd name="T23" fmla="*/ 30 h 55"/>
              <a:gd name="T24" fmla="*/ 4 w 31"/>
              <a:gd name="T25" fmla="*/ 31 h 55"/>
              <a:gd name="T26" fmla="*/ 4 w 31"/>
              <a:gd name="T27" fmla="*/ 31 h 55"/>
              <a:gd name="T28" fmla="*/ 17 w 31"/>
              <a:gd name="T29" fmla="*/ 47 h 55"/>
              <a:gd name="T30" fmla="*/ 17 w 31"/>
              <a:gd name="T31" fmla="*/ 47 h 55"/>
              <a:gd name="T32" fmla="*/ 31 w 31"/>
              <a:gd name="T33" fmla="*/ 51 h 55"/>
              <a:gd name="T34" fmla="*/ 31 w 31"/>
              <a:gd name="T35" fmla="*/ 51 h 55"/>
              <a:gd name="T36" fmla="*/ 30 w 31"/>
              <a:gd name="T37" fmla="*/ 55 h 55"/>
              <a:gd name="T38" fmla="*/ 0 w 31"/>
              <a:gd name="T39" fmla="*/ 31 h 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55">
                <a:moveTo>
                  <a:pt x="0" y="31"/>
                </a:move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" y="12"/>
                  <a:pt x="1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0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18" y="4"/>
                  <a:pt x="5" y="14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9"/>
                  <a:pt x="10" y="44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24" y="50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1" y="51"/>
                  <a:pt x="0" y="3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3788"/>
          <p:cNvSpPr>
            <a:spLocks noEditPoints="1"/>
          </p:cNvSpPr>
          <p:nvPr/>
        </p:nvSpPr>
        <p:spPr bwMode="auto">
          <a:xfrm>
            <a:off x="7701189" y="4750084"/>
            <a:ext cx="196174" cy="326956"/>
          </a:xfrm>
          <a:custGeom>
            <a:gdLst>
              <a:gd name="T0" fmla="*/ 31 w 35"/>
              <a:gd name="T1" fmla="*/ 59 h 59"/>
              <a:gd name="T2" fmla="*/ 30 w 35"/>
              <a:gd name="T3" fmla="*/ 59 h 59"/>
              <a:gd name="T4" fmla="*/ 27 w 35"/>
              <a:gd name="T5" fmla="*/ 58 h 59"/>
              <a:gd name="T6" fmla="*/ 16 w 35"/>
              <a:gd name="T7" fmla="*/ 54 h 59"/>
              <a:gd name="T8" fmla="*/ 0 w 35"/>
              <a:gd name="T9" fmla="*/ 33 h 59"/>
              <a:gd name="T10" fmla="*/ 2 w 35"/>
              <a:gd name="T11" fmla="*/ 33 h 59"/>
              <a:gd name="T12" fmla="*/ 0 w 35"/>
              <a:gd name="T13" fmla="*/ 32 h 59"/>
              <a:gd name="T14" fmla="*/ 27 w 35"/>
              <a:gd name="T15" fmla="*/ 0 h 59"/>
              <a:gd name="T16" fmla="*/ 30 w 35"/>
              <a:gd name="T17" fmla="*/ 1 h 59"/>
              <a:gd name="T18" fmla="*/ 32 w 35"/>
              <a:gd name="T19" fmla="*/ 1 h 59"/>
              <a:gd name="T20" fmla="*/ 28 w 35"/>
              <a:gd name="T21" fmla="*/ 8 h 59"/>
              <a:gd name="T22" fmla="*/ 27 w 35"/>
              <a:gd name="T23" fmla="*/ 8 h 59"/>
              <a:gd name="T24" fmla="*/ 8 w 35"/>
              <a:gd name="T25" fmla="*/ 32 h 59"/>
              <a:gd name="T26" fmla="*/ 8 w 35"/>
              <a:gd name="T27" fmla="*/ 33 h 59"/>
              <a:gd name="T28" fmla="*/ 8 w 35"/>
              <a:gd name="T29" fmla="*/ 33 h 59"/>
              <a:gd name="T30" fmla="*/ 20 w 35"/>
              <a:gd name="T31" fmla="*/ 47 h 59"/>
              <a:gd name="T32" fmla="*/ 33 w 35"/>
              <a:gd name="T33" fmla="*/ 51 h 59"/>
              <a:gd name="T34" fmla="*/ 33 w 35"/>
              <a:gd name="T35" fmla="*/ 51 h 59"/>
              <a:gd name="T36" fmla="*/ 35 w 35"/>
              <a:gd name="T37" fmla="*/ 53 h 59"/>
              <a:gd name="T38" fmla="*/ 32 w 35"/>
              <a:gd name="T39" fmla="*/ 57 h 59"/>
              <a:gd name="T40" fmla="*/ 32 w 35"/>
              <a:gd name="T41" fmla="*/ 57 h 59"/>
              <a:gd name="T42" fmla="*/ 32 w 35"/>
              <a:gd name="T43" fmla="*/ 59 h 59"/>
              <a:gd name="T44" fmla="*/ 32 w 35"/>
              <a:gd name="T45" fmla="*/ 57 h 59"/>
              <a:gd name="T46" fmla="*/ 31 w 35"/>
              <a:gd name="T47" fmla="*/ 59 h 59"/>
              <a:gd name="T48" fmla="*/ 18 w 35"/>
              <a:gd name="T49" fmla="*/ 51 h 59"/>
              <a:gd name="T50" fmla="*/ 10 w 35"/>
              <a:gd name="T51" fmla="*/ 45 h 59"/>
              <a:gd name="T52" fmla="*/ 26 w 35"/>
              <a:gd name="T53" fmla="*/ 53 h 59"/>
              <a:gd name="T54" fmla="*/ 4 w 35"/>
              <a:gd name="T55" fmla="*/ 32 h 59"/>
              <a:gd name="T56" fmla="*/ 4 w 35"/>
              <a:gd name="T57" fmla="*/ 32 h 59"/>
              <a:gd name="T58" fmla="*/ 27 w 35"/>
              <a:gd name="T59" fmla="*/ 4 h 59"/>
              <a:gd name="T60" fmla="*/ 27 w 35"/>
              <a:gd name="T61" fmla="*/ 4 h 59"/>
              <a:gd name="T62" fmla="*/ 27 w 35"/>
              <a:gd name="T63" fmla="*/ 4 h 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" h="59">
                <a:moveTo>
                  <a:pt x="32" y="59"/>
                </a:move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9"/>
                  <a:pt x="31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8"/>
                  <a:pt x="28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4" y="57"/>
                  <a:pt x="20" y="56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9" y="51"/>
                  <a:pt x="0" y="44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13"/>
                  <a:pt x="15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0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9"/>
                  <a:pt x="30" y="9"/>
                  <a:pt x="30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1" y="8"/>
                  <a:pt x="9" y="17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9"/>
                  <a:pt x="13" y="44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6" y="50"/>
                  <a:pt x="31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7"/>
                  <a:pt x="34" y="57"/>
                  <a:pt x="34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lose/>
                <a:moveTo>
                  <a:pt x="31" y="59"/>
                </a:move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9"/>
                  <a:pt x="31" y="59"/>
                  <a:pt x="31" y="59"/>
                </a:cubicBezTo>
                <a:close/>
                <a:moveTo>
                  <a:pt x="26" y="53"/>
                </a:moveTo>
                <a:cubicBezTo>
                  <a:pt x="24" y="53"/>
                  <a:pt x="21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5" y="49"/>
                  <a:pt x="12" y="48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5" y="50"/>
                  <a:pt x="21" y="52"/>
                  <a:pt x="26" y="53"/>
                </a:cubicBezTo>
                <a:close/>
                <a:moveTo>
                  <a:pt x="4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Freeform 3789"/>
          <p:cNvSpPr>
            <a:spLocks noEditPoints="1"/>
          </p:cNvSpPr>
          <p:nvPr/>
        </p:nvSpPr>
        <p:spPr bwMode="auto">
          <a:xfrm>
            <a:off x="8395337" y="4689723"/>
            <a:ext cx="186114" cy="286715"/>
          </a:xfrm>
          <a:custGeom>
            <a:gdLst>
              <a:gd name="T0" fmla="*/ 7 w 34"/>
              <a:gd name="T1" fmla="*/ 51 h 52"/>
              <a:gd name="T2" fmla="*/ 10 w 34"/>
              <a:gd name="T3" fmla="*/ 48 h 52"/>
              <a:gd name="T4" fmla="*/ 9 w 34"/>
              <a:gd name="T5" fmla="*/ 49 h 52"/>
              <a:gd name="T6" fmla="*/ 9 w 34"/>
              <a:gd name="T7" fmla="*/ 48 h 52"/>
              <a:gd name="T8" fmla="*/ 9 w 34"/>
              <a:gd name="T9" fmla="*/ 48 h 52"/>
              <a:gd name="T10" fmla="*/ 9 w 34"/>
              <a:gd name="T11" fmla="*/ 48 h 52"/>
              <a:gd name="T12" fmla="*/ 9 w 34"/>
              <a:gd name="T13" fmla="*/ 48 h 52"/>
              <a:gd name="T14" fmla="*/ 9 w 34"/>
              <a:gd name="T15" fmla="*/ 48 h 52"/>
              <a:gd name="T16" fmla="*/ 9 w 34"/>
              <a:gd name="T17" fmla="*/ 48 h 52"/>
              <a:gd name="T18" fmla="*/ 9 w 34"/>
              <a:gd name="T19" fmla="*/ 48 h 52"/>
              <a:gd name="T20" fmla="*/ 21 w 34"/>
              <a:gd name="T21" fmla="*/ 42 h 52"/>
              <a:gd name="T22" fmla="*/ 21 w 34"/>
              <a:gd name="T23" fmla="*/ 42 h 52"/>
              <a:gd name="T24" fmla="*/ 30 w 34"/>
              <a:gd name="T25" fmla="*/ 24 h 52"/>
              <a:gd name="T26" fmla="*/ 30 w 34"/>
              <a:gd name="T27" fmla="*/ 24 h 52"/>
              <a:gd name="T28" fmla="*/ 29 w 34"/>
              <a:gd name="T29" fmla="*/ 20 h 52"/>
              <a:gd name="T30" fmla="*/ 29 w 34"/>
              <a:gd name="T31" fmla="*/ 20 h 52"/>
              <a:gd name="T32" fmla="*/ 14 w 34"/>
              <a:gd name="T33" fmla="*/ 4 h 52"/>
              <a:gd name="T34" fmla="*/ 14 w 34"/>
              <a:gd name="T35" fmla="*/ 4 h 52"/>
              <a:gd name="T36" fmla="*/ 6 w 34"/>
              <a:gd name="T37" fmla="*/ 5 h 52"/>
              <a:gd name="T38" fmla="*/ 6 w 34"/>
              <a:gd name="T39" fmla="*/ 5 h 52"/>
              <a:gd name="T40" fmla="*/ 2 w 34"/>
              <a:gd name="T41" fmla="*/ 7 h 52"/>
              <a:gd name="T42" fmla="*/ 2 w 34"/>
              <a:gd name="T43" fmla="*/ 7 h 52"/>
              <a:gd name="T44" fmla="*/ 0 w 34"/>
              <a:gd name="T45" fmla="*/ 4 h 52"/>
              <a:gd name="T46" fmla="*/ 14 w 34"/>
              <a:gd name="T47" fmla="*/ 0 h 52"/>
              <a:gd name="T48" fmla="*/ 14 w 34"/>
              <a:gd name="T49" fmla="*/ 0 h 52"/>
              <a:gd name="T50" fmla="*/ 33 w 34"/>
              <a:gd name="T51" fmla="*/ 19 h 52"/>
              <a:gd name="T52" fmla="*/ 33 w 34"/>
              <a:gd name="T53" fmla="*/ 19 h 52"/>
              <a:gd name="T54" fmla="*/ 34 w 34"/>
              <a:gd name="T55" fmla="*/ 24 h 52"/>
              <a:gd name="T56" fmla="*/ 34 w 34"/>
              <a:gd name="T57" fmla="*/ 24 h 52"/>
              <a:gd name="T58" fmla="*/ 23 w 34"/>
              <a:gd name="T59" fmla="*/ 45 h 52"/>
              <a:gd name="T60" fmla="*/ 23 w 34"/>
              <a:gd name="T61" fmla="*/ 45 h 52"/>
              <a:gd name="T62" fmla="*/ 9 w 34"/>
              <a:gd name="T63" fmla="*/ 52 h 52"/>
              <a:gd name="T64" fmla="*/ 9 w 34"/>
              <a:gd name="T65" fmla="*/ 52 h 52"/>
              <a:gd name="T66" fmla="*/ 7 w 34"/>
              <a:gd name="T67" fmla="*/ 51 h 52"/>
              <a:gd name="T68" fmla="*/ 2 w 34"/>
              <a:gd name="T69" fmla="*/ 7 h 52"/>
              <a:gd name="T70" fmla="*/ 2 w 34"/>
              <a:gd name="T71" fmla="*/ 7 h 52"/>
              <a:gd name="T72" fmla="*/ 2 w 34"/>
              <a:gd name="T73" fmla="*/ 7 h 52"/>
              <a:gd name="T74" fmla="*/ 2 w 34"/>
              <a:gd name="T75" fmla="*/ 7 h 52"/>
              <a:gd name="T76" fmla="*/ 2 w 34"/>
              <a:gd name="T77" fmla="*/ 7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" h="52">
                <a:moveTo>
                  <a:pt x="7" y="51"/>
                </a:moveTo>
                <a:cubicBezTo>
                  <a:pt x="10" y="48"/>
                  <a:pt x="10" y="48"/>
                  <a:pt x="10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6" y="46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6" y="37"/>
                  <a:pt x="30" y="32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3"/>
                  <a:pt x="30" y="21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7" y="6"/>
                  <a:pt x="20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1" y="4"/>
                  <a:pt x="8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7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2" y="0"/>
                  <a:pt x="31" y="4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21"/>
                  <a:pt x="34" y="23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33"/>
                  <a:pt x="29" y="40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18" y="49"/>
                  <a:pt x="12" y="52"/>
                  <a:pt x="9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8" y="52"/>
                  <a:pt x="8" y="52"/>
                  <a:pt x="7" y="51"/>
                </a:cubicBezTo>
                <a:close/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3790"/>
          <p:cNvSpPr>
            <a:spLocks noEditPoints="1"/>
          </p:cNvSpPr>
          <p:nvPr/>
        </p:nvSpPr>
        <p:spPr bwMode="auto">
          <a:xfrm>
            <a:off x="8375217" y="4679663"/>
            <a:ext cx="216294" cy="306835"/>
          </a:xfrm>
          <a:custGeom>
            <a:gdLst>
              <a:gd name="T0" fmla="*/ 10 w 39"/>
              <a:gd name="T1" fmla="*/ 53 h 56"/>
              <a:gd name="T2" fmla="*/ 7 w 39"/>
              <a:gd name="T3" fmla="*/ 52 h 56"/>
              <a:gd name="T4" fmla="*/ 12 w 39"/>
              <a:gd name="T5" fmla="*/ 48 h 56"/>
              <a:gd name="T6" fmla="*/ 31 w 39"/>
              <a:gd name="T7" fmla="*/ 26 h 56"/>
              <a:gd name="T8" fmla="*/ 31 w 39"/>
              <a:gd name="T9" fmla="*/ 26 h 56"/>
              <a:gd name="T10" fmla="*/ 17 w 39"/>
              <a:gd name="T11" fmla="*/ 8 h 56"/>
              <a:gd name="T12" fmla="*/ 9 w 39"/>
              <a:gd name="T13" fmla="*/ 9 h 56"/>
              <a:gd name="T14" fmla="*/ 7 w 39"/>
              <a:gd name="T15" fmla="*/ 11 h 56"/>
              <a:gd name="T16" fmla="*/ 0 w 39"/>
              <a:gd name="T17" fmla="*/ 5 h 56"/>
              <a:gd name="T18" fmla="*/ 3 w 39"/>
              <a:gd name="T19" fmla="*/ 4 h 56"/>
              <a:gd name="T20" fmla="*/ 4 w 39"/>
              <a:gd name="T21" fmla="*/ 3 h 56"/>
              <a:gd name="T22" fmla="*/ 17 w 39"/>
              <a:gd name="T23" fmla="*/ 0 h 56"/>
              <a:gd name="T24" fmla="*/ 17 w 39"/>
              <a:gd name="T25" fmla="*/ 0 h 56"/>
              <a:gd name="T26" fmla="*/ 39 w 39"/>
              <a:gd name="T27" fmla="*/ 26 h 56"/>
              <a:gd name="T28" fmla="*/ 28 w 39"/>
              <a:gd name="T29" fmla="*/ 48 h 56"/>
              <a:gd name="T30" fmla="*/ 12 w 39"/>
              <a:gd name="T31" fmla="*/ 56 h 56"/>
              <a:gd name="T32" fmla="*/ 11 w 39"/>
              <a:gd name="T33" fmla="*/ 54 h 56"/>
              <a:gd name="T34" fmla="*/ 14 w 39"/>
              <a:gd name="T35" fmla="*/ 51 h 56"/>
              <a:gd name="T36" fmla="*/ 14 w 39"/>
              <a:gd name="T37" fmla="*/ 51 h 56"/>
              <a:gd name="T38" fmla="*/ 21 w 39"/>
              <a:gd name="T39" fmla="*/ 48 h 56"/>
              <a:gd name="T40" fmla="*/ 21 w 39"/>
              <a:gd name="T41" fmla="*/ 48 h 56"/>
              <a:gd name="T42" fmla="*/ 35 w 39"/>
              <a:gd name="T43" fmla="*/ 29 h 56"/>
              <a:gd name="T44" fmla="*/ 34 w 39"/>
              <a:gd name="T45" fmla="*/ 22 h 56"/>
              <a:gd name="T46" fmla="*/ 35 w 39"/>
              <a:gd name="T47" fmla="*/ 27 h 56"/>
              <a:gd name="T48" fmla="*/ 34 w 39"/>
              <a:gd name="T49" fmla="*/ 22 h 56"/>
              <a:gd name="T50" fmla="*/ 33 w 39"/>
              <a:gd name="T51" fmla="*/ 16 h 56"/>
              <a:gd name="T52" fmla="*/ 33 w 39"/>
              <a:gd name="T53" fmla="*/ 16 h 56"/>
              <a:gd name="T54" fmla="*/ 33 w 39"/>
              <a:gd name="T55" fmla="*/ 16 h 56"/>
              <a:gd name="T56" fmla="*/ 33 w 39"/>
              <a:gd name="T57" fmla="*/ 16 h 56"/>
              <a:gd name="T58" fmla="*/ 33 w 39"/>
              <a:gd name="T59" fmla="*/ 16 h 56"/>
              <a:gd name="T60" fmla="*/ 33 w 39"/>
              <a:gd name="T61" fmla="*/ 15 h 56"/>
              <a:gd name="T62" fmla="*/ 33 w 39"/>
              <a:gd name="T63" fmla="*/ 15 h 56"/>
              <a:gd name="T64" fmla="*/ 33 w 39"/>
              <a:gd name="T65" fmla="*/ 15 h 56"/>
              <a:gd name="T66" fmla="*/ 32 w 39"/>
              <a:gd name="T67" fmla="*/ 15 h 56"/>
              <a:gd name="T68" fmla="*/ 32 w 39"/>
              <a:gd name="T69" fmla="*/ 15 h 56"/>
              <a:gd name="T70" fmla="*/ 32 w 39"/>
              <a:gd name="T71" fmla="*/ 15 h 56"/>
              <a:gd name="T72" fmla="*/ 32 w 39"/>
              <a:gd name="T73" fmla="*/ 15 h 56"/>
              <a:gd name="T74" fmla="*/ 32 w 39"/>
              <a:gd name="T75" fmla="*/ 14 h 56"/>
              <a:gd name="T76" fmla="*/ 32 w 39"/>
              <a:gd name="T77" fmla="*/ 14 h 56"/>
              <a:gd name="T78" fmla="*/ 32 w 39"/>
              <a:gd name="T79" fmla="*/ 14 h 56"/>
              <a:gd name="T80" fmla="*/ 32 w 39"/>
              <a:gd name="T81" fmla="*/ 14 h 56"/>
              <a:gd name="T82" fmla="*/ 32 w 39"/>
              <a:gd name="T83" fmla="*/ 14 h 56"/>
              <a:gd name="T84" fmla="*/ 32 w 39"/>
              <a:gd name="T85" fmla="*/ 13 h 56"/>
              <a:gd name="T86" fmla="*/ 32 w 39"/>
              <a:gd name="T87" fmla="*/ 13 h 56"/>
              <a:gd name="T88" fmla="*/ 32 w 39"/>
              <a:gd name="T89" fmla="*/ 13 h 56"/>
              <a:gd name="T90" fmla="*/ 31 w 39"/>
              <a:gd name="T91" fmla="*/ 13 h 56"/>
              <a:gd name="T92" fmla="*/ 31 w 39"/>
              <a:gd name="T93" fmla="*/ 13 h 56"/>
              <a:gd name="T94" fmla="*/ 31 w 39"/>
              <a:gd name="T95" fmla="*/ 13 h 56"/>
              <a:gd name="T96" fmla="*/ 31 w 39"/>
              <a:gd name="T97" fmla="*/ 13 h 56"/>
              <a:gd name="T98" fmla="*/ 31 w 39"/>
              <a:gd name="T99" fmla="*/ 12 h 56"/>
              <a:gd name="T100" fmla="*/ 31 w 39"/>
              <a:gd name="T101" fmla="*/ 12 h 56"/>
              <a:gd name="T102" fmla="*/ 31 w 39"/>
              <a:gd name="T103" fmla="*/ 12 h 56"/>
              <a:gd name="T104" fmla="*/ 31 w 39"/>
              <a:gd name="T105" fmla="*/ 12 h 56"/>
              <a:gd name="T106" fmla="*/ 31 w 39"/>
              <a:gd name="T107" fmla="*/ 12 h 56"/>
              <a:gd name="T108" fmla="*/ 17 w 39"/>
              <a:gd name="T109" fmla="*/ 4 h 56"/>
              <a:gd name="T110" fmla="*/ 17 w 39"/>
              <a:gd name="T111" fmla="*/ 4 h 56"/>
              <a:gd name="T112" fmla="*/ 17 w 39"/>
              <a:gd name="T113" fmla="*/ 4 h 56"/>
              <a:gd name="T114" fmla="*/ 17 w 39"/>
              <a:gd name="T115" fmla="*/ 4 h 56"/>
              <a:gd name="T116" fmla="*/ 8 w 39"/>
              <a:gd name="T117" fmla="*/ 6 h 56"/>
              <a:gd name="T118" fmla="*/ 12 w 39"/>
              <a:gd name="T119" fmla="*/ 4 h 56"/>
              <a:gd name="T120" fmla="*/ 7 w 39"/>
              <a:gd name="T121" fmla="*/ 6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" h="56">
                <a:moveTo>
                  <a:pt x="8" y="54"/>
                </a:move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8" y="54"/>
                  <a:pt x="8" y="54"/>
                  <a:pt x="8" y="54"/>
                </a:cubicBezTo>
                <a:cubicBezTo>
                  <a:pt x="7" y="52"/>
                  <a:pt x="7" y="52"/>
                  <a:pt x="7" y="52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46"/>
                  <a:pt x="10" y="46"/>
                  <a:pt x="10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7"/>
                  <a:pt x="19" y="45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7" y="38"/>
                  <a:pt x="31" y="33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5"/>
                  <a:pt x="31" y="24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7" y="9"/>
                  <a:pt x="23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8"/>
                  <a:pt x="12" y="8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8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0" y="5"/>
                  <a:pt x="0" y="5"/>
                  <a:pt x="0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9" y="1"/>
                  <a:pt x="13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6" y="0"/>
                  <a:pt x="36" y="5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3"/>
                  <a:pt x="39" y="24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6"/>
                  <a:pt x="33" y="43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2" y="53"/>
                  <a:pt x="16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9" y="56"/>
                  <a:pt x="8" y="54"/>
                </a:cubicBezTo>
                <a:close/>
                <a:moveTo>
                  <a:pt x="11" y="54"/>
                </a:moveTo>
                <a:cubicBezTo>
                  <a:pt x="11" y="54"/>
                  <a:pt x="11" y="54"/>
                  <a:pt x="11" y="54"/>
                </a:cubicBezTo>
                <a:cubicBezTo>
                  <a:pt x="11" y="54"/>
                  <a:pt x="11" y="54"/>
                  <a:pt x="11" y="54"/>
                </a:cubicBezTo>
                <a:close/>
                <a:moveTo>
                  <a:pt x="14" y="51"/>
                </a:moveTo>
                <a:cubicBezTo>
                  <a:pt x="15" y="51"/>
                  <a:pt x="18" y="50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18" y="50"/>
                  <a:pt x="15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close/>
                <a:moveTo>
                  <a:pt x="21" y="48"/>
                </a:move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lose/>
                <a:moveTo>
                  <a:pt x="28" y="42"/>
                </a:moveTo>
                <a:cubicBezTo>
                  <a:pt x="31" y="39"/>
                  <a:pt x="34" y="34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34"/>
                  <a:pt x="31" y="39"/>
                  <a:pt x="28" y="42"/>
                </a:cubicBezTo>
                <a:close/>
                <a:moveTo>
                  <a:pt x="34" y="22"/>
                </a:moveTo>
                <a:cubicBezTo>
                  <a:pt x="35" y="23"/>
                  <a:pt x="35" y="25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5"/>
                  <a:pt x="35" y="23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0"/>
                  <a:pt x="34" y="18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8"/>
                  <a:pt x="34" y="20"/>
                  <a:pt x="34" y="22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lose/>
                <a:moveTo>
                  <a:pt x="33" y="16"/>
                </a:moveTo>
                <a:cubicBezTo>
                  <a:pt x="33" y="16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6"/>
                  <a:pt x="33" y="16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32" y="13"/>
                </a:move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3"/>
                </a:move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lose/>
                <a:moveTo>
                  <a:pt x="32" y="13"/>
                </a:moveTo>
                <a:cubicBezTo>
                  <a:pt x="32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2" y="13"/>
                  <a:pt x="32" y="13"/>
                </a:cubicBezTo>
                <a:close/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lose/>
                <a:moveTo>
                  <a:pt x="31" y="13"/>
                </a:moveTo>
                <a:cubicBezTo>
                  <a:pt x="31" y="13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1" y="13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lose/>
                <a:moveTo>
                  <a:pt x="31" y="12"/>
                </a:moveTo>
                <a:cubicBezTo>
                  <a:pt x="27" y="6"/>
                  <a:pt x="22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22" y="4"/>
                  <a:pt x="27" y="6"/>
                  <a:pt x="31" y="12"/>
                </a:cubicBezTo>
                <a:close/>
                <a:moveTo>
                  <a:pt x="7" y="6"/>
                </a:move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5"/>
                  <a:pt x="10" y="5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0" y="5"/>
                  <a:pt x="8" y="5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3791"/>
          <p:cNvSpPr/>
          <p:nvPr/>
        </p:nvSpPr>
        <p:spPr bwMode="auto">
          <a:xfrm>
            <a:off x="7771609" y="4337619"/>
            <a:ext cx="699180" cy="467797"/>
          </a:xfrm>
          <a:custGeom>
            <a:gdLst>
              <a:gd name="T0" fmla="*/ 2 w 127"/>
              <a:gd name="T1" fmla="*/ 83 h 85"/>
              <a:gd name="T2" fmla="*/ 3 w 127"/>
              <a:gd name="T3" fmla="*/ 84 h 85"/>
              <a:gd name="T4" fmla="*/ 1 w 127"/>
              <a:gd name="T5" fmla="*/ 84 h 85"/>
              <a:gd name="T6" fmla="*/ 1 w 127"/>
              <a:gd name="T7" fmla="*/ 84 h 85"/>
              <a:gd name="T8" fmla="*/ 1 w 127"/>
              <a:gd name="T9" fmla="*/ 84 h 85"/>
              <a:gd name="T10" fmla="*/ 1 w 127"/>
              <a:gd name="T11" fmla="*/ 84 h 85"/>
              <a:gd name="T12" fmla="*/ 1 w 127"/>
              <a:gd name="T13" fmla="*/ 84 h 85"/>
              <a:gd name="T14" fmla="*/ 1 w 127"/>
              <a:gd name="T15" fmla="*/ 84 h 85"/>
              <a:gd name="T16" fmla="*/ 0 w 127"/>
              <a:gd name="T17" fmla="*/ 49 h 85"/>
              <a:gd name="T18" fmla="*/ 0 w 127"/>
              <a:gd name="T19" fmla="*/ 49 h 85"/>
              <a:gd name="T20" fmla="*/ 0 w 127"/>
              <a:gd name="T21" fmla="*/ 40 h 85"/>
              <a:gd name="T22" fmla="*/ 0 w 127"/>
              <a:gd name="T23" fmla="*/ 40 h 85"/>
              <a:gd name="T24" fmla="*/ 2 w 127"/>
              <a:gd name="T25" fmla="*/ 35 h 85"/>
              <a:gd name="T26" fmla="*/ 2 w 127"/>
              <a:gd name="T27" fmla="*/ 35 h 85"/>
              <a:gd name="T28" fmla="*/ 49 w 127"/>
              <a:gd name="T29" fmla="*/ 1 h 85"/>
              <a:gd name="T30" fmla="*/ 49 w 127"/>
              <a:gd name="T31" fmla="*/ 1 h 85"/>
              <a:gd name="T32" fmla="*/ 70 w 127"/>
              <a:gd name="T33" fmla="*/ 0 h 85"/>
              <a:gd name="T34" fmla="*/ 70 w 127"/>
              <a:gd name="T35" fmla="*/ 0 h 85"/>
              <a:gd name="T36" fmla="*/ 103 w 127"/>
              <a:gd name="T37" fmla="*/ 9 h 85"/>
              <a:gd name="T38" fmla="*/ 103 w 127"/>
              <a:gd name="T39" fmla="*/ 9 h 85"/>
              <a:gd name="T40" fmla="*/ 118 w 127"/>
              <a:gd name="T41" fmla="*/ 37 h 85"/>
              <a:gd name="T42" fmla="*/ 118 w 127"/>
              <a:gd name="T43" fmla="*/ 37 h 85"/>
              <a:gd name="T44" fmla="*/ 127 w 127"/>
              <a:gd name="T45" fmla="*/ 65 h 85"/>
              <a:gd name="T46" fmla="*/ 127 w 127"/>
              <a:gd name="T47" fmla="*/ 65 h 85"/>
              <a:gd name="T48" fmla="*/ 123 w 127"/>
              <a:gd name="T49" fmla="*/ 66 h 85"/>
              <a:gd name="T50" fmla="*/ 114 w 127"/>
              <a:gd name="T51" fmla="*/ 39 h 85"/>
              <a:gd name="T52" fmla="*/ 114 w 127"/>
              <a:gd name="T53" fmla="*/ 39 h 85"/>
              <a:gd name="T54" fmla="*/ 100 w 127"/>
              <a:gd name="T55" fmla="*/ 12 h 85"/>
              <a:gd name="T56" fmla="*/ 100 w 127"/>
              <a:gd name="T57" fmla="*/ 12 h 85"/>
              <a:gd name="T58" fmla="*/ 70 w 127"/>
              <a:gd name="T59" fmla="*/ 4 h 85"/>
              <a:gd name="T60" fmla="*/ 70 w 127"/>
              <a:gd name="T61" fmla="*/ 4 h 85"/>
              <a:gd name="T62" fmla="*/ 50 w 127"/>
              <a:gd name="T63" fmla="*/ 5 h 85"/>
              <a:gd name="T64" fmla="*/ 50 w 127"/>
              <a:gd name="T65" fmla="*/ 5 h 85"/>
              <a:gd name="T66" fmla="*/ 5 w 127"/>
              <a:gd name="T67" fmla="*/ 37 h 85"/>
              <a:gd name="T68" fmla="*/ 5 w 127"/>
              <a:gd name="T69" fmla="*/ 37 h 85"/>
              <a:gd name="T70" fmla="*/ 4 w 127"/>
              <a:gd name="T71" fmla="*/ 41 h 85"/>
              <a:gd name="T72" fmla="*/ 4 w 127"/>
              <a:gd name="T73" fmla="*/ 41 h 85"/>
              <a:gd name="T74" fmla="*/ 4 w 127"/>
              <a:gd name="T75" fmla="*/ 49 h 85"/>
              <a:gd name="T76" fmla="*/ 4 w 127"/>
              <a:gd name="T77" fmla="*/ 49 h 85"/>
              <a:gd name="T78" fmla="*/ 5 w 127"/>
              <a:gd name="T79" fmla="*/ 84 h 85"/>
              <a:gd name="T80" fmla="*/ 5 w 127"/>
              <a:gd name="T81" fmla="*/ 84 h 85"/>
              <a:gd name="T82" fmla="*/ 5 w 127"/>
              <a:gd name="T83" fmla="*/ 84 h 85"/>
              <a:gd name="T84" fmla="*/ 5 w 127"/>
              <a:gd name="T85" fmla="*/ 84 h 85"/>
              <a:gd name="T86" fmla="*/ 5 w 127"/>
              <a:gd name="T87" fmla="*/ 85 h 85"/>
              <a:gd name="T88" fmla="*/ 5 w 127"/>
              <a:gd name="T89" fmla="*/ 85 h 85"/>
              <a:gd name="T90" fmla="*/ 2 w 127"/>
              <a:gd name="T91" fmla="*/ 83 h 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" h="85">
                <a:moveTo>
                  <a:pt x="2" y="83"/>
                </a:moveTo>
                <a:cubicBezTo>
                  <a:pt x="3" y="84"/>
                  <a:pt x="3" y="84"/>
                  <a:pt x="3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1" y="81"/>
                  <a:pt x="0" y="63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6"/>
                  <a:pt x="0" y="43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5" y="31"/>
                  <a:pt x="16" y="6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57" y="0"/>
                  <a:pt x="64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90" y="0"/>
                  <a:pt x="99" y="5"/>
                  <a:pt x="103" y="9"/>
                </a:cubicBezTo>
                <a:cubicBezTo>
                  <a:pt x="103" y="9"/>
                  <a:pt x="103" y="9"/>
                  <a:pt x="103" y="9"/>
                </a:cubicBezTo>
                <a:cubicBezTo>
                  <a:pt x="107" y="14"/>
                  <a:pt x="112" y="23"/>
                  <a:pt x="118" y="37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24" y="52"/>
                  <a:pt x="127" y="65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3" y="66"/>
                  <a:pt x="120" y="53"/>
                  <a:pt x="114" y="39"/>
                </a:cubicBezTo>
                <a:cubicBezTo>
                  <a:pt x="114" y="39"/>
                  <a:pt x="114" y="39"/>
                  <a:pt x="114" y="39"/>
                </a:cubicBezTo>
                <a:cubicBezTo>
                  <a:pt x="109" y="25"/>
                  <a:pt x="103" y="16"/>
                  <a:pt x="100" y="12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8" y="9"/>
                  <a:pt x="89" y="4"/>
                  <a:pt x="70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64" y="4"/>
                  <a:pt x="58" y="4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19" y="10"/>
                  <a:pt x="9" y="32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4" y="39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3"/>
                  <a:pt x="4" y="46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63"/>
                  <a:pt x="5" y="82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5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3"/>
                  <a:pt x="2" y="83"/>
                  <a:pt x="2" y="8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3792"/>
          <p:cNvSpPr>
            <a:spLocks noEditPoints="1"/>
          </p:cNvSpPr>
          <p:nvPr/>
        </p:nvSpPr>
        <p:spPr bwMode="auto">
          <a:xfrm>
            <a:off x="7756518" y="4327559"/>
            <a:ext cx="729360" cy="497978"/>
          </a:xfrm>
          <a:custGeom>
            <a:gdLst>
              <a:gd name="T0" fmla="*/ 1 w 132"/>
              <a:gd name="T1" fmla="*/ 88 h 90"/>
              <a:gd name="T2" fmla="*/ 1 w 132"/>
              <a:gd name="T3" fmla="*/ 86 h 90"/>
              <a:gd name="T4" fmla="*/ 1 w 132"/>
              <a:gd name="T5" fmla="*/ 86 h 90"/>
              <a:gd name="T6" fmla="*/ 1 w 132"/>
              <a:gd name="T7" fmla="*/ 86 h 90"/>
              <a:gd name="T8" fmla="*/ 0 w 132"/>
              <a:gd name="T9" fmla="*/ 52 h 90"/>
              <a:gd name="T10" fmla="*/ 0 w 132"/>
              <a:gd name="T11" fmla="*/ 52 h 90"/>
              <a:gd name="T12" fmla="*/ 0 w 132"/>
              <a:gd name="T13" fmla="*/ 51 h 90"/>
              <a:gd name="T14" fmla="*/ 0 w 132"/>
              <a:gd name="T15" fmla="*/ 42 h 90"/>
              <a:gd name="T16" fmla="*/ 2 w 132"/>
              <a:gd name="T17" fmla="*/ 35 h 90"/>
              <a:gd name="T18" fmla="*/ 51 w 132"/>
              <a:gd name="T19" fmla="*/ 1 h 90"/>
              <a:gd name="T20" fmla="*/ 72 w 132"/>
              <a:gd name="T21" fmla="*/ 0 h 90"/>
              <a:gd name="T22" fmla="*/ 106 w 132"/>
              <a:gd name="T23" fmla="*/ 10 h 90"/>
              <a:gd name="T24" fmla="*/ 122 w 132"/>
              <a:gd name="T25" fmla="*/ 39 h 90"/>
              <a:gd name="T26" fmla="*/ 131 w 132"/>
              <a:gd name="T27" fmla="*/ 67 h 90"/>
              <a:gd name="T28" fmla="*/ 124 w 132"/>
              <a:gd name="T29" fmla="*/ 71 h 90"/>
              <a:gd name="T30" fmla="*/ 123 w 132"/>
              <a:gd name="T31" fmla="*/ 69 h 90"/>
              <a:gd name="T32" fmla="*/ 123 w 132"/>
              <a:gd name="T33" fmla="*/ 69 h 90"/>
              <a:gd name="T34" fmla="*/ 123 w 132"/>
              <a:gd name="T35" fmla="*/ 69 h 90"/>
              <a:gd name="T36" fmla="*/ 123 w 132"/>
              <a:gd name="T37" fmla="*/ 68 h 90"/>
              <a:gd name="T38" fmla="*/ 123 w 132"/>
              <a:gd name="T39" fmla="*/ 67 h 90"/>
              <a:gd name="T40" fmla="*/ 121 w 132"/>
              <a:gd name="T41" fmla="*/ 60 h 90"/>
              <a:gd name="T42" fmla="*/ 114 w 132"/>
              <a:gd name="T43" fmla="*/ 42 h 90"/>
              <a:gd name="T44" fmla="*/ 100 w 132"/>
              <a:gd name="T45" fmla="*/ 15 h 90"/>
              <a:gd name="T46" fmla="*/ 72 w 132"/>
              <a:gd name="T47" fmla="*/ 8 h 90"/>
              <a:gd name="T48" fmla="*/ 72 w 132"/>
              <a:gd name="T49" fmla="*/ 8 h 90"/>
              <a:gd name="T50" fmla="*/ 52 w 132"/>
              <a:gd name="T51" fmla="*/ 9 h 90"/>
              <a:gd name="T52" fmla="*/ 9 w 132"/>
              <a:gd name="T53" fmla="*/ 40 h 90"/>
              <a:gd name="T54" fmla="*/ 8 w 132"/>
              <a:gd name="T55" fmla="*/ 41 h 90"/>
              <a:gd name="T56" fmla="*/ 8 w 132"/>
              <a:gd name="T57" fmla="*/ 43 h 90"/>
              <a:gd name="T58" fmla="*/ 8 w 132"/>
              <a:gd name="T59" fmla="*/ 51 h 90"/>
              <a:gd name="T60" fmla="*/ 9 w 132"/>
              <a:gd name="T61" fmla="*/ 86 h 90"/>
              <a:gd name="T62" fmla="*/ 9 w 132"/>
              <a:gd name="T63" fmla="*/ 86 h 90"/>
              <a:gd name="T64" fmla="*/ 9 w 132"/>
              <a:gd name="T65" fmla="*/ 86 h 90"/>
              <a:gd name="T66" fmla="*/ 9 w 132"/>
              <a:gd name="T67" fmla="*/ 88 h 90"/>
              <a:gd name="T68" fmla="*/ 5 w 132"/>
              <a:gd name="T69" fmla="*/ 88 h 90"/>
              <a:gd name="T70" fmla="*/ 4 w 132"/>
              <a:gd name="T71" fmla="*/ 51 h 90"/>
              <a:gd name="T72" fmla="*/ 4 w 132"/>
              <a:gd name="T73" fmla="*/ 52 h 90"/>
              <a:gd name="T74" fmla="*/ 5 w 132"/>
              <a:gd name="T75" fmla="*/ 80 h 90"/>
              <a:gd name="T76" fmla="*/ 126 w 132"/>
              <a:gd name="T77" fmla="*/ 62 h 90"/>
              <a:gd name="T78" fmla="*/ 125 w 132"/>
              <a:gd name="T79" fmla="*/ 59 h 90"/>
              <a:gd name="T80" fmla="*/ 118 w 132"/>
              <a:gd name="T81" fmla="*/ 40 h 90"/>
              <a:gd name="T82" fmla="*/ 109 w 132"/>
              <a:gd name="T83" fmla="*/ 20 h 90"/>
              <a:gd name="T84" fmla="*/ 118 w 132"/>
              <a:gd name="T85" fmla="*/ 40 h 90"/>
              <a:gd name="T86" fmla="*/ 5 w 132"/>
              <a:gd name="T87" fmla="*/ 38 h 90"/>
              <a:gd name="T88" fmla="*/ 5 w 132"/>
              <a:gd name="T89" fmla="*/ 38 h 90"/>
              <a:gd name="T90" fmla="*/ 4 w 132"/>
              <a:gd name="T91" fmla="*/ 41 h 90"/>
              <a:gd name="T92" fmla="*/ 8 w 132"/>
              <a:gd name="T93" fmla="*/ 40 h 90"/>
              <a:gd name="T94" fmla="*/ 8 w 132"/>
              <a:gd name="T95" fmla="*/ 40 h 90"/>
              <a:gd name="T96" fmla="*/ 5 w 132"/>
              <a:gd name="T97" fmla="*/ 38 h 90"/>
              <a:gd name="T98" fmla="*/ 5 w 132"/>
              <a:gd name="T99" fmla="*/ 38 h 90"/>
              <a:gd name="T100" fmla="*/ 5 w 132"/>
              <a:gd name="T101" fmla="*/ 38 h 90"/>
              <a:gd name="T102" fmla="*/ 5 w 132"/>
              <a:gd name="T103" fmla="*/ 38 h 90"/>
              <a:gd name="T104" fmla="*/ 5 w 132"/>
              <a:gd name="T105" fmla="*/ 38 h 90"/>
              <a:gd name="T106" fmla="*/ 5 w 132"/>
              <a:gd name="T107" fmla="*/ 38 h 90"/>
              <a:gd name="T108" fmla="*/ 5 w 132"/>
              <a:gd name="T109" fmla="*/ 38 h 90"/>
              <a:gd name="T110" fmla="*/ 5 w 132"/>
              <a:gd name="T111" fmla="*/ 38 h 90"/>
              <a:gd name="T112" fmla="*/ 6 w 132"/>
              <a:gd name="T113" fmla="*/ 38 h 90"/>
              <a:gd name="T114" fmla="*/ 5 w 132"/>
              <a:gd name="T115" fmla="*/ 38 h 90"/>
              <a:gd name="T116" fmla="*/ 9 w 132"/>
              <a:gd name="T117" fmla="*/ 32 h 90"/>
              <a:gd name="T118" fmla="*/ 52 w 132"/>
              <a:gd name="T119" fmla="*/ 5 h 90"/>
              <a:gd name="T120" fmla="*/ 71 w 132"/>
              <a:gd name="T121" fmla="*/ 4 h 90"/>
              <a:gd name="T122" fmla="*/ 72 w 132"/>
              <a:gd name="T123" fmla="*/ 4 h 90"/>
              <a:gd name="T124" fmla="*/ 52 w 132"/>
              <a:gd name="T125" fmla="*/ 5 h 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90">
                <a:moveTo>
                  <a:pt x="5" y="88"/>
                </a:moveTo>
                <a:cubicBezTo>
                  <a:pt x="1" y="88"/>
                  <a:pt x="1" y="88"/>
                  <a:pt x="1" y="88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83"/>
                  <a:pt x="0" y="65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0" y="45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0"/>
                  <a:pt x="1" y="38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5" y="32"/>
                  <a:pt x="17" y="6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9" y="0"/>
                  <a:pt x="66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02" y="5"/>
                  <a:pt x="106" y="10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11" y="15"/>
                  <a:pt x="116" y="24"/>
                  <a:pt x="122" y="39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8" y="53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3" y="69"/>
                  <a:pt x="124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9"/>
                  <a:pt x="123" y="68"/>
                  <a:pt x="123" y="68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3" y="68"/>
                  <a:pt x="123" y="67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2" y="65"/>
                  <a:pt x="122" y="63"/>
                  <a:pt x="121" y="60"/>
                </a:cubicBezTo>
                <a:cubicBezTo>
                  <a:pt x="121" y="60"/>
                  <a:pt x="121" y="60"/>
                  <a:pt x="121" y="60"/>
                </a:cubicBezTo>
                <a:cubicBezTo>
                  <a:pt x="119" y="55"/>
                  <a:pt x="117" y="49"/>
                  <a:pt x="114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09" y="28"/>
                  <a:pt x="103" y="18"/>
                  <a:pt x="100" y="15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9" y="13"/>
                  <a:pt x="91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66" y="8"/>
                  <a:pt x="60" y="8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22" y="14"/>
                  <a:pt x="13" y="34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5"/>
                  <a:pt x="8" y="48"/>
                  <a:pt x="8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65"/>
                  <a:pt x="9" y="83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12" y="88"/>
                  <a:pt x="12" y="88"/>
                  <a:pt x="12" y="88"/>
                </a:cubicBezTo>
                <a:cubicBezTo>
                  <a:pt x="9" y="88"/>
                  <a:pt x="9" y="88"/>
                  <a:pt x="9" y="88"/>
                </a:cubicBezTo>
                <a:cubicBezTo>
                  <a:pt x="8" y="90"/>
                  <a:pt x="8" y="90"/>
                  <a:pt x="8" y="90"/>
                </a:cubicBezTo>
                <a:cubicBezTo>
                  <a:pt x="5" y="88"/>
                  <a:pt x="5" y="88"/>
                  <a:pt x="5" y="88"/>
                </a:cubicBezTo>
                <a:close/>
                <a:moveTo>
                  <a:pt x="5" y="80"/>
                </a:moveTo>
                <a:cubicBezTo>
                  <a:pt x="5" y="73"/>
                  <a:pt x="4" y="61"/>
                  <a:pt x="4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61"/>
                  <a:pt x="5" y="73"/>
                  <a:pt x="5" y="80"/>
                </a:cubicBezTo>
                <a:close/>
                <a:moveTo>
                  <a:pt x="118" y="40"/>
                </a:moveTo>
                <a:cubicBezTo>
                  <a:pt x="121" y="49"/>
                  <a:pt x="124" y="57"/>
                  <a:pt x="126" y="62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5" y="61"/>
                  <a:pt x="125" y="60"/>
                  <a:pt x="125" y="59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3" y="54"/>
                  <a:pt x="121" y="47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5" y="32"/>
                  <a:pt x="111" y="25"/>
                  <a:pt x="109" y="2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1" y="25"/>
                  <a:pt x="115" y="32"/>
                  <a:pt x="118" y="40"/>
                </a:cubicBezTo>
                <a:close/>
                <a:moveTo>
                  <a:pt x="4" y="41"/>
                </a:moveTo>
                <a:cubicBezTo>
                  <a:pt x="5" y="40"/>
                  <a:pt x="5" y="39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40"/>
                  <a:pt x="4" y="41"/>
                </a:cubicBezTo>
                <a:close/>
                <a:moveTo>
                  <a:pt x="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5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5" y="38"/>
                  <a:pt x="5" y="38"/>
                </a:cubicBezTo>
                <a:close/>
                <a:moveTo>
                  <a:pt x="52" y="5"/>
                </a:moveTo>
                <a:cubicBezTo>
                  <a:pt x="27" y="9"/>
                  <a:pt x="15" y="24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15" y="24"/>
                  <a:pt x="27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9" y="4"/>
                  <a:pt x="66" y="4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66" y="4"/>
                  <a:pt x="59" y="4"/>
                  <a:pt x="52" y="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3793"/>
          <p:cNvSpPr/>
          <p:nvPr/>
        </p:nvSpPr>
        <p:spPr bwMode="auto">
          <a:xfrm>
            <a:off x="8138802" y="5197758"/>
            <a:ext cx="20120" cy="85513"/>
          </a:xfrm>
          <a:custGeom>
            <a:gdLst>
              <a:gd name="T0" fmla="*/ 0 w 4"/>
              <a:gd name="T1" fmla="*/ 17 h 17"/>
              <a:gd name="T2" fmla="*/ 0 w 4"/>
              <a:gd name="T3" fmla="*/ 0 h 17"/>
              <a:gd name="T4" fmla="*/ 4 w 4"/>
              <a:gd name="T5" fmla="*/ 0 h 17"/>
              <a:gd name="T6" fmla="*/ 4 w 4"/>
              <a:gd name="T7" fmla="*/ 17 h 17"/>
              <a:gd name="T8" fmla="*/ 0 w 4"/>
              <a:gd name="T9" fmla="*/ 17 h 17"/>
              <a:gd name="T10" fmla="*/ 0 w 4"/>
              <a:gd name="T11" fmla="*/ 17 h 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7">
                <a:moveTo>
                  <a:pt x="0" y="17"/>
                </a:moveTo>
                <a:lnTo>
                  <a:pt x="0" y="0"/>
                </a:lnTo>
                <a:lnTo>
                  <a:pt x="4" y="0"/>
                </a:lnTo>
                <a:lnTo>
                  <a:pt x="4" y="17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3794"/>
          <p:cNvSpPr>
            <a:spLocks noEditPoints="1"/>
          </p:cNvSpPr>
          <p:nvPr/>
        </p:nvSpPr>
        <p:spPr bwMode="auto">
          <a:xfrm>
            <a:off x="8128742" y="5187698"/>
            <a:ext cx="45272" cy="105633"/>
          </a:xfrm>
          <a:custGeom>
            <a:gdLst>
              <a:gd name="T0" fmla="*/ 6 w 9"/>
              <a:gd name="T1" fmla="*/ 21 h 21"/>
              <a:gd name="T2" fmla="*/ 2 w 9"/>
              <a:gd name="T3" fmla="*/ 21 h 21"/>
              <a:gd name="T4" fmla="*/ 2 w 9"/>
              <a:gd name="T5" fmla="*/ 19 h 21"/>
              <a:gd name="T6" fmla="*/ 4 w 9"/>
              <a:gd name="T7" fmla="*/ 19 h 21"/>
              <a:gd name="T8" fmla="*/ 2 w 9"/>
              <a:gd name="T9" fmla="*/ 19 h 21"/>
              <a:gd name="T10" fmla="*/ 2 w 9"/>
              <a:gd name="T11" fmla="*/ 21 h 21"/>
              <a:gd name="T12" fmla="*/ 0 w 9"/>
              <a:gd name="T13" fmla="*/ 21 h 21"/>
              <a:gd name="T14" fmla="*/ 0 w 9"/>
              <a:gd name="T15" fmla="*/ 0 h 21"/>
              <a:gd name="T16" fmla="*/ 9 w 9"/>
              <a:gd name="T17" fmla="*/ 0 h 21"/>
              <a:gd name="T18" fmla="*/ 9 w 9"/>
              <a:gd name="T19" fmla="*/ 21 h 21"/>
              <a:gd name="T20" fmla="*/ 6 w 9"/>
              <a:gd name="T21" fmla="*/ 21 h 21"/>
              <a:gd name="T22" fmla="*/ 6 w 9"/>
              <a:gd name="T23" fmla="*/ 21 h 21"/>
              <a:gd name="T24" fmla="*/ 4 w 9"/>
              <a:gd name="T25" fmla="*/ 16 h 21"/>
              <a:gd name="T26" fmla="*/ 4 w 9"/>
              <a:gd name="T27" fmla="*/ 4 h 21"/>
              <a:gd name="T28" fmla="*/ 4 w 9"/>
              <a:gd name="T29" fmla="*/ 16 h 21"/>
              <a:gd name="T30" fmla="*/ 4 w 9"/>
              <a:gd name="T31" fmla="*/ 16 h 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" h="21">
                <a:moveTo>
                  <a:pt x="6" y="21"/>
                </a:moveTo>
                <a:lnTo>
                  <a:pt x="2" y="21"/>
                </a:lnTo>
                <a:lnTo>
                  <a:pt x="2" y="19"/>
                </a:lnTo>
                <a:lnTo>
                  <a:pt x="4" y="19"/>
                </a:lnTo>
                <a:lnTo>
                  <a:pt x="2" y="19"/>
                </a:lnTo>
                <a:lnTo>
                  <a:pt x="2" y="21"/>
                </a:lnTo>
                <a:lnTo>
                  <a:pt x="0" y="21"/>
                </a:lnTo>
                <a:lnTo>
                  <a:pt x="0" y="0"/>
                </a:lnTo>
                <a:lnTo>
                  <a:pt x="9" y="0"/>
                </a:lnTo>
                <a:lnTo>
                  <a:pt x="9" y="21"/>
                </a:lnTo>
                <a:lnTo>
                  <a:pt x="6" y="21"/>
                </a:lnTo>
                <a:lnTo>
                  <a:pt x="6" y="21"/>
                </a:lnTo>
                <a:close/>
                <a:moveTo>
                  <a:pt x="4" y="16"/>
                </a:moveTo>
                <a:lnTo>
                  <a:pt x="4" y="4"/>
                </a:lnTo>
                <a:lnTo>
                  <a:pt x="4" y="16"/>
                </a:lnTo>
                <a:lnTo>
                  <a:pt x="4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3795"/>
          <p:cNvSpPr/>
          <p:nvPr/>
        </p:nvSpPr>
        <p:spPr bwMode="auto">
          <a:xfrm>
            <a:off x="8028141" y="5258119"/>
            <a:ext cx="196174" cy="80481"/>
          </a:xfrm>
          <a:custGeom>
            <a:gdLst>
              <a:gd name="T0" fmla="*/ 25 w 35"/>
              <a:gd name="T1" fmla="*/ 13 h 14"/>
              <a:gd name="T2" fmla="*/ 20 w 35"/>
              <a:gd name="T3" fmla="*/ 9 h 14"/>
              <a:gd name="T4" fmla="*/ 20 w 35"/>
              <a:gd name="T5" fmla="*/ 9 h 14"/>
              <a:gd name="T6" fmla="*/ 19 w 35"/>
              <a:gd name="T7" fmla="*/ 7 h 14"/>
              <a:gd name="T8" fmla="*/ 19 w 35"/>
              <a:gd name="T9" fmla="*/ 7 h 14"/>
              <a:gd name="T10" fmla="*/ 7 w 35"/>
              <a:gd name="T11" fmla="*/ 14 h 14"/>
              <a:gd name="T12" fmla="*/ 7 w 35"/>
              <a:gd name="T13" fmla="*/ 14 h 14"/>
              <a:gd name="T14" fmla="*/ 6 w 35"/>
              <a:gd name="T15" fmla="*/ 14 h 14"/>
              <a:gd name="T16" fmla="*/ 6 w 35"/>
              <a:gd name="T17" fmla="*/ 14 h 14"/>
              <a:gd name="T18" fmla="*/ 1 w 35"/>
              <a:gd name="T19" fmla="*/ 4 h 14"/>
              <a:gd name="T20" fmla="*/ 1 w 35"/>
              <a:gd name="T21" fmla="*/ 4 h 14"/>
              <a:gd name="T22" fmla="*/ 1 w 35"/>
              <a:gd name="T23" fmla="*/ 3 h 14"/>
              <a:gd name="T24" fmla="*/ 1 w 35"/>
              <a:gd name="T25" fmla="*/ 3 h 14"/>
              <a:gd name="T26" fmla="*/ 5 w 35"/>
              <a:gd name="T27" fmla="*/ 4 h 14"/>
              <a:gd name="T28" fmla="*/ 5 w 35"/>
              <a:gd name="T29" fmla="*/ 4 h 14"/>
              <a:gd name="T30" fmla="*/ 5 w 35"/>
              <a:gd name="T31" fmla="*/ 4 h 14"/>
              <a:gd name="T32" fmla="*/ 5 w 35"/>
              <a:gd name="T33" fmla="*/ 7 h 14"/>
              <a:gd name="T34" fmla="*/ 5 w 35"/>
              <a:gd name="T35" fmla="*/ 7 h 14"/>
              <a:gd name="T36" fmla="*/ 7 w 35"/>
              <a:gd name="T37" fmla="*/ 10 h 14"/>
              <a:gd name="T38" fmla="*/ 7 w 35"/>
              <a:gd name="T39" fmla="*/ 10 h 14"/>
              <a:gd name="T40" fmla="*/ 7 w 35"/>
              <a:gd name="T41" fmla="*/ 10 h 14"/>
              <a:gd name="T42" fmla="*/ 7 w 35"/>
              <a:gd name="T43" fmla="*/ 10 h 14"/>
              <a:gd name="T44" fmla="*/ 13 w 35"/>
              <a:gd name="T45" fmla="*/ 6 h 14"/>
              <a:gd name="T46" fmla="*/ 13 w 35"/>
              <a:gd name="T47" fmla="*/ 6 h 14"/>
              <a:gd name="T48" fmla="*/ 18 w 35"/>
              <a:gd name="T49" fmla="*/ 2 h 14"/>
              <a:gd name="T50" fmla="*/ 18 w 35"/>
              <a:gd name="T51" fmla="*/ 2 h 14"/>
              <a:gd name="T52" fmla="*/ 20 w 35"/>
              <a:gd name="T53" fmla="*/ 0 h 14"/>
              <a:gd name="T54" fmla="*/ 21 w 35"/>
              <a:gd name="T55" fmla="*/ 3 h 14"/>
              <a:gd name="T56" fmla="*/ 23 w 35"/>
              <a:gd name="T57" fmla="*/ 6 h 14"/>
              <a:gd name="T58" fmla="*/ 23 w 35"/>
              <a:gd name="T59" fmla="*/ 6 h 14"/>
              <a:gd name="T60" fmla="*/ 26 w 35"/>
              <a:gd name="T61" fmla="*/ 10 h 14"/>
              <a:gd name="T62" fmla="*/ 26 w 35"/>
              <a:gd name="T63" fmla="*/ 10 h 14"/>
              <a:gd name="T64" fmla="*/ 26 w 35"/>
              <a:gd name="T65" fmla="*/ 10 h 14"/>
              <a:gd name="T66" fmla="*/ 26 w 35"/>
              <a:gd name="T67" fmla="*/ 10 h 14"/>
              <a:gd name="T68" fmla="*/ 26 w 35"/>
              <a:gd name="T69" fmla="*/ 10 h 14"/>
              <a:gd name="T70" fmla="*/ 26 w 35"/>
              <a:gd name="T71" fmla="*/ 10 h 14"/>
              <a:gd name="T72" fmla="*/ 27 w 35"/>
              <a:gd name="T73" fmla="*/ 9 h 14"/>
              <a:gd name="T74" fmla="*/ 27 w 35"/>
              <a:gd name="T75" fmla="*/ 9 h 14"/>
              <a:gd name="T76" fmla="*/ 29 w 35"/>
              <a:gd name="T77" fmla="*/ 5 h 14"/>
              <a:gd name="T78" fmla="*/ 29 w 35"/>
              <a:gd name="T79" fmla="*/ 5 h 14"/>
              <a:gd name="T80" fmla="*/ 31 w 35"/>
              <a:gd name="T81" fmla="*/ 0 h 14"/>
              <a:gd name="T82" fmla="*/ 31 w 35"/>
              <a:gd name="T83" fmla="*/ 0 h 14"/>
              <a:gd name="T84" fmla="*/ 35 w 35"/>
              <a:gd name="T85" fmla="*/ 2 h 14"/>
              <a:gd name="T86" fmla="*/ 32 w 35"/>
              <a:gd name="T87" fmla="*/ 7 h 14"/>
              <a:gd name="T88" fmla="*/ 32 w 35"/>
              <a:gd name="T89" fmla="*/ 7 h 14"/>
              <a:gd name="T90" fmla="*/ 27 w 35"/>
              <a:gd name="T91" fmla="*/ 13 h 14"/>
              <a:gd name="T92" fmla="*/ 27 w 35"/>
              <a:gd name="T93" fmla="*/ 13 h 14"/>
              <a:gd name="T94" fmla="*/ 27 w 35"/>
              <a:gd name="T95" fmla="*/ 14 h 14"/>
              <a:gd name="T96" fmla="*/ 27 w 35"/>
              <a:gd name="T97" fmla="*/ 14 h 14"/>
              <a:gd name="T98" fmla="*/ 26 w 35"/>
              <a:gd name="T99" fmla="*/ 14 h 14"/>
              <a:gd name="T100" fmla="*/ 26 w 35"/>
              <a:gd name="T101" fmla="*/ 14 h 14"/>
              <a:gd name="T102" fmla="*/ 26 w 35"/>
              <a:gd name="T103" fmla="*/ 14 h 14"/>
              <a:gd name="T104" fmla="*/ 26 w 35"/>
              <a:gd name="T105" fmla="*/ 14 h 14"/>
              <a:gd name="T106" fmla="*/ 25 w 35"/>
              <a:gd name="T107" fmla="*/ 14 h 14"/>
              <a:gd name="T108" fmla="*/ 25 w 35"/>
              <a:gd name="T109" fmla="*/ 13 h 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" h="14">
                <a:moveTo>
                  <a:pt x="25" y="13"/>
                </a:moveTo>
                <a:cubicBezTo>
                  <a:pt x="23" y="13"/>
                  <a:pt x="21" y="11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8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9"/>
                  <a:pt x="12" y="13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2"/>
                  <a:pt x="1" y="5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9"/>
                  <a:pt x="6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11" y="8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4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2" y="4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7"/>
                  <a:pt x="25" y="9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8"/>
                  <a:pt x="28" y="7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30" y="3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4" y="5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10"/>
                  <a:pt x="30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3"/>
                  <a:pt x="25" y="13"/>
                  <a:pt x="25" y="13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3796"/>
          <p:cNvSpPr>
            <a:spLocks noEditPoints="1"/>
          </p:cNvSpPr>
          <p:nvPr/>
        </p:nvSpPr>
        <p:spPr bwMode="auto">
          <a:xfrm>
            <a:off x="8018081" y="5243030"/>
            <a:ext cx="216294" cy="105633"/>
          </a:xfrm>
          <a:custGeom>
            <a:gdLst>
              <a:gd name="T0" fmla="*/ 20 w 39"/>
              <a:gd name="T1" fmla="*/ 13 h 19"/>
              <a:gd name="T2" fmla="*/ 8 w 39"/>
              <a:gd name="T3" fmla="*/ 18 h 19"/>
              <a:gd name="T4" fmla="*/ 1 w 39"/>
              <a:gd name="T5" fmla="*/ 7 h 19"/>
              <a:gd name="T6" fmla="*/ 1 w 39"/>
              <a:gd name="T7" fmla="*/ 4 h 19"/>
              <a:gd name="T8" fmla="*/ 9 w 39"/>
              <a:gd name="T9" fmla="*/ 7 h 19"/>
              <a:gd name="T10" fmla="*/ 9 w 39"/>
              <a:gd name="T11" fmla="*/ 7 h 19"/>
              <a:gd name="T12" fmla="*/ 9 w 39"/>
              <a:gd name="T13" fmla="*/ 10 h 19"/>
              <a:gd name="T14" fmla="*/ 10 w 39"/>
              <a:gd name="T15" fmla="*/ 10 h 19"/>
              <a:gd name="T16" fmla="*/ 11 w 39"/>
              <a:gd name="T17" fmla="*/ 10 h 19"/>
              <a:gd name="T18" fmla="*/ 18 w 39"/>
              <a:gd name="T19" fmla="*/ 4 h 19"/>
              <a:gd name="T20" fmla="*/ 22 w 39"/>
              <a:gd name="T21" fmla="*/ 0 h 19"/>
              <a:gd name="T22" fmla="*/ 25 w 39"/>
              <a:gd name="T23" fmla="*/ 5 h 19"/>
              <a:gd name="T24" fmla="*/ 25 w 39"/>
              <a:gd name="T25" fmla="*/ 5 h 19"/>
              <a:gd name="T26" fmla="*/ 26 w 39"/>
              <a:gd name="T27" fmla="*/ 8 h 19"/>
              <a:gd name="T28" fmla="*/ 28 w 39"/>
              <a:gd name="T29" fmla="*/ 10 h 19"/>
              <a:gd name="T30" fmla="*/ 31 w 39"/>
              <a:gd name="T31" fmla="*/ 3 h 19"/>
              <a:gd name="T32" fmla="*/ 32 w 39"/>
              <a:gd name="T33" fmla="*/ 2 h 19"/>
              <a:gd name="T34" fmla="*/ 39 w 39"/>
              <a:gd name="T35" fmla="*/ 6 h 19"/>
              <a:gd name="T36" fmla="*/ 30 w 39"/>
              <a:gd name="T37" fmla="*/ 18 h 19"/>
              <a:gd name="T38" fmla="*/ 29 w 39"/>
              <a:gd name="T39" fmla="*/ 18 h 19"/>
              <a:gd name="T40" fmla="*/ 28 w 39"/>
              <a:gd name="T41" fmla="*/ 19 h 19"/>
              <a:gd name="T42" fmla="*/ 26 w 39"/>
              <a:gd name="T43" fmla="*/ 18 h 19"/>
              <a:gd name="T44" fmla="*/ 27 w 39"/>
              <a:gd name="T45" fmla="*/ 16 h 19"/>
              <a:gd name="T46" fmla="*/ 9 w 39"/>
              <a:gd name="T47" fmla="*/ 15 h 19"/>
              <a:gd name="T48" fmla="*/ 9 w 39"/>
              <a:gd name="T49" fmla="*/ 15 h 19"/>
              <a:gd name="T50" fmla="*/ 27 w 39"/>
              <a:gd name="T51" fmla="*/ 14 h 19"/>
              <a:gd name="T52" fmla="*/ 27 w 39"/>
              <a:gd name="T53" fmla="*/ 14 h 19"/>
              <a:gd name="T54" fmla="*/ 29 w 39"/>
              <a:gd name="T55" fmla="*/ 14 h 19"/>
              <a:gd name="T56" fmla="*/ 30 w 39"/>
              <a:gd name="T57" fmla="*/ 13 h 19"/>
              <a:gd name="T58" fmla="*/ 5 w 39"/>
              <a:gd name="T59" fmla="*/ 11 h 19"/>
              <a:gd name="T60" fmla="*/ 7 w 39"/>
              <a:gd name="T61" fmla="*/ 14 h 19"/>
              <a:gd name="T62" fmla="*/ 13 w 39"/>
              <a:gd name="T63" fmla="*/ 13 h 19"/>
              <a:gd name="T64" fmla="*/ 17 w 39"/>
              <a:gd name="T65" fmla="*/ 11 h 19"/>
              <a:gd name="T66" fmla="*/ 23 w 39"/>
              <a:gd name="T67" fmla="*/ 11 h 19"/>
              <a:gd name="T68" fmla="*/ 23 w 39"/>
              <a:gd name="T69" fmla="*/ 10 h 19"/>
              <a:gd name="T70" fmla="*/ 33 w 39"/>
              <a:gd name="T71" fmla="*/ 9 h 19"/>
              <a:gd name="T72" fmla="*/ 34 w 39"/>
              <a:gd name="T73" fmla="*/ 7 h 19"/>
              <a:gd name="T74" fmla="*/ 22 w 39"/>
              <a:gd name="T75" fmla="*/ 9 h 19"/>
              <a:gd name="T76" fmla="*/ 22 w 39"/>
              <a:gd name="T77" fmla="*/ 8 h 19"/>
              <a:gd name="T78" fmla="*/ 21 w 39"/>
              <a:gd name="T79" fmla="*/ 7 h 19"/>
              <a:gd name="T80" fmla="*/ 21 w 39"/>
              <a:gd name="T81" fmla="*/ 7 h 19"/>
              <a:gd name="T82" fmla="*/ 21 w 39"/>
              <a:gd name="T83" fmla="*/ 7 h 19"/>
              <a:gd name="T84" fmla="*/ 21 w 39"/>
              <a:gd name="T85" fmla="*/ 8 h 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" h="19">
                <a:moveTo>
                  <a:pt x="26" y="18"/>
                </a:moveTo>
                <a:cubicBezTo>
                  <a:pt x="23" y="17"/>
                  <a:pt x="22" y="15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7" y="15"/>
                  <a:pt x="14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0" y="16"/>
                  <a:pt x="1" y="8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4"/>
                  <a:pt x="1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8"/>
                  <a:pt x="9" y="9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3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6" y="6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2"/>
                  <a:pt x="23" y="2"/>
                  <a:pt x="23" y="2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6" y="7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7" y="9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5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2"/>
                  <a:pt x="31" y="3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1"/>
                  <a:pt x="33" y="1"/>
                  <a:pt x="33" y="1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8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3"/>
                  <a:pt x="34" y="17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9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6" y="18"/>
                  <a:pt x="26" y="18"/>
                  <a:pt x="26" y="18"/>
                </a:cubicBezTo>
                <a:close/>
                <a:moveTo>
                  <a:pt x="27" y="16"/>
                </a:moveTo>
                <a:cubicBezTo>
                  <a:pt x="26" y="18"/>
                  <a:pt x="26" y="18"/>
                  <a:pt x="26" y="18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9" y="15"/>
                </a:move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lose/>
                <a:moveTo>
                  <a:pt x="27" y="14"/>
                </a:moveTo>
                <a:cubicBezTo>
                  <a:pt x="26" y="14"/>
                  <a:pt x="26" y="13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6" y="13"/>
                  <a:pt x="26" y="14"/>
                  <a:pt x="27" y="14"/>
                </a:cubicBezTo>
                <a:close/>
                <a:moveTo>
                  <a:pt x="30" y="13"/>
                </a:moveTo>
                <a:cubicBezTo>
                  <a:pt x="30" y="13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1" y="13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0" y="13"/>
                </a:cubicBezTo>
                <a:close/>
                <a:moveTo>
                  <a:pt x="7" y="14"/>
                </a:moveTo>
                <a:cubicBezTo>
                  <a:pt x="6" y="13"/>
                  <a:pt x="6" y="12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0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6" y="13"/>
                  <a:pt x="7" y="14"/>
                </a:cubicBezTo>
                <a:close/>
                <a:moveTo>
                  <a:pt x="17" y="11"/>
                </a:moveTo>
                <a:cubicBezTo>
                  <a:pt x="16" y="12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5" y="12"/>
                  <a:pt x="18" y="10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9"/>
                  <a:pt x="18" y="10"/>
                  <a:pt x="17" y="11"/>
                </a:cubicBezTo>
                <a:close/>
                <a:moveTo>
                  <a:pt x="23" y="10"/>
                </a:move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33" y="9"/>
                </a:move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4" y="8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8"/>
                  <a:pt x="33" y="9"/>
                  <a:pt x="33" y="9"/>
                </a:cubicBezTo>
                <a:close/>
                <a:moveTo>
                  <a:pt x="22" y="9"/>
                </a:move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9"/>
                  <a:pt x="22" y="9"/>
                  <a:pt x="22" y="9"/>
                </a:cubicBezTo>
                <a:close/>
                <a:moveTo>
                  <a:pt x="21" y="8"/>
                </a:move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8"/>
                  <a:pt x="21" y="8"/>
                  <a:pt x="21" y="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3797"/>
          <p:cNvSpPr>
            <a:spLocks noEditPoints="1"/>
          </p:cNvSpPr>
          <p:nvPr/>
        </p:nvSpPr>
        <p:spPr bwMode="auto">
          <a:xfrm>
            <a:off x="8043233" y="5293331"/>
            <a:ext cx="145873" cy="487917"/>
          </a:xfrm>
          <a:custGeom>
            <a:gdLst>
              <a:gd name="T0" fmla="*/ 2 w 29"/>
              <a:gd name="T1" fmla="*/ 74 h 97"/>
              <a:gd name="T2" fmla="*/ 0 w 29"/>
              <a:gd name="T3" fmla="*/ 73 h 97"/>
              <a:gd name="T4" fmla="*/ 0 w 29"/>
              <a:gd name="T5" fmla="*/ 72 h 97"/>
              <a:gd name="T6" fmla="*/ 14 w 29"/>
              <a:gd name="T7" fmla="*/ 0 h 97"/>
              <a:gd name="T8" fmla="*/ 18 w 29"/>
              <a:gd name="T9" fmla="*/ 0 h 97"/>
              <a:gd name="T10" fmla="*/ 29 w 29"/>
              <a:gd name="T11" fmla="*/ 72 h 97"/>
              <a:gd name="T12" fmla="*/ 11 w 29"/>
              <a:gd name="T13" fmla="*/ 97 h 97"/>
              <a:gd name="T14" fmla="*/ 2 w 29"/>
              <a:gd name="T15" fmla="*/ 74 h 97"/>
              <a:gd name="T16" fmla="*/ 2 w 29"/>
              <a:gd name="T17" fmla="*/ 74 h 97"/>
              <a:gd name="T18" fmla="*/ 5 w 29"/>
              <a:gd name="T19" fmla="*/ 72 h 97"/>
              <a:gd name="T20" fmla="*/ 12 w 29"/>
              <a:gd name="T21" fmla="*/ 89 h 97"/>
              <a:gd name="T22" fmla="*/ 25 w 29"/>
              <a:gd name="T23" fmla="*/ 71 h 97"/>
              <a:gd name="T24" fmla="*/ 16 w 29"/>
              <a:gd name="T25" fmla="*/ 13 h 97"/>
              <a:gd name="T26" fmla="*/ 5 w 29"/>
              <a:gd name="T27" fmla="*/ 72 h 97"/>
              <a:gd name="T28" fmla="*/ 5 w 29"/>
              <a:gd name="T29" fmla="*/ 72 h 97"/>
              <a:gd name="T30" fmla="*/ 5 w 29"/>
              <a:gd name="T31" fmla="*/ 72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97">
                <a:moveTo>
                  <a:pt x="2" y="74"/>
                </a:moveTo>
                <a:lnTo>
                  <a:pt x="0" y="73"/>
                </a:lnTo>
                <a:lnTo>
                  <a:pt x="0" y="72"/>
                </a:lnTo>
                <a:lnTo>
                  <a:pt x="14" y="0"/>
                </a:lnTo>
                <a:lnTo>
                  <a:pt x="18" y="0"/>
                </a:lnTo>
                <a:lnTo>
                  <a:pt x="29" y="72"/>
                </a:lnTo>
                <a:lnTo>
                  <a:pt x="11" y="97"/>
                </a:lnTo>
                <a:lnTo>
                  <a:pt x="2" y="74"/>
                </a:lnTo>
                <a:lnTo>
                  <a:pt x="2" y="74"/>
                </a:lnTo>
                <a:close/>
                <a:moveTo>
                  <a:pt x="5" y="72"/>
                </a:moveTo>
                <a:lnTo>
                  <a:pt x="12" y="89"/>
                </a:lnTo>
                <a:lnTo>
                  <a:pt x="25" y="71"/>
                </a:lnTo>
                <a:lnTo>
                  <a:pt x="16" y="13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3798"/>
          <p:cNvSpPr>
            <a:spLocks noEditPoints="1"/>
          </p:cNvSpPr>
          <p:nvPr/>
        </p:nvSpPr>
        <p:spPr bwMode="auto">
          <a:xfrm>
            <a:off x="8033173" y="5278239"/>
            <a:ext cx="165994" cy="528158"/>
          </a:xfrm>
          <a:custGeom>
            <a:gdLst>
              <a:gd name="T0" fmla="*/ 1 w 33"/>
              <a:gd name="T1" fmla="*/ 79 h 105"/>
              <a:gd name="T2" fmla="*/ 4 w 33"/>
              <a:gd name="T3" fmla="*/ 77 h 105"/>
              <a:gd name="T4" fmla="*/ 5 w 33"/>
              <a:gd name="T5" fmla="*/ 76 h 105"/>
              <a:gd name="T6" fmla="*/ 9 w 33"/>
              <a:gd name="T7" fmla="*/ 86 h 105"/>
              <a:gd name="T8" fmla="*/ 5 w 33"/>
              <a:gd name="T9" fmla="*/ 76 h 105"/>
              <a:gd name="T10" fmla="*/ 7 w 33"/>
              <a:gd name="T11" fmla="*/ 75 h 105"/>
              <a:gd name="T12" fmla="*/ 9 w 33"/>
              <a:gd name="T13" fmla="*/ 75 h 105"/>
              <a:gd name="T14" fmla="*/ 14 w 33"/>
              <a:gd name="T15" fmla="*/ 87 h 105"/>
              <a:gd name="T16" fmla="*/ 24 w 33"/>
              <a:gd name="T17" fmla="*/ 74 h 105"/>
              <a:gd name="T18" fmla="*/ 17 w 33"/>
              <a:gd name="T19" fmla="*/ 29 h 105"/>
              <a:gd name="T20" fmla="*/ 9 w 33"/>
              <a:gd name="T21" fmla="*/ 74 h 105"/>
              <a:gd name="T22" fmla="*/ 9 w 33"/>
              <a:gd name="T23" fmla="*/ 75 h 105"/>
              <a:gd name="T24" fmla="*/ 7 w 33"/>
              <a:gd name="T25" fmla="*/ 75 h 105"/>
              <a:gd name="T26" fmla="*/ 5 w 33"/>
              <a:gd name="T27" fmla="*/ 76 h 105"/>
              <a:gd name="T28" fmla="*/ 5 w 33"/>
              <a:gd name="T29" fmla="*/ 76 h 105"/>
              <a:gd name="T30" fmla="*/ 4 w 33"/>
              <a:gd name="T31" fmla="*/ 77 h 105"/>
              <a:gd name="T32" fmla="*/ 1 w 33"/>
              <a:gd name="T33" fmla="*/ 79 h 105"/>
              <a:gd name="T34" fmla="*/ 0 w 33"/>
              <a:gd name="T35" fmla="*/ 77 h 105"/>
              <a:gd name="T36" fmla="*/ 0 w 33"/>
              <a:gd name="T37" fmla="*/ 75 h 105"/>
              <a:gd name="T38" fmla="*/ 13 w 33"/>
              <a:gd name="T39" fmla="*/ 0 h 105"/>
              <a:gd name="T40" fmla="*/ 21 w 33"/>
              <a:gd name="T41" fmla="*/ 1 h 105"/>
              <a:gd name="T42" fmla="*/ 33 w 33"/>
              <a:gd name="T43" fmla="*/ 76 h 105"/>
              <a:gd name="T44" fmla="*/ 13 w 33"/>
              <a:gd name="T45" fmla="*/ 105 h 105"/>
              <a:gd name="T46" fmla="*/ 1 w 33"/>
              <a:gd name="T47" fmla="*/ 79 h 105"/>
              <a:gd name="T48" fmla="*/ 1 w 33"/>
              <a:gd name="T49" fmla="*/ 79 h 105"/>
              <a:gd name="T50" fmla="*/ 5 w 33"/>
              <a:gd name="T51" fmla="*/ 75 h 105"/>
              <a:gd name="T52" fmla="*/ 5 w 33"/>
              <a:gd name="T53" fmla="*/ 75 h 105"/>
              <a:gd name="T54" fmla="*/ 5 w 33"/>
              <a:gd name="T55" fmla="*/ 75 h 105"/>
              <a:gd name="T56" fmla="*/ 5 w 33"/>
              <a:gd name="T57" fmla="*/ 75 h 105"/>
              <a:gd name="T58" fmla="*/ 5 w 33"/>
              <a:gd name="T59" fmla="*/ 75 h 105"/>
              <a:gd name="T60" fmla="*/ 5 w 33"/>
              <a:gd name="T61" fmla="*/ 75 h 105"/>
              <a:gd name="T62" fmla="*/ 19 w 33"/>
              <a:gd name="T63" fmla="*/ 16 h 105"/>
              <a:gd name="T64" fmla="*/ 29 w 33"/>
              <a:gd name="T65" fmla="*/ 75 h 105"/>
              <a:gd name="T66" fmla="*/ 18 w 33"/>
              <a:gd name="T67" fmla="*/ 5 h 105"/>
              <a:gd name="T68" fmla="*/ 17 w 33"/>
              <a:gd name="T69" fmla="*/ 5 h 105"/>
              <a:gd name="T70" fmla="*/ 8 w 33"/>
              <a:gd name="T71" fmla="*/ 58 h 105"/>
              <a:gd name="T72" fmla="*/ 16 w 33"/>
              <a:gd name="T73" fmla="*/ 16 h 105"/>
              <a:gd name="T74" fmla="*/ 19 w 33"/>
              <a:gd name="T75" fmla="*/ 16 h 105"/>
              <a:gd name="T76" fmla="*/ 19 w 33"/>
              <a:gd name="T77" fmla="*/ 16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" h="105">
                <a:moveTo>
                  <a:pt x="1" y="79"/>
                </a:moveTo>
                <a:lnTo>
                  <a:pt x="4" y="77"/>
                </a:lnTo>
                <a:lnTo>
                  <a:pt x="5" y="76"/>
                </a:lnTo>
                <a:lnTo>
                  <a:pt x="9" y="86"/>
                </a:lnTo>
                <a:lnTo>
                  <a:pt x="5" y="76"/>
                </a:lnTo>
                <a:lnTo>
                  <a:pt x="7" y="75"/>
                </a:lnTo>
                <a:lnTo>
                  <a:pt x="9" y="75"/>
                </a:lnTo>
                <a:lnTo>
                  <a:pt x="14" y="87"/>
                </a:lnTo>
                <a:lnTo>
                  <a:pt x="24" y="74"/>
                </a:lnTo>
                <a:lnTo>
                  <a:pt x="17" y="29"/>
                </a:lnTo>
                <a:lnTo>
                  <a:pt x="9" y="74"/>
                </a:lnTo>
                <a:lnTo>
                  <a:pt x="9" y="75"/>
                </a:lnTo>
                <a:lnTo>
                  <a:pt x="7" y="75"/>
                </a:lnTo>
                <a:lnTo>
                  <a:pt x="5" y="76"/>
                </a:lnTo>
                <a:lnTo>
                  <a:pt x="5" y="76"/>
                </a:lnTo>
                <a:lnTo>
                  <a:pt x="4" y="77"/>
                </a:lnTo>
                <a:lnTo>
                  <a:pt x="1" y="79"/>
                </a:lnTo>
                <a:lnTo>
                  <a:pt x="0" y="77"/>
                </a:lnTo>
                <a:lnTo>
                  <a:pt x="0" y="75"/>
                </a:lnTo>
                <a:lnTo>
                  <a:pt x="13" y="0"/>
                </a:lnTo>
                <a:lnTo>
                  <a:pt x="21" y="1"/>
                </a:lnTo>
                <a:lnTo>
                  <a:pt x="33" y="76"/>
                </a:lnTo>
                <a:lnTo>
                  <a:pt x="13" y="105"/>
                </a:lnTo>
                <a:lnTo>
                  <a:pt x="1" y="79"/>
                </a:lnTo>
                <a:lnTo>
                  <a:pt x="1" y="79"/>
                </a:lnTo>
                <a:close/>
                <a:moveTo>
                  <a:pt x="5" y="75"/>
                </a:move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lnTo>
                  <a:pt x="5" y="75"/>
                </a:lnTo>
                <a:close/>
                <a:moveTo>
                  <a:pt x="19" y="16"/>
                </a:moveTo>
                <a:lnTo>
                  <a:pt x="29" y="75"/>
                </a:lnTo>
                <a:lnTo>
                  <a:pt x="18" y="5"/>
                </a:lnTo>
                <a:lnTo>
                  <a:pt x="17" y="5"/>
                </a:lnTo>
                <a:lnTo>
                  <a:pt x="8" y="58"/>
                </a:lnTo>
                <a:lnTo>
                  <a:pt x="16" y="16"/>
                </a:lnTo>
                <a:lnTo>
                  <a:pt x="19" y="16"/>
                </a:lnTo>
                <a:lnTo>
                  <a:pt x="19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3799"/>
          <p:cNvSpPr>
            <a:spLocks noEditPoints="1"/>
          </p:cNvSpPr>
          <p:nvPr/>
        </p:nvSpPr>
        <p:spPr bwMode="auto">
          <a:xfrm>
            <a:off x="7867179" y="5237998"/>
            <a:ext cx="447677" cy="684088"/>
          </a:xfrm>
          <a:custGeom>
            <a:gdLst>
              <a:gd name="T0" fmla="*/ 12 w 81"/>
              <a:gd name="T1" fmla="*/ 101 h 124"/>
              <a:gd name="T2" fmla="*/ 0 w 81"/>
              <a:gd name="T3" fmla="*/ 56 h 124"/>
              <a:gd name="T4" fmla="*/ 0 w 81"/>
              <a:gd name="T5" fmla="*/ 56 h 124"/>
              <a:gd name="T6" fmla="*/ 0 w 81"/>
              <a:gd name="T7" fmla="*/ 46 h 124"/>
              <a:gd name="T8" fmla="*/ 0 w 81"/>
              <a:gd name="T9" fmla="*/ 46 h 124"/>
              <a:gd name="T10" fmla="*/ 51 w 81"/>
              <a:gd name="T11" fmla="*/ 0 h 124"/>
              <a:gd name="T12" fmla="*/ 51 w 81"/>
              <a:gd name="T13" fmla="*/ 0 h 124"/>
              <a:gd name="T14" fmla="*/ 75 w 81"/>
              <a:gd name="T15" fmla="*/ 17 h 124"/>
              <a:gd name="T16" fmla="*/ 75 w 81"/>
              <a:gd name="T17" fmla="*/ 17 h 124"/>
              <a:gd name="T18" fmla="*/ 81 w 81"/>
              <a:gd name="T19" fmla="*/ 58 h 124"/>
              <a:gd name="T20" fmla="*/ 81 w 81"/>
              <a:gd name="T21" fmla="*/ 58 h 124"/>
              <a:gd name="T22" fmla="*/ 40 w 81"/>
              <a:gd name="T23" fmla="*/ 124 h 124"/>
              <a:gd name="T24" fmla="*/ 40 w 81"/>
              <a:gd name="T25" fmla="*/ 124 h 124"/>
              <a:gd name="T26" fmla="*/ 12 w 81"/>
              <a:gd name="T27" fmla="*/ 101 h 124"/>
              <a:gd name="T28" fmla="*/ 4 w 81"/>
              <a:gd name="T29" fmla="*/ 47 h 124"/>
              <a:gd name="T30" fmla="*/ 4 w 81"/>
              <a:gd name="T31" fmla="*/ 56 h 124"/>
              <a:gd name="T32" fmla="*/ 4 w 81"/>
              <a:gd name="T33" fmla="*/ 56 h 124"/>
              <a:gd name="T34" fmla="*/ 16 w 81"/>
              <a:gd name="T35" fmla="*/ 99 h 124"/>
              <a:gd name="T36" fmla="*/ 16 w 81"/>
              <a:gd name="T37" fmla="*/ 99 h 124"/>
              <a:gd name="T38" fmla="*/ 40 w 81"/>
              <a:gd name="T39" fmla="*/ 120 h 124"/>
              <a:gd name="T40" fmla="*/ 40 w 81"/>
              <a:gd name="T41" fmla="*/ 120 h 124"/>
              <a:gd name="T42" fmla="*/ 66 w 81"/>
              <a:gd name="T43" fmla="*/ 101 h 124"/>
              <a:gd name="T44" fmla="*/ 66 w 81"/>
              <a:gd name="T45" fmla="*/ 101 h 124"/>
              <a:gd name="T46" fmla="*/ 77 w 81"/>
              <a:gd name="T47" fmla="*/ 58 h 124"/>
              <a:gd name="T48" fmla="*/ 77 w 81"/>
              <a:gd name="T49" fmla="*/ 58 h 124"/>
              <a:gd name="T50" fmla="*/ 71 w 81"/>
              <a:gd name="T51" fmla="*/ 19 h 124"/>
              <a:gd name="T52" fmla="*/ 71 w 81"/>
              <a:gd name="T53" fmla="*/ 19 h 124"/>
              <a:gd name="T54" fmla="*/ 51 w 81"/>
              <a:gd name="T55" fmla="*/ 4 h 124"/>
              <a:gd name="T56" fmla="*/ 51 w 81"/>
              <a:gd name="T57" fmla="*/ 4 h 124"/>
              <a:gd name="T58" fmla="*/ 4 w 81"/>
              <a:gd name="T59" fmla="*/ 47 h 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1" h="124">
                <a:moveTo>
                  <a:pt x="12" y="101"/>
                </a:moveTo>
                <a:cubicBezTo>
                  <a:pt x="5" y="88"/>
                  <a:pt x="0" y="72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3"/>
                  <a:pt x="0" y="49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5" y="13"/>
                  <a:pt x="29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62" y="0"/>
                  <a:pt x="70" y="7"/>
                  <a:pt x="75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79" y="28"/>
                  <a:pt x="81" y="42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91"/>
                  <a:pt x="64" y="124"/>
                  <a:pt x="40" y="124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29" y="124"/>
                  <a:pt x="20" y="114"/>
                  <a:pt x="12" y="101"/>
                </a:cubicBezTo>
                <a:close/>
                <a:moveTo>
                  <a:pt x="4" y="47"/>
                </a:moveTo>
                <a:cubicBezTo>
                  <a:pt x="4" y="50"/>
                  <a:pt x="4" y="53"/>
                  <a:pt x="4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71"/>
                  <a:pt x="8" y="87"/>
                  <a:pt x="1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23" y="112"/>
                  <a:pt x="32" y="120"/>
                  <a:pt x="4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50" y="120"/>
                  <a:pt x="59" y="113"/>
                  <a:pt x="66" y="101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73" y="89"/>
                  <a:pt x="77" y="74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42"/>
                  <a:pt x="75" y="28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9"/>
                  <a:pt x="60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30" y="4"/>
                  <a:pt x="9" y="15"/>
                  <a:pt x="4" y="47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3800"/>
          <p:cNvSpPr>
            <a:spLocks noEditPoints="1"/>
          </p:cNvSpPr>
          <p:nvPr/>
        </p:nvSpPr>
        <p:spPr bwMode="auto">
          <a:xfrm>
            <a:off x="7857119" y="5227938"/>
            <a:ext cx="467797" cy="704208"/>
          </a:xfrm>
          <a:custGeom>
            <a:gdLst>
              <a:gd name="T0" fmla="*/ 12 w 85"/>
              <a:gd name="T1" fmla="*/ 104 h 128"/>
              <a:gd name="T2" fmla="*/ 0 w 85"/>
              <a:gd name="T3" fmla="*/ 48 h 128"/>
              <a:gd name="T4" fmla="*/ 52 w 85"/>
              <a:gd name="T5" fmla="*/ 0 h 128"/>
              <a:gd name="T6" fmla="*/ 53 w 85"/>
              <a:gd name="T7" fmla="*/ 0 h 128"/>
              <a:gd name="T8" fmla="*/ 78 w 85"/>
              <a:gd name="T9" fmla="*/ 19 h 128"/>
              <a:gd name="T10" fmla="*/ 42 w 85"/>
              <a:gd name="T11" fmla="*/ 128 h 128"/>
              <a:gd name="T12" fmla="*/ 42 w 85"/>
              <a:gd name="T13" fmla="*/ 124 h 128"/>
              <a:gd name="T14" fmla="*/ 42 w 85"/>
              <a:gd name="T15" fmla="*/ 124 h 128"/>
              <a:gd name="T16" fmla="*/ 42 w 85"/>
              <a:gd name="T17" fmla="*/ 124 h 128"/>
              <a:gd name="T18" fmla="*/ 18 w 85"/>
              <a:gd name="T19" fmla="*/ 106 h 128"/>
              <a:gd name="T20" fmla="*/ 50 w 85"/>
              <a:gd name="T21" fmla="*/ 123 h 128"/>
              <a:gd name="T22" fmla="*/ 50 w 85"/>
              <a:gd name="T23" fmla="*/ 123 h 128"/>
              <a:gd name="T24" fmla="*/ 50 w 85"/>
              <a:gd name="T25" fmla="*/ 123 h 128"/>
              <a:gd name="T26" fmla="*/ 50 w 85"/>
              <a:gd name="T27" fmla="*/ 123 h 128"/>
              <a:gd name="T28" fmla="*/ 70 w 85"/>
              <a:gd name="T29" fmla="*/ 104 h 128"/>
              <a:gd name="T30" fmla="*/ 66 w 85"/>
              <a:gd name="T31" fmla="*/ 102 h 128"/>
              <a:gd name="T32" fmla="*/ 77 w 85"/>
              <a:gd name="T33" fmla="*/ 60 h 128"/>
              <a:gd name="T34" fmla="*/ 77 w 85"/>
              <a:gd name="T35" fmla="*/ 60 h 128"/>
              <a:gd name="T36" fmla="*/ 71 w 85"/>
              <a:gd name="T37" fmla="*/ 22 h 128"/>
              <a:gd name="T38" fmla="*/ 53 w 85"/>
              <a:gd name="T39" fmla="*/ 8 h 128"/>
              <a:gd name="T40" fmla="*/ 8 w 85"/>
              <a:gd name="T41" fmla="*/ 58 h 128"/>
              <a:gd name="T42" fmla="*/ 8 w 85"/>
              <a:gd name="T43" fmla="*/ 58 h 128"/>
              <a:gd name="T44" fmla="*/ 19 w 85"/>
              <a:gd name="T45" fmla="*/ 100 h 128"/>
              <a:gd name="T46" fmla="*/ 42 w 85"/>
              <a:gd name="T47" fmla="*/ 120 h 128"/>
              <a:gd name="T48" fmla="*/ 42 w 85"/>
              <a:gd name="T49" fmla="*/ 120 h 128"/>
              <a:gd name="T50" fmla="*/ 16 w 85"/>
              <a:gd name="T51" fmla="*/ 102 h 128"/>
              <a:gd name="T52" fmla="*/ 78 w 85"/>
              <a:gd name="T53" fmla="*/ 85 h 128"/>
              <a:gd name="T54" fmla="*/ 78 w 85"/>
              <a:gd name="T55" fmla="*/ 85 h 128"/>
              <a:gd name="T56" fmla="*/ 78 w 85"/>
              <a:gd name="T57" fmla="*/ 84 h 128"/>
              <a:gd name="T58" fmla="*/ 81 w 85"/>
              <a:gd name="T59" fmla="*/ 61 h 128"/>
              <a:gd name="T60" fmla="*/ 81 w 85"/>
              <a:gd name="T61" fmla="*/ 60 h 128"/>
              <a:gd name="T62" fmla="*/ 81 w 85"/>
              <a:gd name="T63" fmla="*/ 60 h 128"/>
              <a:gd name="T64" fmla="*/ 4 w 85"/>
              <a:gd name="T65" fmla="*/ 59 h 128"/>
              <a:gd name="T66" fmla="*/ 4 w 85"/>
              <a:gd name="T67" fmla="*/ 59 h 128"/>
              <a:gd name="T68" fmla="*/ 4 w 85"/>
              <a:gd name="T69" fmla="*/ 58 h 128"/>
              <a:gd name="T70" fmla="*/ 4 w 85"/>
              <a:gd name="T71" fmla="*/ 58 h 128"/>
              <a:gd name="T72" fmla="*/ 11 w 85"/>
              <a:gd name="T73" fmla="*/ 29 h 128"/>
              <a:gd name="T74" fmla="*/ 11 w 85"/>
              <a:gd name="T75" fmla="*/ 29 h 128"/>
              <a:gd name="T76" fmla="*/ 11 w 85"/>
              <a:gd name="T77" fmla="*/ 28 h 128"/>
              <a:gd name="T78" fmla="*/ 11 w 85"/>
              <a:gd name="T79" fmla="*/ 28 h 128"/>
              <a:gd name="T80" fmla="*/ 11 w 85"/>
              <a:gd name="T81" fmla="*/ 27 h 128"/>
              <a:gd name="T82" fmla="*/ 11 w 85"/>
              <a:gd name="T83" fmla="*/ 27 h 128"/>
              <a:gd name="T84" fmla="*/ 12 w 85"/>
              <a:gd name="T85" fmla="*/ 26 h 128"/>
              <a:gd name="T86" fmla="*/ 12 w 85"/>
              <a:gd name="T87" fmla="*/ 26 h 128"/>
              <a:gd name="T88" fmla="*/ 12 w 85"/>
              <a:gd name="T89" fmla="*/ 26 h 128"/>
              <a:gd name="T90" fmla="*/ 65 w 85"/>
              <a:gd name="T91" fmla="*/ 8 h 128"/>
              <a:gd name="T92" fmla="*/ 53 w 85"/>
              <a:gd name="T93" fmla="*/ 4 h 128"/>
              <a:gd name="T94" fmla="*/ 52 w 85"/>
              <a:gd name="T95" fmla="*/ 4 h 128"/>
              <a:gd name="T96" fmla="*/ 65 w 85"/>
              <a:gd name="T97" fmla="*/ 8 h 128"/>
              <a:gd name="T98" fmla="*/ 65 w 85"/>
              <a:gd name="T99" fmla="*/ 8 h 128"/>
              <a:gd name="T100" fmla="*/ 65 w 85"/>
              <a:gd name="T101" fmla="*/ 8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128">
                <a:moveTo>
                  <a:pt x="12" y="104"/>
                </a:moveTo>
                <a:cubicBezTo>
                  <a:pt x="14" y="103"/>
                  <a:pt x="14" y="103"/>
                  <a:pt x="14" y="103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91"/>
                  <a:pt x="0" y="74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5"/>
                  <a:pt x="0" y="51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5" y="14"/>
                  <a:pt x="30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5" y="0"/>
                  <a:pt x="74" y="8"/>
                  <a:pt x="78" y="19"/>
                </a:cubicBezTo>
                <a:cubicBezTo>
                  <a:pt x="78" y="19"/>
                  <a:pt x="78" y="19"/>
                  <a:pt x="78" y="19"/>
                </a:cubicBezTo>
                <a:cubicBezTo>
                  <a:pt x="83" y="29"/>
                  <a:pt x="85" y="44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93"/>
                  <a:pt x="68" y="127"/>
                  <a:pt x="42" y="128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0" y="128"/>
                  <a:pt x="20" y="118"/>
                  <a:pt x="12" y="104"/>
                </a:cubicBezTo>
                <a:close/>
                <a:moveTo>
                  <a:pt x="42" y="124"/>
                </a:move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2" y="124"/>
                  <a:pt x="42" y="124"/>
                  <a:pt x="42" y="124"/>
                </a:cubicBezTo>
                <a:close/>
                <a:moveTo>
                  <a:pt x="42" y="124"/>
                </a:moveTo>
                <a:cubicBezTo>
                  <a:pt x="34" y="124"/>
                  <a:pt x="25" y="117"/>
                  <a:pt x="18" y="10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25" y="117"/>
                  <a:pt x="34" y="124"/>
                  <a:pt x="42" y="124"/>
                </a:cubicBezTo>
                <a:close/>
                <a:moveTo>
                  <a:pt x="50" y="123"/>
                </a:move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lose/>
                <a:moveTo>
                  <a:pt x="50" y="123"/>
                </a:move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lose/>
                <a:moveTo>
                  <a:pt x="70" y="104"/>
                </a:moveTo>
                <a:cubicBezTo>
                  <a:pt x="64" y="113"/>
                  <a:pt x="58" y="120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63" y="118"/>
                  <a:pt x="73" y="103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6" y="92"/>
                  <a:pt x="73" y="99"/>
                  <a:pt x="70" y="104"/>
                </a:cubicBezTo>
                <a:close/>
                <a:moveTo>
                  <a:pt x="42" y="120"/>
                </a:moveTo>
                <a:cubicBezTo>
                  <a:pt x="42" y="120"/>
                  <a:pt x="42" y="120"/>
                  <a:pt x="42" y="120"/>
                </a:cubicBezTo>
                <a:cubicBezTo>
                  <a:pt x="51" y="120"/>
                  <a:pt x="60" y="114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73" y="91"/>
                  <a:pt x="77" y="75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44"/>
                  <a:pt x="75" y="31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67" y="13"/>
                  <a:pt x="61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33" y="8"/>
                  <a:pt x="13" y="1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2"/>
                  <a:pt x="8" y="55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72"/>
                  <a:pt x="12" y="88"/>
                  <a:pt x="19" y="100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26" y="113"/>
                  <a:pt x="35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lose/>
                <a:moveTo>
                  <a:pt x="16" y="102"/>
                </a:move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lose/>
                <a:moveTo>
                  <a:pt x="78" y="85"/>
                </a:moveTo>
                <a:cubicBezTo>
                  <a:pt x="78" y="85"/>
                  <a:pt x="78" y="85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5"/>
                  <a:pt x="78" y="85"/>
                </a:cubicBezTo>
                <a:close/>
                <a:moveTo>
                  <a:pt x="78" y="84"/>
                </a:move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lose/>
                <a:moveTo>
                  <a:pt x="81" y="60"/>
                </a:moveTo>
                <a:cubicBezTo>
                  <a:pt x="81" y="46"/>
                  <a:pt x="80" y="33"/>
                  <a:pt x="7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80" y="33"/>
                  <a:pt x="81" y="46"/>
                  <a:pt x="81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0"/>
                  <a:pt x="81" y="60"/>
                  <a:pt x="81" y="60"/>
                </a:cubicBezTo>
                <a:close/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close/>
                <a:moveTo>
                  <a:pt x="4" y="58"/>
                </a:move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8"/>
                  <a:pt x="4" y="58"/>
                  <a:pt x="4" y="58"/>
                </a:cubicBezTo>
                <a:close/>
                <a:moveTo>
                  <a:pt x="11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1" y="28"/>
                  <a:pt x="11" y="28"/>
                </a:cubicBezTo>
                <a:close/>
                <a:moveTo>
                  <a:pt x="11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1" y="27"/>
                </a:cubicBezTo>
                <a:close/>
                <a:moveTo>
                  <a:pt x="12" y="27"/>
                </a:moveTo>
                <a:cubicBezTo>
                  <a:pt x="12" y="27"/>
                  <a:pt x="12" y="27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lose/>
                <a:moveTo>
                  <a:pt x="12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lose/>
                <a:moveTo>
                  <a:pt x="12" y="26"/>
                </a:moveTo>
                <a:cubicBezTo>
                  <a:pt x="22" y="10"/>
                  <a:pt x="37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7" y="4"/>
                  <a:pt x="61" y="5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1" y="5"/>
                  <a:pt x="57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37" y="4"/>
                  <a:pt x="22" y="10"/>
                  <a:pt x="12" y="26"/>
                </a:cubicBezTo>
                <a:close/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lose/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3801"/>
          <p:cNvSpPr/>
          <p:nvPr/>
        </p:nvSpPr>
        <p:spPr bwMode="auto">
          <a:xfrm>
            <a:off x="7444654" y="4976435"/>
            <a:ext cx="553307" cy="352104"/>
          </a:xfrm>
          <a:custGeom>
            <a:gdLst>
              <a:gd name="T0" fmla="*/ 22 w 100"/>
              <a:gd name="T1" fmla="*/ 61 h 64"/>
              <a:gd name="T2" fmla="*/ 0 w 100"/>
              <a:gd name="T3" fmla="*/ 13 h 64"/>
              <a:gd name="T4" fmla="*/ 0 w 100"/>
              <a:gd name="T5" fmla="*/ 13 h 64"/>
              <a:gd name="T6" fmla="*/ 1 w 100"/>
              <a:gd name="T7" fmla="*/ 9 h 64"/>
              <a:gd name="T8" fmla="*/ 1 w 100"/>
              <a:gd name="T9" fmla="*/ 9 h 64"/>
              <a:gd name="T10" fmla="*/ 5 w 100"/>
              <a:gd name="T11" fmla="*/ 0 h 64"/>
              <a:gd name="T12" fmla="*/ 9 w 100"/>
              <a:gd name="T13" fmla="*/ 2 h 64"/>
              <a:gd name="T14" fmla="*/ 5 w 100"/>
              <a:gd name="T15" fmla="*/ 10 h 64"/>
              <a:gd name="T16" fmla="*/ 4 w 100"/>
              <a:gd name="T17" fmla="*/ 13 h 64"/>
              <a:gd name="T18" fmla="*/ 4 w 100"/>
              <a:gd name="T19" fmla="*/ 13 h 64"/>
              <a:gd name="T20" fmla="*/ 25 w 100"/>
              <a:gd name="T21" fmla="*/ 58 h 64"/>
              <a:gd name="T22" fmla="*/ 25 w 100"/>
              <a:gd name="T23" fmla="*/ 58 h 64"/>
              <a:gd name="T24" fmla="*/ 42 w 100"/>
              <a:gd name="T25" fmla="*/ 60 h 64"/>
              <a:gd name="T26" fmla="*/ 42 w 100"/>
              <a:gd name="T27" fmla="*/ 60 h 64"/>
              <a:gd name="T28" fmla="*/ 100 w 100"/>
              <a:gd name="T29" fmla="*/ 55 h 64"/>
              <a:gd name="T30" fmla="*/ 100 w 100"/>
              <a:gd name="T31" fmla="*/ 55 h 64"/>
              <a:gd name="T32" fmla="*/ 100 w 100"/>
              <a:gd name="T33" fmla="*/ 59 h 64"/>
              <a:gd name="T34" fmla="*/ 42 w 100"/>
              <a:gd name="T35" fmla="*/ 64 h 64"/>
              <a:gd name="T36" fmla="*/ 42 w 100"/>
              <a:gd name="T37" fmla="*/ 64 h 64"/>
              <a:gd name="T38" fmla="*/ 22 w 100"/>
              <a:gd name="T39" fmla="*/ 61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0" h="64">
                <a:moveTo>
                  <a:pt x="22" y="61"/>
                </a:moveTo>
                <a:cubicBezTo>
                  <a:pt x="15" y="54"/>
                  <a:pt x="0" y="26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0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5" y="0"/>
                  <a:pt x="5" y="0"/>
                  <a:pt x="5" y="0"/>
                </a:cubicBezTo>
                <a:cubicBezTo>
                  <a:pt x="9" y="2"/>
                  <a:pt x="9" y="2"/>
                  <a:pt x="9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2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23"/>
                  <a:pt x="19" y="52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59"/>
                  <a:pt x="33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64" y="60"/>
                  <a:pt x="100" y="55"/>
                  <a:pt x="100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59"/>
                  <a:pt x="65" y="64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3" y="64"/>
                  <a:pt x="26" y="64"/>
                  <a:pt x="22" y="61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3802"/>
          <p:cNvSpPr>
            <a:spLocks noEditPoints="1"/>
          </p:cNvSpPr>
          <p:nvPr/>
        </p:nvSpPr>
        <p:spPr bwMode="auto">
          <a:xfrm>
            <a:off x="7434594" y="4961347"/>
            <a:ext cx="573427" cy="382285"/>
          </a:xfrm>
          <a:custGeom>
            <a:gdLst>
              <a:gd name="T0" fmla="*/ 24 w 104"/>
              <a:gd name="T1" fmla="*/ 64 h 69"/>
              <a:gd name="T2" fmla="*/ 0 w 104"/>
              <a:gd name="T3" fmla="*/ 16 h 69"/>
              <a:gd name="T4" fmla="*/ 1 w 104"/>
              <a:gd name="T5" fmla="*/ 11 h 69"/>
              <a:gd name="T6" fmla="*/ 6 w 104"/>
              <a:gd name="T7" fmla="*/ 0 h 69"/>
              <a:gd name="T8" fmla="*/ 8 w 104"/>
              <a:gd name="T9" fmla="*/ 14 h 69"/>
              <a:gd name="T10" fmla="*/ 8 w 104"/>
              <a:gd name="T11" fmla="*/ 16 h 69"/>
              <a:gd name="T12" fmla="*/ 8 w 104"/>
              <a:gd name="T13" fmla="*/ 16 h 69"/>
              <a:gd name="T14" fmla="*/ 8 w 104"/>
              <a:gd name="T15" fmla="*/ 16 h 69"/>
              <a:gd name="T16" fmla="*/ 28 w 104"/>
              <a:gd name="T17" fmla="*/ 59 h 69"/>
              <a:gd name="T18" fmla="*/ 29 w 104"/>
              <a:gd name="T19" fmla="*/ 60 h 69"/>
              <a:gd name="T20" fmla="*/ 32 w 104"/>
              <a:gd name="T21" fmla="*/ 60 h 69"/>
              <a:gd name="T22" fmla="*/ 42 w 104"/>
              <a:gd name="T23" fmla="*/ 61 h 69"/>
              <a:gd name="T24" fmla="*/ 44 w 104"/>
              <a:gd name="T25" fmla="*/ 61 h 69"/>
              <a:gd name="T26" fmla="*/ 44 w 104"/>
              <a:gd name="T27" fmla="*/ 61 h 69"/>
              <a:gd name="T28" fmla="*/ 102 w 104"/>
              <a:gd name="T29" fmla="*/ 56 h 69"/>
              <a:gd name="T30" fmla="*/ 103 w 104"/>
              <a:gd name="T31" fmla="*/ 56 h 69"/>
              <a:gd name="T32" fmla="*/ 102 w 104"/>
              <a:gd name="T33" fmla="*/ 64 h 69"/>
              <a:gd name="T34" fmla="*/ 102 w 104"/>
              <a:gd name="T35" fmla="*/ 64 h 69"/>
              <a:gd name="T36" fmla="*/ 101 w 104"/>
              <a:gd name="T37" fmla="*/ 65 h 69"/>
              <a:gd name="T38" fmla="*/ 96 w 104"/>
              <a:gd name="T39" fmla="*/ 65 h 69"/>
              <a:gd name="T40" fmla="*/ 82 w 104"/>
              <a:gd name="T41" fmla="*/ 67 h 69"/>
              <a:gd name="T42" fmla="*/ 44 w 104"/>
              <a:gd name="T43" fmla="*/ 69 h 69"/>
              <a:gd name="T44" fmla="*/ 44 w 104"/>
              <a:gd name="T45" fmla="*/ 65 h 69"/>
              <a:gd name="T46" fmla="*/ 77 w 104"/>
              <a:gd name="T47" fmla="*/ 63 h 69"/>
              <a:gd name="T48" fmla="*/ 44 w 104"/>
              <a:gd name="T49" fmla="*/ 65 h 69"/>
              <a:gd name="T50" fmla="*/ 43 w 104"/>
              <a:gd name="T51" fmla="*/ 65 h 69"/>
              <a:gd name="T52" fmla="*/ 44 w 104"/>
              <a:gd name="T53" fmla="*/ 65 h 69"/>
              <a:gd name="T54" fmla="*/ 28 w 104"/>
              <a:gd name="T55" fmla="*/ 64 h 69"/>
              <a:gd name="T56" fmla="*/ 36 w 104"/>
              <a:gd name="T57" fmla="*/ 65 h 69"/>
              <a:gd name="T58" fmla="*/ 26 w 104"/>
              <a:gd name="T59" fmla="*/ 62 h 69"/>
              <a:gd name="T60" fmla="*/ 26 w 104"/>
              <a:gd name="T61" fmla="*/ 62 h 69"/>
              <a:gd name="T62" fmla="*/ 23 w 104"/>
              <a:gd name="T63" fmla="*/ 59 h 69"/>
              <a:gd name="T64" fmla="*/ 26 w 104"/>
              <a:gd name="T65" fmla="*/ 62 h 69"/>
              <a:gd name="T66" fmla="*/ 88 w 104"/>
              <a:gd name="T67" fmla="*/ 62 h 69"/>
              <a:gd name="T68" fmla="*/ 92 w 104"/>
              <a:gd name="T69" fmla="*/ 62 h 69"/>
              <a:gd name="T70" fmla="*/ 98 w 104"/>
              <a:gd name="T71" fmla="*/ 61 h 69"/>
              <a:gd name="T72" fmla="*/ 100 w 104"/>
              <a:gd name="T73" fmla="*/ 61 h 69"/>
              <a:gd name="T74" fmla="*/ 98 w 104"/>
              <a:gd name="T75" fmla="*/ 61 h 69"/>
              <a:gd name="T76" fmla="*/ 23 w 104"/>
              <a:gd name="T77" fmla="*/ 59 h 69"/>
              <a:gd name="T78" fmla="*/ 23 w 104"/>
              <a:gd name="T79" fmla="*/ 59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4" h="69">
                <a:moveTo>
                  <a:pt x="23" y="65"/>
                </a:moveTo>
                <a:cubicBezTo>
                  <a:pt x="24" y="64"/>
                  <a:pt x="24" y="64"/>
                  <a:pt x="24" y="64"/>
                </a:cubicBezTo>
                <a:cubicBezTo>
                  <a:pt x="23" y="65"/>
                  <a:pt x="23" y="65"/>
                  <a:pt x="23" y="65"/>
                </a:cubicBezTo>
                <a:cubicBezTo>
                  <a:pt x="15" y="57"/>
                  <a:pt x="1" y="30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6" y="0"/>
                  <a:pt x="6" y="0"/>
                  <a:pt x="6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26"/>
                  <a:pt x="23" y="55"/>
                  <a:pt x="28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59"/>
                  <a:pt x="29" y="60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30" y="60"/>
                  <a:pt x="31" y="60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5" y="61"/>
                  <a:pt x="38" y="61"/>
                  <a:pt x="42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1"/>
                  <a:pt x="43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66" y="61"/>
                  <a:pt x="101" y="56"/>
                  <a:pt x="102" y="56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4"/>
                  <a:pt x="101" y="65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0" y="65"/>
                  <a:pt x="98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3" y="66"/>
                  <a:pt x="88" y="66"/>
                  <a:pt x="82" y="67"/>
                </a:cubicBezTo>
                <a:cubicBezTo>
                  <a:pt x="82" y="67"/>
                  <a:pt x="82" y="67"/>
                  <a:pt x="82" y="67"/>
                </a:cubicBezTo>
                <a:cubicBezTo>
                  <a:pt x="70" y="68"/>
                  <a:pt x="55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35" y="69"/>
                  <a:pt x="28" y="69"/>
                  <a:pt x="23" y="65"/>
                </a:cubicBezTo>
                <a:close/>
                <a:moveTo>
                  <a:pt x="44" y="65"/>
                </a:moveTo>
                <a:cubicBezTo>
                  <a:pt x="54" y="65"/>
                  <a:pt x="67" y="64"/>
                  <a:pt x="77" y="63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4"/>
                  <a:pt x="5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4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4" y="65"/>
                  <a:pt x="44" y="65"/>
                </a:cubicBezTo>
                <a:close/>
                <a:moveTo>
                  <a:pt x="36" y="65"/>
                </a:moveTo>
                <a:cubicBezTo>
                  <a:pt x="33" y="64"/>
                  <a:pt x="30" y="64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30" y="64"/>
                  <a:pt x="33" y="64"/>
                  <a:pt x="36" y="65"/>
                </a:cubicBezTo>
                <a:close/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2"/>
                  <a:pt x="24" y="60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4" y="60"/>
                  <a:pt x="25" y="61"/>
                  <a:pt x="26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88" y="62"/>
                </a:moveTo>
                <a:cubicBezTo>
                  <a:pt x="89" y="62"/>
                  <a:pt x="91" y="62"/>
                  <a:pt x="92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91" y="62"/>
                  <a:pt x="89" y="62"/>
                  <a:pt x="88" y="62"/>
                </a:cubicBezTo>
                <a:close/>
                <a:moveTo>
                  <a:pt x="98" y="61"/>
                </a:moveTo>
                <a:cubicBezTo>
                  <a:pt x="99" y="61"/>
                  <a:pt x="99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9" y="61"/>
                  <a:pt x="99" y="61"/>
                  <a:pt x="98" y="61"/>
                </a:cubicBez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3803"/>
          <p:cNvSpPr/>
          <p:nvPr/>
        </p:nvSpPr>
        <p:spPr bwMode="auto">
          <a:xfrm>
            <a:off x="7459746" y="4906014"/>
            <a:ext cx="85513" cy="100601"/>
          </a:xfrm>
          <a:custGeom>
            <a:gdLst>
              <a:gd name="T0" fmla="*/ 4 w 15"/>
              <a:gd name="T1" fmla="*/ 18 h 18"/>
              <a:gd name="T2" fmla="*/ 0 w 15"/>
              <a:gd name="T3" fmla="*/ 12 h 18"/>
              <a:gd name="T4" fmla="*/ 0 w 15"/>
              <a:gd name="T5" fmla="*/ 12 h 18"/>
              <a:gd name="T6" fmla="*/ 1 w 15"/>
              <a:gd name="T7" fmla="*/ 8 h 18"/>
              <a:gd name="T8" fmla="*/ 1 w 15"/>
              <a:gd name="T9" fmla="*/ 8 h 18"/>
              <a:gd name="T10" fmla="*/ 7 w 15"/>
              <a:gd name="T11" fmla="*/ 0 h 18"/>
              <a:gd name="T12" fmla="*/ 7 w 15"/>
              <a:gd name="T13" fmla="*/ 0 h 18"/>
              <a:gd name="T14" fmla="*/ 9 w 15"/>
              <a:gd name="T15" fmla="*/ 3 h 18"/>
              <a:gd name="T16" fmla="*/ 8 w 15"/>
              <a:gd name="T17" fmla="*/ 4 h 18"/>
              <a:gd name="T18" fmla="*/ 8 w 15"/>
              <a:gd name="T19" fmla="*/ 4 h 18"/>
              <a:gd name="T20" fmla="*/ 5 w 15"/>
              <a:gd name="T21" fmla="*/ 10 h 18"/>
              <a:gd name="T22" fmla="*/ 5 w 15"/>
              <a:gd name="T23" fmla="*/ 10 h 18"/>
              <a:gd name="T24" fmla="*/ 4 w 15"/>
              <a:gd name="T25" fmla="*/ 12 h 18"/>
              <a:gd name="T26" fmla="*/ 4 w 15"/>
              <a:gd name="T27" fmla="*/ 12 h 18"/>
              <a:gd name="T28" fmla="*/ 5 w 15"/>
              <a:gd name="T29" fmla="*/ 14 h 18"/>
              <a:gd name="T30" fmla="*/ 5 w 15"/>
              <a:gd name="T31" fmla="*/ 14 h 18"/>
              <a:gd name="T32" fmla="*/ 5 w 15"/>
              <a:gd name="T33" fmla="*/ 14 h 18"/>
              <a:gd name="T34" fmla="*/ 5 w 15"/>
              <a:gd name="T35" fmla="*/ 14 h 18"/>
              <a:gd name="T36" fmla="*/ 14 w 15"/>
              <a:gd name="T37" fmla="*/ 12 h 18"/>
              <a:gd name="T38" fmla="*/ 14 w 15"/>
              <a:gd name="T39" fmla="*/ 12 h 18"/>
              <a:gd name="T40" fmla="*/ 15 w 15"/>
              <a:gd name="T41" fmla="*/ 16 h 18"/>
              <a:gd name="T42" fmla="*/ 5 w 15"/>
              <a:gd name="T43" fmla="*/ 18 h 18"/>
              <a:gd name="T44" fmla="*/ 4 w 15"/>
              <a:gd name="T45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" h="18">
                <a:moveTo>
                  <a:pt x="4" y="18"/>
                </a:moveTo>
                <a:cubicBezTo>
                  <a:pt x="4" y="18"/>
                  <a:pt x="0" y="16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9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2"/>
                  <a:pt x="6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6" y="7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6"/>
                  <a:pt x="15" y="16"/>
                  <a:pt x="15" y="16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8"/>
                  <a:pt x="4" y="18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3804"/>
          <p:cNvSpPr>
            <a:spLocks noEditPoints="1"/>
          </p:cNvSpPr>
          <p:nvPr/>
        </p:nvSpPr>
        <p:spPr bwMode="auto">
          <a:xfrm>
            <a:off x="7449686" y="4890926"/>
            <a:ext cx="105633" cy="125753"/>
          </a:xfrm>
          <a:custGeom>
            <a:gdLst>
              <a:gd name="T0" fmla="*/ 6 w 19"/>
              <a:gd name="T1" fmla="*/ 23 h 23"/>
              <a:gd name="T2" fmla="*/ 5 w 19"/>
              <a:gd name="T3" fmla="*/ 23 h 23"/>
              <a:gd name="T4" fmla="*/ 6 w 19"/>
              <a:gd name="T5" fmla="*/ 21 h 23"/>
              <a:gd name="T6" fmla="*/ 7 w 19"/>
              <a:gd name="T7" fmla="*/ 21 h 23"/>
              <a:gd name="T8" fmla="*/ 6 w 19"/>
              <a:gd name="T9" fmla="*/ 21 h 23"/>
              <a:gd name="T10" fmla="*/ 5 w 19"/>
              <a:gd name="T11" fmla="*/ 23 h 23"/>
              <a:gd name="T12" fmla="*/ 5 w 19"/>
              <a:gd name="T13" fmla="*/ 23 h 23"/>
              <a:gd name="T14" fmla="*/ 5 w 19"/>
              <a:gd name="T15" fmla="*/ 23 h 23"/>
              <a:gd name="T16" fmla="*/ 5 w 19"/>
              <a:gd name="T17" fmla="*/ 22 h 23"/>
              <a:gd name="T18" fmla="*/ 5 w 19"/>
              <a:gd name="T19" fmla="*/ 22 h 23"/>
              <a:gd name="T20" fmla="*/ 3 w 19"/>
              <a:gd name="T21" fmla="*/ 21 h 23"/>
              <a:gd name="T22" fmla="*/ 3 w 19"/>
              <a:gd name="T23" fmla="*/ 21 h 23"/>
              <a:gd name="T24" fmla="*/ 0 w 19"/>
              <a:gd name="T25" fmla="*/ 15 h 23"/>
              <a:gd name="T26" fmla="*/ 0 w 19"/>
              <a:gd name="T27" fmla="*/ 15 h 23"/>
              <a:gd name="T28" fmla="*/ 2 w 19"/>
              <a:gd name="T29" fmla="*/ 9 h 23"/>
              <a:gd name="T30" fmla="*/ 2 w 19"/>
              <a:gd name="T31" fmla="*/ 9 h 23"/>
              <a:gd name="T32" fmla="*/ 7 w 19"/>
              <a:gd name="T33" fmla="*/ 2 h 23"/>
              <a:gd name="T34" fmla="*/ 7 w 19"/>
              <a:gd name="T35" fmla="*/ 2 h 23"/>
              <a:gd name="T36" fmla="*/ 9 w 19"/>
              <a:gd name="T37" fmla="*/ 0 h 23"/>
              <a:gd name="T38" fmla="*/ 13 w 19"/>
              <a:gd name="T39" fmla="*/ 5 h 23"/>
              <a:gd name="T40" fmla="*/ 13 w 19"/>
              <a:gd name="T41" fmla="*/ 6 h 23"/>
              <a:gd name="T42" fmla="*/ 13 w 19"/>
              <a:gd name="T43" fmla="*/ 7 h 23"/>
              <a:gd name="T44" fmla="*/ 13 w 19"/>
              <a:gd name="T45" fmla="*/ 7 h 23"/>
              <a:gd name="T46" fmla="*/ 13 w 19"/>
              <a:gd name="T47" fmla="*/ 7 h 23"/>
              <a:gd name="T48" fmla="*/ 13 w 19"/>
              <a:gd name="T49" fmla="*/ 7 h 23"/>
              <a:gd name="T50" fmla="*/ 13 w 19"/>
              <a:gd name="T51" fmla="*/ 7 h 23"/>
              <a:gd name="T52" fmla="*/ 13 w 19"/>
              <a:gd name="T53" fmla="*/ 7 h 23"/>
              <a:gd name="T54" fmla="*/ 13 w 19"/>
              <a:gd name="T55" fmla="*/ 7 h 23"/>
              <a:gd name="T56" fmla="*/ 13 w 19"/>
              <a:gd name="T57" fmla="*/ 8 h 23"/>
              <a:gd name="T58" fmla="*/ 13 w 19"/>
              <a:gd name="T59" fmla="*/ 8 h 23"/>
              <a:gd name="T60" fmla="*/ 12 w 19"/>
              <a:gd name="T61" fmla="*/ 8 h 23"/>
              <a:gd name="T62" fmla="*/ 12 w 19"/>
              <a:gd name="T63" fmla="*/ 8 h 23"/>
              <a:gd name="T64" fmla="*/ 8 w 19"/>
              <a:gd name="T65" fmla="*/ 14 h 23"/>
              <a:gd name="T66" fmla="*/ 8 w 19"/>
              <a:gd name="T67" fmla="*/ 14 h 23"/>
              <a:gd name="T68" fmla="*/ 8 w 19"/>
              <a:gd name="T69" fmla="*/ 15 h 23"/>
              <a:gd name="T70" fmla="*/ 8 w 19"/>
              <a:gd name="T71" fmla="*/ 15 h 23"/>
              <a:gd name="T72" fmla="*/ 15 w 19"/>
              <a:gd name="T73" fmla="*/ 13 h 23"/>
              <a:gd name="T74" fmla="*/ 16 w 19"/>
              <a:gd name="T75" fmla="*/ 13 h 23"/>
              <a:gd name="T76" fmla="*/ 17 w 19"/>
              <a:gd name="T77" fmla="*/ 13 h 23"/>
              <a:gd name="T78" fmla="*/ 19 w 19"/>
              <a:gd name="T79" fmla="*/ 20 h 23"/>
              <a:gd name="T80" fmla="*/ 7 w 19"/>
              <a:gd name="T81" fmla="*/ 23 h 23"/>
              <a:gd name="T82" fmla="*/ 6 w 19"/>
              <a:gd name="T83" fmla="*/ 23 h 23"/>
              <a:gd name="T84" fmla="*/ 7 w 19"/>
              <a:gd name="T85" fmla="*/ 19 h 23"/>
              <a:gd name="T86" fmla="*/ 14 w 19"/>
              <a:gd name="T87" fmla="*/ 17 h 23"/>
              <a:gd name="T88" fmla="*/ 14 w 19"/>
              <a:gd name="T89" fmla="*/ 17 h 23"/>
              <a:gd name="T90" fmla="*/ 7 w 19"/>
              <a:gd name="T91" fmla="*/ 19 h 23"/>
              <a:gd name="T92" fmla="*/ 7 w 19"/>
              <a:gd name="T93" fmla="*/ 19 h 23"/>
              <a:gd name="T94" fmla="*/ 6 w 19"/>
              <a:gd name="T95" fmla="*/ 19 h 23"/>
              <a:gd name="T96" fmla="*/ 5 w 19"/>
              <a:gd name="T97" fmla="*/ 18 h 23"/>
              <a:gd name="T98" fmla="*/ 5 w 19"/>
              <a:gd name="T99" fmla="*/ 18 h 23"/>
              <a:gd name="T100" fmla="*/ 5 w 19"/>
              <a:gd name="T101" fmla="*/ 17 h 23"/>
              <a:gd name="T102" fmla="*/ 5 w 19"/>
              <a:gd name="T103" fmla="*/ 17 h 23"/>
              <a:gd name="T104" fmla="*/ 6 w 19"/>
              <a:gd name="T105" fmla="*/ 19 h 23"/>
              <a:gd name="T106" fmla="*/ 4 w 19"/>
              <a:gd name="T107" fmla="*/ 15 h 23"/>
              <a:gd name="T108" fmla="*/ 4 w 19"/>
              <a:gd name="T109" fmla="*/ 13 h 23"/>
              <a:gd name="T110" fmla="*/ 4 w 19"/>
              <a:gd name="T111" fmla="*/ 13 h 23"/>
              <a:gd name="T112" fmla="*/ 4 w 19"/>
              <a:gd name="T113" fmla="*/ 15 h 23"/>
              <a:gd name="T114" fmla="*/ 6 w 19"/>
              <a:gd name="T115" fmla="*/ 10 h 23"/>
              <a:gd name="T116" fmla="*/ 7 w 19"/>
              <a:gd name="T117" fmla="*/ 8 h 23"/>
              <a:gd name="T118" fmla="*/ 7 w 19"/>
              <a:gd name="T119" fmla="*/ 8 h 23"/>
              <a:gd name="T120" fmla="*/ 6 w 19"/>
              <a:gd name="T121" fmla="*/ 10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" h="23">
                <a:moveTo>
                  <a:pt x="6" y="23"/>
                </a:moveTo>
                <a:cubicBezTo>
                  <a:pt x="5" y="23"/>
                  <a:pt x="5" y="23"/>
                  <a:pt x="5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2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0"/>
                  <a:pt x="0" y="18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3"/>
                  <a:pt x="1" y="11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5" y="4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9" y="0"/>
                  <a:pt x="9" y="0"/>
                  <a:pt x="9" y="0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9"/>
                  <a:pt x="10" y="11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9" y="20"/>
                  <a:pt x="19" y="20"/>
                  <a:pt x="19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3"/>
                  <a:pt x="6" y="23"/>
                  <a:pt x="6" y="23"/>
                </a:cubicBezTo>
                <a:close/>
                <a:moveTo>
                  <a:pt x="7" y="19"/>
                </a:move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lose/>
                <a:moveTo>
                  <a:pt x="6" y="19"/>
                </a:moveTo>
                <a:cubicBezTo>
                  <a:pt x="6" y="19"/>
                  <a:pt x="6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6" y="18"/>
                  <a:pt x="6" y="19"/>
                </a:cubicBezTo>
                <a:close/>
                <a:moveTo>
                  <a:pt x="4" y="15"/>
                </a:move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4"/>
                  <a:pt x="4" y="14"/>
                  <a:pt x="4" y="15"/>
                </a:cubicBezTo>
                <a:close/>
                <a:moveTo>
                  <a:pt x="6" y="10"/>
                </a:moveTo>
                <a:cubicBezTo>
                  <a:pt x="7" y="9"/>
                  <a:pt x="7" y="9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7" y="9"/>
                  <a:pt x="6" y="1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55756" y="4433189"/>
            <a:ext cx="1569382" cy="2364128"/>
            <a:chOff x="5955756" y="4433189"/>
            <a:chExt cx="1569382" cy="2364128"/>
          </a:xfrm>
        </p:grpSpPr>
        <p:sp>
          <p:nvSpPr>
            <p:cNvPr id="120" name="Freeform 3737"/>
            <p:cNvSpPr>
              <a:spLocks noEditPoints="1"/>
            </p:cNvSpPr>
            <p:nvPr/>
          </p:nvSpPr>
          <p:spPr bwMode="auto">
            <a:xfrm>
              <a:off x="5965816" y="4619302"/>
              <a:ext cx="603607" cy="658939"/>
            </a:xfrm>
            <a:custGeom>
              <a:gdLst>
                <a:gd name="T0" fmla="*/ 0 w 110"/>
                <a:gd name="T1" fmla="*/ 59 h 119"/>
                <a:gd name="T2" fmla="*/ 53 w 110"/>
                <a:gd name="T3" fmla="*/ 0 h 119"/>
                <a:gd name="T4" fmla="*/ 53 w 110"/>
                <a:gd name="T5" fmla="*/ 0 h 119"/>
                <a:gd name="T6" fmla="*/ 110 w 110"/>
                <a:gd name="T7" fmla="*/ 60 h 119"/>
                <a:gd name="T8" fmla="*/ 110 w 110"/>
                <a:gd name="T9" fmla="*/ 60 h 119"/>
                <a:gd name="T10" fmla="*/ 52 w 110"/>
                <a:gd name="T11" fmla="*/ 119 h 119"/>
                <a:gd name="T12" fmla="*/ 52 w 110"/>
                <a:gd name="T13" fmla="*/ 119 h 119"/>
                <a:gd name="T14" fmla="*/ 0 w 110"/>
                <a:gd name="T15" fmla="*/ 59 h 119"/>
                <a:gd name="T16" fmla="*/ 4 w 110"/>
                <a:gd name="T17" fmla="*/ 59 h 119"/>
                <a:gd name="T18" fmla="*/ 52 w 110"/>
                <a:gd name="T19" fmla="*/ 115 h 119"/>
                <a:gd name="T20" fmla="*/ 52 w 110"/>
                <a:gd name="T21" fmla="*/ 115 h 119"/>
                <a:gd name="T22" fmla="*/ 89 w 110"/>
                <a:gd name="T23" fmla="*/ 99 h 119"/>
                <a:gd name="T24" fmla="*/ 89 w 110"/>
                <a:gd name="T25" fmla="*/ 99 h 119"/>
                <a:gd name="T26" fmla="*/ 106 w 110"/>
                <a:gd name="T27" fmla="*/ 60 h 119"/>
                <a:gd name="T28" fmla="*/ 106 w 110"/>
                <a:gd name="T29" fmla="*/ 60 h 119"/>
                <a:gd name="T30" fmla="*/ 53 w 110"/>
                <a:gd name="T31" fmla="*/ 4 h 119"/>
                <a:gd name="T32" fmla="*/ 53 w 110"/>
                <a:gd name="T33" fmla="*/ 4 h 119"/>
                <a:gd name="T34" fmla="*/ 4 w 110"/>
                <a:gd name="T35" fmla="*/ 59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19">
                  <a:moveTo>
                    <a:pt x="0" y="59"/>
                  </a:moveTo>
                  <a:cubicBezTo>
                    <a:pt x="0" y="26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10" y="27"/>
                    <a:pt x="110" y="60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0" y="92"/>
                    <a:pt x="81" y="119"/>
                    <a:pt x="52" y="11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22" y="119"/>
                    <a:pt x="0" y="91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5" y="115"/>
                    <a:pt x="52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65" y="115"/>
                    <a:pt x="79" y="10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9" y="89"/>
                    <a:pt x="106" y="75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29"/>
                    <a:pt x="80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26" y="4"/>
                    <a:pt x="4" y="28"/>
                    <a:pt x="4" y="5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738"/>
            <p:cNvSpPr>
              <a:spLocks noEditPoints="1"/>
            </p:cNvSpPr>
            <p:nvPr/>
          </p:nvSpPr>
          <p:spPr bwMode="auto">
            <a:xfrm>
              <a:off x="5955756" y="4609242"/>
              <a:ext cx="628759" cy="679060"/>
            </a:xfrm>
            <a:custGeom>
              <a:gdLst>
                <a:gd name="T0" fmla="*/ 0 w 114"/>
                <a:gd name="T1" fmla="*/ 61 h 123"/>
                <a:gd name="T2" fmla="*/ 2 w 114"/>
                <a:gd name="T3" fmla="*/ 61 h 123"/>
                <a:gd name="T4" fmla="*/ 0 w 114"/>
                <a:gd name="T5" fmla="*/ 61 h 123"/>
                <a:gd name="T6" fmla="*/ 55 w 114"/>
                <a:gd name="T7" fmla="*/ 0 h 123"/>
                <a:gd name="T8" fmla="*/ 55 w 114"/>
                <a:gd name="T9" fmla="*/ 0 h 123"/>
                <a:gd name="T10" fmla="*/ 114 w 114"/>
                <a:gd name="T11" fmla="*/ 62 h 123"/>
                <a:gd name="T12" fmla="*/ 114 w 114"/>
                <a:gd name="T13" fmla="*/ 62 h 123"/>
                <a:gd name="T14" fmla="*/ 54 w 114"/>
                <a:gd name="T15" fmla="*/ 123 h 123"/>
                <a:gd name="T16" fmla="*/ 54 w 114"/>
                <a:gd name="T17" fmla="*/ 123 h 123"/>
                <a:gd name="T18" fmla="*/ 0 w 114"/>
                <a:gd name="T19" fmla="*/ 61 h 123"/>
                <a:gd name="T20" fmla="*/ 54 w 114"/>
                <a:gd name="T21" fmla="*/ 119 h 123"/>
                <a:gd name="T22" fmla="*/ 102 w 114"/>
                <a:gd name="T23" fmla="*/ 89 h 123"/>
                <a:gd name="T24" fmla="*/ 102 w 114"/>
                <a:gd name="T25" fmla="*/ 89 h 123"/>
                <a:gd name="T26" fmla="*/ 93 w 114"/>
                <a:gd name="T27" fmla="*/ 102 h 123"/>
                <a:gd name="T28" fmla="*/ 93 w 114"/>
                <a:gd name="T29" fmla="*/ 102 h 123"/>
                <a:gd name="T30" fmla="*/ 54 w 114"/>
                <a:gd name="T31" fmla="*/ 119 h 123"/>
                <a:gd name="T32" fmla="*/ 54 w 114"/>
                <a:gd name="T33" fmla="*/ 119 h 123"/>
                <a:gd name="T34" fmla="*/ 54 w 114"/>
                <a:gd name="T35" fmla="*/ 119 h 123"/>
                <a:gd name="T36" fmla="*/ 54 w 114"/>
                <a:gd name="T37" fmla="*/ 119 h 123"/>
                <a:gd name="T38" fmla="*/ 16 w 114"/>
                <a:gd name="T39" fmla="*/ 99 h 123"/>
                <a:gd name="T40" fmla="*/ 16 w 114"/>
                <a:gd name="T41" fmla="*/ 99 h 123"/>
                <a:gd name="T42" fmla="*/ 54 w 114"/>
                <a:gd name="T43" fmla="*/ 119 h 123"/>
                <a:gd name="T44" fmla="*/ 54 w 114"/>
                <a:gd name="T45" fmla="*/ 115 h 123"/>
                <a:gd name="T46" fmla="*/ 54 w 114"/>
                <a:gd name="T47" fmla="*/ 115 h 123"/>
                <a:gd name="T48" fmla="*/ 54 w 114"/>
                <a:gd name="T49" fmla="*/ 115 h 123"/>
                <a:gd name="T50" fmla="*/ 90 w 114"/>
                <a:gd name="T51" fmla="*/ 99 h 123"/>
                <a:gd name="T52" fmla="*/ 90 w 114"/>
                <a:gd name="T53" fmla="*/ 99 h 123"/>
                <a:gd name="T54" fmla="*/ 106 w 114"/>
                <a:gd name="T55" fmla="*/ 62 h 123"/>
                <a:gd name="T56" fmla="*/ 106 w 114"/>
                <a:gd name="T57" fmla="*/ 62 h 123"/>
                <a:gd name="T58" fmla="*/ 55 w 114"/>
                <a:gd name="T59" fmla="*/ 8 h 123"/>
                <a:gd name="T60" fmla="*/ 55 w 114"/>
                <a:gd name="T61" fmla="*/ 8 h 123"/>
                <a:gd name="T62" fmla="*/ 8 w 114"/>
                <a:gd name="T63" fmla="*/ 61 h 123"/>
                <a:gd name="T64" fmla="*/ 8 w 114"/>
                <a:gd name="T65" fmla="*/ 61 h 123"/>
                <a:gd name="T66" fmla="*/ 54 w 114"/>
                <a:gd name="T67" fmla="*/ 115 h 123"/>
                <a:gd name="T68" fmla="*/ 110 w 114"/>
                <a:gd name="T69" fmla="*/ 62 h 123"/>
                <a:gd name="T70" fmla="*/ 55 w 114"/>
                <a:gd name="T71" fmla="*/ 4 h 123"/>
                <a:gd name="T72" fmla="*/ 55 w 114"/>
                <a:gd name="T73" fmla="*/ 4 h 123"/>
                <a:gd name="T74" fmla="*/ 110 w 114"/>
                <a:gd name="T75" fmla="*/ 62 h 123"/>
                <a:gd name="T76" fmla="*/ 6 w 114"/>
                <a:gd name="T77" fmla="*/ 61 h 123"/>
                <a:gd name="T78" fmla="*/ 4 w 114"/>
                <a:gd name="T79" fmla="*/ 61 h 123"/>
                <a:gd name="T80" fmla="*/ 4 w 114"/>
                <a:gd name="T81" fmla="*/ 61 h 123"/>
                <a:gd name="T82" fmla="*/ 4 w 114"/>
                <a:gd name="T83" fmla="*/ 61 h 123"/>
                <a:gd name="T84" fmla="*/ 4 w 114"/>
                <a:gd name="T85" fmla="*/ 61 h 123"/>
                <a:gd name="T86" fmla="*/ 4 w 114"/>
                <a:gd name="T87" fmla="*/ 61 h 123"/>
                <a:gd name="T88" fmla="*/ 6 w 114"/>
                <a:gd name="T89" fmla="*/ 61 h 123"/>
                <a:gd name="T90" fmla="*/ 17 w 114"/>
                <a:gd name="T91" fmla="*/ 23 h 123"/>
                <a:gd name="T92" fmla="*/ 55 w 114"/>
                <a:gd name="T93" fmla="*/ 4 h 123"/>
                <a:gd name="T94" fmla="*/ 55 w 114"/>
                <a:gd name="T95" fmla="*/ 4 h 123"/>
                <a:gd name="T96" fmla="*/ 17 w 114"/>
                <a:gd name="T97" fmla="*/ 23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23">
                  <a:moveTo>
                    <a:pt x="0" y="61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4" y="28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96"/>
                    <a:pt x="84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23" y="123"/>
                    <a:pt x="0" y="94"/>
                    <a:pt x="0" y="61"/>
                  </a:cubicBezTo>
                  <a:close/>
                  <a:moveTo>
                    <a:pt x="54" y="119"/>
                  </a:moveTo>
                  <a:cubicBezTo>
                    <a:pt x="73" y="119"/>
                    <a:pt x="92" y="107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0" y="94"/>
                    <a:pt x="96" y="98"/>
                    <a:pt x="93" y="102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82" y="113"/>
                    <a:pt x="68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8" y="119"/>
                    <a:pt x="25" y="111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5" y="111"/>
                    <a:pt x="38" y="119"/>
                    <a:pt x="54" y="119"/>
                  </a:cubicBezTo>
                  <a:close/>
                  <a:moveTo>
                    <a:pt x="54" y="115"/>
                  </a:move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67" y="115"/>
                    <a:pt x="80" y="10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0" y="90"/>
                    <a:pt x="106" y="76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32"/>
                    <a:pt x="81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29" y="8"/>
                    <a:pt x="8" y="3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28" y="115"/>
                    <a:pt x="54" y="115"/>
                  </a:cubicBezTo>
                  <a:close/>
                  <a:moveTo>
                    <a:pt x="110" y="62"/>
                  </a:moveTo>
                  <a:cubicBezTo>
                    <a:pt x="110" y="30"/>
                    <a:pt x="83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83" y="4"/>
                    <a:pt x="110" y="30"/>
                    <a:pt x="110" y="62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17" y="23"/>
                  </a:moveTo>
                  <a:cubicBezTo>
                    <a:pt x="26" y="11"/>
                    <a:pt x="40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0" y="4"/>
                    <a:pt x="26" y="11"/>
                    <a:pt x="17" y="2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739"/>
            <p:cNvSpPr/>
            <p:nvPr/>
          </p:nvSpPr>
          <p:spPr bwMode="auto">
            <a:xfrm>
              <a:off x="6091569" y="4825533"/>
              <a:ext cx="20120" cy="20120"/>
            </a:xfrm>
            <a:custGeom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40"/>
            <p:cNvSpPr>
              <a:spLocks noEditPoints="1"/>
            </p:cNvSpPr>
            <p:nvPr/>
          </p:nvSpPr>
          <p:spPr bwMode="auto">
            <a:xfrm>
              <a:off x="6081509" y="4810445"/>
              <a:ext cx="45272" cy="45272"/>
            </a:xfrm>
            <a:custGeom>
              <a:gdLst>
                <a:gd name="T0" fmla="*/ 6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4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6 w 9"/>
                <a:gd name="T21" fmla="*/ 9 h 9"/>
                <a:gd name="T22" fmla="*/ 6 w 9"/>
                <a:gd name="T23" fmla="*/ 9 h 9"/>
                <a:gd name="T24" fmla="*/ 4 w 9"/>
                <a:gd name="T25" fmla="*/ 5 h 9"/>
                <a:gd name="T26" fmla="*/ 4 w 9"/>
                <a:gd name="T27" fmla="*/ 5 h 9"/>
                <a:gd name="T28" fmla="*/ 4 w 9"/>
                <a:gd name="T29" fmla="*/ 5 h 9"/>
                <a:gd name="T30" fmla="*/ 4 w 9"/>
                <a:gd name="T31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6" y="9"/>
                  </a:lnTo>
                  <a:lnTo>
                    <a:pt x="6" y="9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741"/>
            <p:cNvSpPr/>
            <p:nvPr/>
          </p:nvSpPr>
          <p:spPr bwMode="auto">
            <a:xfrm>
              <a:off x="6242471" y="4760144"/>
              <a:ext cx="25152" cy="25152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742"/>
            <p:cNvSpPr>
              <a:spLocks noEditPoints="1"/>
            </p:cNvSpPr>
            <p:nvPr/>
          </p:nvSpPr>
          <p:spPr bwMode="auto">
            <a:xfrm>
              <a:off x="6227379" y="4750084"/>
              <a:ext cx="50301" cy="45272"/>
            </a:xfrm>
            <a:custGeom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743"/>
            <p:cNvSpPr>
              <a:spLocks noEditPoints="1"/>
            </p:cNvSpPr>
            <p:nvPr/>
          </p:nvSpPr>
          <p:spPr bwMode="auto">
            <a:xfrm>
              <a:off x="6031208" y="4885894"/>
              <a:ext cx="281683" cy="176054"/>
            </a:xfrm>
            <a:custGeom>
              <a:gdLst>
                <a:gd name="T0" fmla="*/ 0 w 51"/>
                <a:gd name="T1" fmla="*/ 18 h 32"/>
                <a:gd name="T2" fmla="*/ 3 w 51"/>
                <a:gd name="T3" fmla="*/ 15 h 32"/>
                <a:gd name="T4" fmla="*/ 11 w 51"/>
                <a:gd name="T5" fmla="*/ 22 h 32"/>
                <a:gd name="T6" fmla="*/ 11 w 51"/>
                <a:gd name="T7" fmla="*/ 22 h 32"/>
                <a:gd name="T8" fmla="*/ 27 w 51"/>
                <a:gd name="T9" fmla="*/ 28 h 32"/>
                <a:gd name="T10" fmla="*/ 27 w 51"/>
                <a:gd name="T11" fmla="*/ 28 h 32"/>
                <a:gd name="T12" fmla="*/ 34 w 51"/>
                <a:gd name="T13" fmla="*/ 26 h 32"/>
                <a:gd name="T14" fmla="*/ 34 w 51"/>
                <a:gd name="T15" fmla="*/ 26 h 32"/>
                <a:gd name="T16" fmla="*/ 47 w 51"/>
                <a:gd name="T17" fmla="*/ 3 h 32"/>
                <a:gd name="T18" fmla="*/ 47 w 51"/>
                <a:gd name="T19" fmla="*/ 3 h 32"/>
                <a:gd name="T20" fmla="*/ 47 w 51"/>
                <a:gd name="T21" fmla="*/ 0 h 32"/>
                <a:gd name="T22" fmla="*/ 47 w 51"/>
                <a:gd name="T23" fmla="*/ 0 h 32"/>
                <a:gd name="T24" fmla="*/ 51 w 51"/>
                <a:gd name="T25" fmla="*/ 0 h 32"/>
                <a:gd name="T26" fmla="*/ 51 w 51"/>
                <a:gd name="T27" fmla="*/ 3 h 32"/>
                <a:gd name="T28" fmla="*/ 51 w 51"/>
                <a:gd name="T29" fmla="*/ 3 h 32"/>
                <a:gd name="T30" fmla="*/ 36 w 51"/>
                <a:gd name="T31" fmla="*/ 30 h 32"/>
                <a:gd name="T32" fmla="*/ 36 w 51"/>
                <a:gd name="T33" fmla="*/ 30 h 32"/>
                <a:gd name="T34" fmla="*/ 27 w 51"/>
                <a:gd name="T35" fmla="*/ 32 h 32"/>
                <a:gd name="T36" fmla="*/ 27 w 51"/>
                <a:gd name="T37" fmla="*/ 32 h 32"/>
                <a:gd name="T38" fmla="*/ 0 w 51"/>
                <a:gd name="T39" fmla="*/ 18 h 32"/>
                <a:gd name="T40" fmla="*/ 0 w 51"/>
                <a:gd name="T41" fmla="*/ 18 h 32"/>
                <a:gd name="T42" fmla="*/ 0 w 51"/>
                <a:gd name="T43" fmla="*/ 18 h 32"/>
                <a:gd name="T44" fmla="*/ 0 w 51"/>
                <a:gd name="T45" fmla="*/ 18 h 32"/>
                <a:gd name="T46" fmla="*/ 0 w 51"/>
                <a:gd name="T47" fmla="*/ 18 h 32"/>
                <a:gd name="T48" fmla="*/ 0 w 51"/>
                <a:gd name="T49" fmla="*/ 18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32">
                  <a:moveTo>
                    <a:pt x="0" y="18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6" y="18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5"/>
                    <a:pt x="22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2" y="28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45" y="21"/>
                    <a:pt x="47" y="9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1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9"/>
                    <a:pt x="49" y="23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1"/>
                    <a:pt x="30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3" y="32"/>
                    <a:pt x="1" y="18"/>
                    <a:pt x="0" y="18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744"/>
            <p:cNvSpPr>
              <a:spLocks noEditPoints="1"/>
            </p:cNvSpPr>
            <p:nvPr/>
          </p:nvSpPr>
          <p:spPr bwMode="auto">
            <a:xfrm>
              <a:off x="6016117" y="4870806"/>
              <a:ext cx="306835" cy="201202"/>
            </a:xfrm>
            <a:custGeom>
              <a:gdLst>
                <a:gd name="T0" fmla="*/ 5 w 56"/>
                <a:gd name="T1" fmla="*/ 24 h 36"/>
                <a:gd name="T2" fmla="*/ 5 w 56"/>
                <a:gd name="T3" fmla="*/ 26 h 36"/>
                <a:gd name="T4" fmla="*/ 0 w 56"/>
                <a:gd name="T5" fmla="*/ 20 h 36"/>
                <a:gd name="T6" fmla="*/ 5 w 56"/>
                <a:gd name="T7" fmla="*/ 15 h 36"/>
                <a:gd name="T8" fmla="*/ 6 w 56"/>
                <a:gd name="T9" fmla="*/ 15 h 36"/>
                <a:gd name="T10" fmla="*/ 7 w 56"/>
                <a:gd name="T11" fmla="*/ 15 h 36"/>
                <a:gd name="T12" fmla="*/ 7 w 56"/>
                <a:gd name="T13" fmla="*/ 15 h 36"/>
                <a:gd name="T14" fmla="*/ 8 w 56"/>
                <a:gd name="T15" fmla="*/ 15 h 36"/>
                <a:gd name="T16" fmla="*/ 8 w 56"/>
                <a:gd name="T17" fmla="*/ 15 h 36"/>
                <a:gd name="T18" fmla="*/ 8 w 56"/>
                <a:gd name="T19" fmla="*/ 16 h 36"/>
                <a:gd name="T20" fmla="*/ 8 w 56"/>
                <a:gd name="T21" fmla="*/ 16 h 36"/>
                <a:gd name="T22" fmla="*/ 8 w 56"/>
                <a:gd name="T23" fmla="*/ 16 h 36"/>
                <a:gd name="T24" fmla="*/ 10 w 56"/>
                <a:gd name="T25" fmla="*/ 18 h 36"/>
                <a:gd name="T26" fmla="*/ 15 w 56"/>
                <a:gd name="T27" fmla="*/ 22 h 36"/>
                <a:gd name="T28" fmla="*/ 30 w 56"/>
                <a:gd name="T29" fmla="*/ 28 h 36"/>
                <a:gd name="T30" fmla="*/ 30 w 56"/>
                <a:gd name="T31" fmla="*/ 28 h 36"/>
                <a:gd name="T32" fmla="*/ 31 w 56"/>
                <a:gd name="T33" fmla="*/ 28 h 36"/>
                <a:gd name="T34" fmla="*/ 37 w 56"/>
                <a:gd name="T35" fmla="*/ 27 h 36"/>
                <a:gd name="T36" fmla="*/ 48 w 56"/>
                <a:gd name="T37" fmla="*/ 5 h 36"/>
                <a:gd name="T38" fmla="*/ 48 w 56"/>
                <a:gd name="T39" fmla="*/ 2 h 36"/>
                <a:gd name="T40" fmla="*/ 48 w 56"/>
                <a:gd name="T41" fmla="*/ 1 h 36"/>
                <a:gd name="T42" fmla="*/ 56 w 56"/>
                <a:gd name="T43" fmla="*/ 2 h 36"/>
                <a:gd name="T44" fmla="*/ 56 w 56"/>
                <a:gd name="T45" fmla="*/ 5 h 36"/>
                <a:gd name="T46" fmla="*/ 40 w 56"/>
                <a:gd name="T47" fmla="*/ 34 h 36"/>
                <a:gd name="T48" fmla="*/ 30 w 56"/>
                <a:gd name="T49" fmla="*/ 36 h 36"/>
                <a:gd name="T50" fmla="*/ 30 w 56"/>
                <a:gd name="T51" fmla="*/ 32 h 36"/>
                <a:gd name="T52" fmla="*/ 35 w 56"/>
                <a:gd name="T53" fmla="*/ 31 h 36"/>
                <a:gd name="T54" fmla="*/ 30 w 56"/>
                <a:gd name="T55" fmla="*/ 32 h 36"/>
                <a:gd name="T56" fmla="*/ 30 w 56"/>
                <a:gd name="T57" fmla="*/ 32 h 36"/>
                <a:gd name="T58" fmla="*/ 28 w 56"/>
                <a:gd name="T59" fmla="*/ 32 h 36"/>
                <a:gd name="T60" fmla="*/ 20 w 56"/>
                <a:gd name="T61" fmla="*/ 30 h 36"/>
                <a:gd name="T62" fmla="*/ 20 w 56"/>
                <a:gd name="T63" fmla="*/ 30 h 36"/>
                <a:gd name="T64" fmla="*/ 13 w 56"/>
                <a:gd name="T65" fmla="*/ 25 h 36"/>
                <a:gd name="T66" fmla="*/ 20 w 56"/>
                <a:gd name="T67" fmla="*/ 30 h 36"/>
                <a:gd name="T68" fmla="*/ 13 w 56"/>
                <a:gd name="T69" fmla="*/ 25 h 36"/>
                <a:gd name="T70" fmla="*/ 8 w 56"/>
                <a:gd name="T71" fmla="*/ 21 h 36"/>
                <a:gd name="T72" fmla="*/ 6 w 56"/>
                <a:gd name="T73" fmla="*/ 19 h 36"/>
                <a:gd name="T74" fmla="*/ 5 w 56"/>
                <a:gd name="T75" fmla="*/ 19 h 36"/>
                <a:gd name="T76" fmla="*/ 6 w 56"/>
                <a:gd name="T77" fmla="*/ 19 h 36"/>
                <a:gd name="T78" fmla="*/ 5 w 56"/>
                <a:gd name="T79" fmla="*/ 18 h 36"/>
                <a:gd name="T80" fmla="*/ 4 w 56"/>
                <a:gd name="T81" fmla="*/ 18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36">
                  <a:moveTo>
                    <a:pt x="30" y="36"/>
                  </a:moveTo>
                  <a:cubicBezTo>
                    <a:pt x="19" y="36"/>
                    <a:pt x="10" y="29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3" y="20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25"/>
                    <a:pt x="25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8"/>
                    <a:pt x="35" y="28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46" y="22"/>
                    <a:pt x="48" y="10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11"/>
                    <a:pt x="54" y="26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35"/>
                    <a:pt x="34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  <a:moveTo>
                    <a:pt x="30" y="32"/>
                  </a:moveTo>
                  <a:cubicBezTo>
                    <a:pt x="32" y="32"/>
                    <a:pt x="34" y="32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2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30" y="32"/>
                    <a:pt x="30" y="32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lose/>
                  <a:moveTo>
                    <a:pt x="13" y="25"/>
                  </a:moveTo>
                  <a:cubicBezTo>
                    <a:pt x="15" y="27"/>
                    <a:pt x="17" y="28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28"/>
                    <a:pt x="15" y="27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3"/>
                    <a:pt x="11" y="24"/>
                    <a:pt x="13" y="25"/>
                  </a:cubicBezTo>
                  <a:close/>
                  <a:moveTo>
                    <a:pt x="6" y="19"/>
                  </a:moveTo>
                  <a:cubicBezTo>
                    <a:pt x="6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745"/>
            <p:cNvSpPr/>
            <p:nvPr/>
          </p:nvSpPr>
          <p:spPr bwMode="auto">
            <a:xfrm>
              <a:off x="6267620" y="4870806"/>
              <a:ext cx="50301" cy="35212"/>
            </a:xfrm>
            <a:custGeom>
              <a:gdLst>
                <a:gd name="T0" fmla="*/ 0 w 10"/>
                <a:gd name="T1" fmla="*/ 5 h 7"/>
                <a:gd name="T2" fmla="*/ 0 w 10"/>
                <a:gd name="T3" fmla="*/ 0 h 7"/>
                <a:gd name="T4" fmla="*/ 10 w 10"/>
                <a:gd name="T5" fmla="*/ 3 h 7"/>
                <a:gd name="T6" fmla="*/ 10 w 10"/>
                <a:gd name="T7" fmla="*/ 7 h 7"/>
                <a:gd name="T8" fmla="*/ 0 w 10"/>
                <a:gd name="T9" fmla="*/ 5 h 7"/>
                <a:gd name="T10" fmla="*/ 0 w 10"/>
                <a:gd name="T11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lnTo>
                    <a:pt x="0" y="0"/>
                  </a:lnTo>
                  <a:lnTo>
                    <a:pt x="10" y="3"/>
                  </a:lnTo>
                  <a:lnTo>
                    <a:pt x="1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746"/>
            <p:cNvSpPr/>
            <p:nvPr/>
          </p:nvSpPr>
          <p:spPr bwMode="auto">
            <a:xfrm>
              <a:off x="6252531" y="4860745"/>
              <a:ext cx="80481" cy="55332"/>
            </a:xfrm>
            <a:custGeom>
              <a:gdLst>
                <a:gd name="T0" fmla="*/ 2 w 16"/>
                <a:gd name="T1" fmla="*/ 9 h 11"/>
                <a:gd name="T2" fmla="*/ 3 w 16"/>
                <a:gd name="T3" fmla="*/ 7 h 11"/>
                <a:gd name="T4" fmla="*/ 4 w 16"/>
                <a:gd name="T5" fmla="*/ 8 h 11"/>
                <a:gd name="T6" fmla="*/ 3 w 16"/>
                <a:gd name="T7" fmla="*/ 7 h 11"/>
                <a:gd name="T8" fmla="*/ 2 w 16"/>
                <a:gd name="T9" fmla="*/ 9 h 11"/>
                <a:gd name="T10" fmla="*/ 0 w 16"/>
                <a:gd name="T11" fmla="*/ 9 h 11"/>
                <a:gd name="T12" fmla="*/ 2 w 16"/>
                <a:gd name="T13" fmla="*/ 0 h 11"/>
                <a:gd name="T14" fmla="*/ 16 w 16"/>
                <a:gd name="T15" fmla="*/ 2 h 11"/>
                <a:gd name="T16" fmla="*/ 14 w 16"/>
                <a:gd name="T17" fmla="*/ 11 h 11"/>
                <a:gd name="T18" fmla="*/ 2 w 16"/>
                <a:gd name="T19" fmla="*/ 9 h 11"/>
                <a:gd name="T20" fmla="*/ 2 w 16"/>
                <a:gd name="T2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lnTo>
                    <a:pt x="3" y="7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16" y="2"/>
                  </a:lnTo>
                  <a:lnTo>
                    <a:pt x="14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747"/>
            <p:cNvSpPr/>
            <p:nvPr/>
          </p:nvSpPr>
          <p:spPr bwMode="auto">
            <a:xfrm>
              <a:off x="6016117" y="4956315"/>
              <a:ext cx="35212" cy="55332"/>
            </a:xfrm>
            <a:custGeom>
              <a:gdLst>
                <a:gd name="T0" fmla="*/ 0 w 7"/>
                <a:gd name="T1" fmla="*/ 9 h 11"/>
                <a:gd name="T2" fmla="*/ 3 w 7"/>
                <a:gd name="T3" fmla="*/ 0 h 11"/>
                <a:gd name="T4" fmla="*/ 7 w 7"/>
                <a:gd name="T5" fmla="*/ 2 h 11"/>
                <a:gd name="T6" fmla="*/ 4 w 7"/>
                <a:gd name="T7" fmla="*/ 11 h 11"/>
                <a:gd name="T8" fmla="*/ 0 w 7"/>
                <a:gd name="T9" fmla="*/ 9 h 11"/>
                <a:gd name="T10" fmla="*/ 0 w 7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748"/>
            <p:cNvSpPr/>
            <p:nvPr/>
          </p:nvSpPr>
          <p:spPr bwMode="auto">
            <a:xfrm>
              <a:off x="6001028" y="4946255"/>
              <a:ext cx="65392" cy="75452"/>
            </a:xfrm>
            <a:custGeom>
              <a:gdLst>
                <a:gd name="T0" fmla="*/ 6 w 13"/>
                <a:gd name="T1" fmla="*/ 14 h 15"/>
                <a:gd name="T2" fmla="*/ 3 w 13"/>
                <a:gd name="T3" fmla="*/ 13 h 15"/>
                <a:gd name="T4" fmla="*/ 3 w 13"/>
                <a:gd name="T5" fmla="*/ 11 h 15"/>
                <a:gd name="T6" fmla="*/ 5 w 13"/>
                <a:gd name="T7" fmla="*/ 12 h 15"/>
                <a:gd name="T8" fmla="*/ 3 w 13"/>
                <a:gd name="T9" fmla="*/ 11 h 15"/>
                <a:gd name="T10" fmla="*/ 3 w 13"/>
                <a:gd name="T11" fmla="*/ 13 h 15"/>
                <a:gd name="T12" fmla="*/ 0 w 13"/>
                <a:gd name="T13" fmla="*/ 13 h 15"/>
                <a:gd name="T14" fmla="*/ 5 w 13"/>
                <a:gd name="T15" fmla="*/ 0 h 15"/>
                <a:gd name="T16" fmla="*/ 13 w 13"/>
                <a:gd name="T17" fmla="*/ 2 h 15"/>
                <a:gd name="T18" fmla="*/ 8 w 13"/>
                <a:gd name="T19" fmla="*/ 15 h 15"/>
                <a:gd name="T20" fmla="*/ 6 w 13"/>
                <a:gd name="T21" fmla="*/ 14 h 15"/>
                <a:gd name="T22" fmla="*/ 6 w 13"/>
                <a:gd name="T23" fmla="*/ 1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5">
                  <a:moveTo>
                    <a:pt x="6" y="14"/>
                  </a:moveTo>
                  <a:lnTo>
                    <a:pt x="3" y="13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3" y="2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749"/>
            <p:cNvSpPr/>
            <p:nvPr/>
          </p:nvSpPr>
          <p:spPr bwMode="auto">
            <a:xfrm>
              <a:off x="6026177" y="4443249"/>
              <a:ext cx="125753" cy="221323"/>
            </a:xfrm>
            <a:custGeom>
              <a:gdLst>
                <a:gd name="T0" fmla="*/ 0 w 23"/>
                <a:gd name="T1" fmla="*/ 13 h 40"/>
                <a:gd name="T2" fmla="*/ 3 w 23"/>
                <a:gd name="T3" fmla="*/ 7 h 40"/>
                <a:gd name="T4" fmla="*/ 3 w 23"/>
                <a:gd name="T5" fmla="*/ 7 h 40"/>
                <a:gd name="T6" fmla="*/ 15 w 23"/>
                <a:gd name="T7" fmla="*/ 0 h 40"/>
                <a:gd name="T8" fmla="*/ 15 w 23"/>
                <a:gd name="T9" fmla="*/ 0 h 40"/>
                <a:gd name="T10" fmla="*/ 23 w 23"/>
                <a:gd name="T11" fmla="*/ 3 h 40"/>
                <a:gd name="T12" fmla="*/ 23 w 23"/>
                <a:gd name="T13" fmla="*/ 3 h 40"/>
                <a:gd name="T14" fmla="*/ 20 w 23"/>
                <a:gd name="T15" fmla="*/ 6 h 40"/>
                <a:gd name="T16" fmla="*/ 19 w 23"/>
                <a:gd name="T17" fmla="*/ 5 h 40"/>
                <a:gd name="T18" fmla="*/ 19 w 23"/>
                <a:gd name="T19" fmla="*/ 5 h 40"/>
                <a:gd name="T20" fmla="*/ 15 w 23"/>
                <a:gd name="T21" fmla="*/ 4 h 40"/>
                <a:gd name="T22" fmla="*/ 15 w 23"/>
                <a:gd name="T23" fmla="*/ 4 h 40"/>
                <a:gd name="T24" fmla="*/ 6 w 23"/>
                <a:gd name="T25" fmla="*/ 9 h 40"/>
                <a:gd name="T26" fmla="*/ 6 w 23"/>
                <a:gd name="T27" fmla="*/ 9 h 40"/>
                <a:gd name="T28" fmla="*/ 4 w 23"/>
                <a:gd name="T29" fmla="*/ 13 h 40"/>
                <a:gd name="T30" fmla="*/ 4 w 23"/>
                <a:gd name="T31" fmla="*/ 13 h 40"/>
                <a:gd name="T32" fmla="*/ 13 w 23"/>
                <a:gd name="T33" fmla="*/ 28 h 40"/>
                <a:gd name="T34" fmla="*/ 13 w 23"/>
                <a:gd name="T35" fmla="*/ 28 h 40"/>
                <a:gd name="T36" fmla="*/ 23 w 23"/>
                <a:gd name="T37" fmla="*/ 37 h 40"/>
                <a:gd name="T38" fmla="*/ 23 w 23"/>
                <a:gd name="T39" fmla="*/ 37 h 40"/>
                <a:gd name="T40" fmla="*/ 23 w 23"/>
                <a:gd name="T41" fmla="*/ 37 h 40"/>
                <a:gd name="T42" fmla="*/ 20 w 23"/>
                <a:gd name="T43" fmla="*/ 40 h 40"/>
                <a:gd name="T44" fmla="*/ 0 w 23"/>
                <a:gd name="T45" fmla="*/ 13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40">
                  <a:moveTo>
                    <a:pt x="0" y="13"/>
                  </a:moveTo>
                  <a:cubicBezTo>
                    <a:pt x="0" y="11"/>
                    <a:pt x="1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7" y="2"/>
                    <a:pt x="12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0" y="5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7"/>
                    <a:pt x="9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33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1" y="26"/>
                    <a:pt x="0" y="13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750"/>
            <p:cNvSpPr>
              <a:spLocks noEditPoints="1"/>
            </p:cNvSpPr>
            <p:nvPr/>
          </p:nvSpPr>
          <p:spPr bwMode="auto">
            <a:xfrm>
              <a:off x="6016117" y="4433189"/>
              <a:ext cx="150902" cy="256535"/>
            </a:xfrm>
            <a:custGeom>
              <a:gdLst>
                <a:gd name="T0" fmla="*/ 20 w 28"/>
                <a:gd name="T1" fmla="*/ 43 h 47"/>
                <a:gd name="T2" fmla="*/ 18 w 28"/>
                <a:gd name="T3" fmla="*/ 41 h 47"/>
                <a:gd name="T4" fmla="*/ 11 w 28"/>
                <a:gd name="T5" fmla="*/ 34 h 47"/>
                <a:gd name="T6" fmla="*/ 0 w 28"/>
                <a:gd name="T7" fmla="*/ 15 h 47"/>
                <a:gd name="T8" fmla="*/ 0 w 28"/>
                <a:gd name="T9" fmla="*/ 15 h 47"/>
                <a:gd name="T10" fmla="*/ 3 w 28"/>
                <a:gd name="T11" fmla="*/ 7 h 47"/>
                <a:gd name="T12" fmla="*/ 17 w 28"/>
                <a:gd name="T13" fmla="*/ 0 h 47"/>
                <a:gd name="T14" fmla="*/ 17 w 28"/>
                <a:gd name="T15" fmla="*/ 0 h 47"/>
                <a:gd name="T16" fmla="*/ 18 w 28"/>
                <a:gd name="T17" fmla="*/ 0 h 47"/>
                <a:gd name="T18" fmla="*/ 26 w 28"/>
                <a:gd name="T19" fmla="*/ 3 h 47"/>
                <a:gd name="T20" fmla="*/ 28 w 28"/>
                <a:gd name="T21" fmla="*/ 4 h 47"/>
                <a:gd name="T22" fmla="*/ 22 w 28"/>
                <a:gd name="T23" fmla="*/ 10 h 47"/>
                <a:gd name="T24" fmla="*/ 21 w 28"/>
                <a:gd name="T25" fmla="*/ 9 h 47"/>
                <a:gd name="T26" fmla="*/ 21 w 28"/>
                <a:gd name="T27" fmla="*/ 9 h 47"/>
                <a:gd name="T28" fmla="*/ 21 w 28"/>
                <a:gd name="T29" fmla="*/ 9 h 47"/>
                <a:gd name="T30" fmla="*/ 20 w 28"/>
                <a:gd name="T31" fmla="*/ 9 h 47"/>
                <a:gd name="T32" fmla="*/ 17 w 28"/>
                <a:gd name="T33" fmla="*/ 8 h 47"/>
                <a:gd name="T34" fmla="*/ 9 w 28"/>
                <a:gd name="T35" fmla="*/ 13 h 47"/>
                <a:gd name="T36" fmla="*/ 8 w 28"/>
                <a:gd name="T37" fmla="*/ 15 h 47"/>
                <a:gd name="T38" fmla="*/ 8 w 28"/>
                <a:gd name="T39" fmla="*/ 15 h 47"/>
                <a:gd name="T40" fmla="*/ 17 w 28"/>
                <a:gd name="T41" fmla="*/ 29 h 47"/>
                <a:gd name="T42" fmla="*/ 26 w 28"/>
                <a:gd name="T43" fmla="*/ 37 h 47"/>
                <a:gd name="T44" fmla="*/ 26 w 28"/>
                <a:gd name="T45" fmla="*/ 37 h 47"/>
                <a:gd name="T46" fmla="*/ 21 w 28"/>
                <a:gd name="T47" fmla="*/ 47 h 47"/>
                <a:gd name="T48" fmla="*/ 19 w 28"/>
                <a:gd name="T49" fmla="*/ 37 h 47"/>
                <a:gd name="T50" fmla="*/ 14 w 28"/>
                <a:gd name="T51" fmla="*/ 32 h 47"/>
                <a:gd name="T52" fmla="*/ 8 w 28"/>
                <a:gd name="T53" fmla="*/ 25 h 47"/>
                <a:gd name="T54" fmla="*/ 2 w 28"/>
                <a:gd name="T55" fmla="*/ 15 h 47"/>
                <a:gd name="T56" fmla="*/ 2 w 28"/>
                <a:gd name="T57" fmla="*/ 15 h 47"/>
                <a:gd name="T58" fmla="*/ 2 w 28"/>
                <a:gd name="T59" fmla="*/ 15 h 47"/>
                <a:gd name="T60" fmla="*/ 4 w 28"/>
                <a:gd name="T61" fmla="*/ 15 h 47"/>
                <a:gd name="T62" fmla="*/ 6 w 28"/>
                <a:gd name="T63" fmla="*/ 10 h 47"/>
                <a:gd name="T64" fmla="*/ 17 w 28"/>
                <a:gd name="T65" fmla="*/ 4 h 47"/>
                <a:gd name="T66" fmla="*/ 17 w 28"/>
                <a:gd name="T67" fmla="*/ 4 h 47"/>
                <a:gd name="T68" fmla="*/ 17 w 28"/>
                <a:gd name="T69" fmla="*/ 4 h 47"/>
                <a:gd name="T70" fmla="*/ 6 w 28"/>
                <a:gd name="T71" fmla="*/ 10 h 47"/>
                <a:gd name="T72" fmla="*/ 4 w 28"/>
                <a:gd name="T73" fmla="*/ 15 h 47"/>
                <a:gd name="T74" fmla="*/ 4 w 28"/>
                <a:gd name="T75" fmla="*/ 15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7">
                  <a:moveTo>
                    <a:pt x="2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19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9"/>
                    <a:pt x="14" y="37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6" y="29"/>
                    <a:pt x="1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3" y="9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8"/>
                    <a:pt x="12" y="24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33"/>
                    <a:pt x="25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3"/>
                    <a:pt x="20" y="43"/>
                    <a:pt x="20" y="43"/>
                  </a:cubicBezTo>
                  <a:close/>
                  <a:moveTo>
                    <a:pt x="19" y="37"/>
                  </a:moveTo>
                  <a:cubicBezTo>
                    <a:pt x="18" y="35"/>
                    <a:pt x="16" y="34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29"/>
                    <a:pt x="10" y="27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9"/>
                    <a:pt x="16" y="34"/>
                    <a:pt x="19" y="37"/>
                  </a:cubicBezTo>
                  <a:close/>
                  <a:moveTo>
                    <a:pt x="2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6"/>
                    <a:pt x="15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751"/>
            <p:cNvSpPr/>
            <p:nvPr/>
          </p:nvSpPr>
          <p:spPr bwMode="auto">
            <a:xfrm>
              <a:off x="6121750" y="4488521"/>
              <a:ext cx="130782" cy="145873"/>
            </a:xfrm>
            <a:custGeom>
              <a:gdLst>
                <a:gd name="T0" fmla="*/ 0 w 24"/>
                <a:gd name="T1" fmla="*/ 7 h 27"/>
                <a:gd name="T2" fmla="*/ 4 w 24"/>
                <a:gd name="T3" fmla="*/ 1 h 27"/>
                <a:gd name="T4" fmla="*/ 4 w 24"/>
                <a:gd name="T5" fmla="*/ 1 h 27"/>
                <a:gd name="T6" fmla="*/ 9 w 24"/>
                <a:gd name="T7" fmla="*/ 0 h 27"/>
                <a:gd name="T8" fmla="*/ 9 w 24"/>
                <a:gd name="T9" fmla="*/ 0 h 27"/>
                <a:gd name="T10" fmla="*/ 19 w 24"/>
                <a:gd name="T11" fmla="*/ 3 h 27"/>
                <a:gd name="T12" fmla="*/ 19 w 24"/>
                <a:gd name="T13" fmla="*/ 3 h 27"/>
                <a:gd name="T14" fmla="*/ 24 w 24"/>
                <a:gd name="T15" fmla="*/ 9 h 27"/>
                <a:gd name="T16" fmla="*/ 24 w 24"/>
                <a:gd name="T17" fmla="*/ 9 h 27"/>
                <a:gd name="T18" fmla="*/ 20 w 24"/>
                <a:gd name="T19" fmla="*/ 9 h 27"/>
                <a:gd name="T20" fmla="*/ 17 w 24"/>
                <a:gd name="T21" fmla="*/ 6 h 27"/>
                <a:gd name="T22" fmla="*/ 17 w 24"/>
                <a:gd name="T23" fmla="*/ 6 h 27"/>
                <a:gd name="T24" fmla="*/ 9 w 24"/>
                <a:gd name="T25" fmla="*/ 4 h 27"/>
                <a:gd name="T26" fmla="*/ 9 w 24"/>
                <a:gd name="T27" fmla="*/ 4 h 27"/>
                <a:gd name="T28" fmla="*/ 5 w 24"/>
                <a:gd name="T29" fmla="*/ 5 h 27"/>
                <a:gd name="T30" fmla="*/ 5 w 24"/>
                <a:gd name="T31" fmla="*/ 5 h 27"/>
                <a:gd name="T32" fmla="*/ 4 w 24"/>
                <a:gd name="T33" fmla="*/ 7 h 27"/>
                <a:gd name="T34" fmla="*/ 4 w 24"/>
                <a:gd name="T35" fmla="*/ 7 h 27"/>
                <a:gd name="T36" fmla="*/ 8 w 24"/>
                <a:gd name="T37" fmla="*/ 18 h 27"/>
                <a:gd name="T38" fmla="*/ 8 w 24"/>
                <a:gd name="T39" fmla="*/ 18 h 27"/>
                <a:gd name="T40" fmla="*/ 11 w 24"/>
                <a:gd name="T41" fmla="*/ 25 h 27"/>
                <a:gd name="T42" fmla="*/ 11 w 24"/>
                <a:gd name="T43" fmla="*/ 25 h 27"/>
                <a:gd name="T44" fmla="*/ 11 w 24"/>
                <a:gd name="T45" fmla="*/ 25 h 27"/>
                <a:gd name="T46" fmla="*/ 8 w 24"/>
                <a:gd name="T47" fmla="*/ 27 h 27"/>
                <a:gd name="T48" fmla="*/ 0 w 24"/>
                <a:gd name="T49" fmla="*/ 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1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6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5"/>
                    <a:pt x="12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6" y="14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22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0" y="15"/>
                    <a:pt x="0" y="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752"/>
            <p:cNvSpPr>
              <a:spLocks noEditPoints="1"/>
            </p:cNvSpPr>
            <p:nvPr/>
          </p:nvSpPr>
          <p:spPr bwMode="auto">
            <a:xfrm>
              <a:off x="6106658" y="4473429"/>
              <a:ext cx="155933" cy="181082"/>
            </a:xfrm>
            <a:custGeom>
              <a:gdLst>
                <a:gd name="T0" fmla="*/ 8 w 28"/>
                <a:gd name="T1" fmla="*/ 29 h 32"/>
                <a:gd name="T2" fmla="*/ 7 w 28"/>
                <a:gd name="T3" fmla="*/ 28 h 32"/>
                <a:gd name="T4" fmla="*/ 4 w 28"/>
                <a:gd name="T5" fmla="*/ 23 h 32"/>
                <a:gd name="T6" fmla="*/ 0 w 28"/>
                <a:gd name="T7" fmla="*/ 9 h 32"/>
                <a:gd name="T8" fmla="*/ 0 w 28"/>
                <a:gd name="T9" fmla="*/ 9 h 32"/>
                <a:gd name="T10" fmla="*/ 0 w 28"/>
                <a:gd name="T11" fmla="*/ 9 h 32"/>
                <a:gd name="T12" fmla="*/ 5 w 28"/>
                <a:gd name="T13" fmla="*/ 1 h 32"/>
                <a:gd name="T14" fmla="*/ 11 w 28"/>
                <a:gd name="T15" fmla="*/ 0 h 32"/>
                <a:gd name="T16" fmla="*/ 22 w 28"/>
                <a:gd name="T17" fmla="*/ 3 h 32"/>
                <a:gd name="T18" fmla="*/ 28 w 28"/>
                <a:gd name="T19" fmla="*/ 11 h 32"/>
                <a:gd name="T20" fmla="*/ 19 w 28"/>
                <a:gd name="T21" fmla="*/ 13 h 32"/>
                <a:gd name="T22" fmla="*/ 19 w 28"/>
                <a:gd name="T23" fmla="*/ 11 h 32"/>
                <a:gd name="T24" fmla="*/ 18 w 28"/>
                <a:gd name="T25" fmla="*/ 10 h 32"/>
                <a:gd name="T26" fmla="*/ 12 w 28"/>
                <a:gd name="T27" fmla="*/ 8 h 32"/>
                <a:gd name="T28" fmla="*/ 11 w 28"/>
                <a:gd name="T29" fmla="*/ 8 h 32"/>
                <a:gd name="T30" fmla="*/ 8 w 28"/>
                <a:gd name="T31" fmla="*/ 8 h 32"/>
                <a:gd name="T32" fmla="*/ 8 w 28"/>
                <a:gd name="T33" fmla="*/ 9 h 32"/>
                <a:gd name="T34" fmla="*/ 8 w 28"/>
                <a:gd name="T35" fmla="*/ 9 h 32"/>
                <a:gd name="T36" fmla="*/ 11 w 28"/>
                <a:gd name="T37" fmla="*/ 19 h 32"/>
                <a:gd name="T38" fmla="*/ 14 w 28"/>
                <a:gd name="T39" fmla="*/ 24 h 32"/>
                <a:gd name="T40" fmla="*/ 15 w 28"/>
                <a:gd name="T41" fmla="*/ 25 h 32"/>
                <a:gd name="T42" fmla="*/ 15 w 28"/>
                <a:gd name="T43" fmla="*/ 26 h 32"/>
                <a:gd name="T44" fmla="*/ 15 w 28"/>
                <a:gd name="T45" fmla="*/ 28 h 32"/>
                <a:gd name="T46" fmla="*/ 8 w 28"/>
                <a:gd name="T47" fmla="*/ 29 h 32"/>
                <a:gd name="T48" fmla="*/ 10 w 28"/>
                <a:gd name="T49" fmla="*/ 26 h 32"/>
                <a:gd name="T50" fmla="*/ 10 w 28"/>
                <a:gd name="T51" fmla="*/ 26 h 32"/>
                <a:gd name="T52" fmla="*/ 8 w 28"/>
                <a:gd name="T53" fmla="*/ 21 h 32"/>
                <a:gd name="T54" fmla="*/ 6 w 28"/>
                <a:gd name="T55" fmla="*/ 17 h 32"/>
                <a:gd name="T56" fmla="*/ 4 w 28"/>
                <a:gd name="T57" fmla="*/ 9 h 32"/>
                <a:gd name="T58" fmla="*/ 4 w 28"/>
                <a:gd name="T59" fmla="*/ 9 h 32"/>
                <a:gd name="T60" fmla="*/ 4 w 28"/>
                <a:gd name="T61" fmla="*/ 9 h 32"/>
                <a:gd name="T62" fmla="*/ 4 w 28"/>
                <a:gd name="T63" fmla="*/ 9 h 32"/>
                <a:gd name="T64" fmla="*/ 4 w 28"/>
                <a:gd name="T65" fmla="*/ 9 h 32"/>
                <a:gd name="T66" fmla="*/ 4 w 28"/>
                <a:gd name="T67" fmla="*/ 9 h 32"/>
                <a:gd name="T68" fmla="*/ 20 w 28"/>
                <a:gd name="T69" fmla="*/ 6 h 32"/>
                <a:gd name="T70" fmla="*/ 22 w 28"/>
                <a:gd name="T71" fmla="*/ 8 h 32"/>
                <a:gd name="T72" fmla="*/ 20 w 28"/>
                <a:gd name="T73" fmla="*/ 6 h 32"/>
                <a:gd name="T74" fmla="*/ 18 w 28"/>
                <a:gd name="T75" fmla="*/ 5 h 32"/>
                <a:gd name="T76" fmla="*/ 4 w 28"/>
                <a:gd name="T77" fmla="*/ 8 h 32"/>
                <a:gd name="T78" fmla="*/ 6 w 28"/>
                <a:gd name="T79" fmla="*/ 5 h 32"/>
                <a:gd name="T80" fmla="*/ 8 w 28"/>
                <a:gd name="T81" fmla="*/ 4 h 32"/>
                <a:gd name="T82" fmla="*/ 8 w 28"/>
                <a:gd name="T83" fmla="*/ 4 h 32"/>
                <a:gd name="T84" fmla="*/ 8 w 28"/>
                <a:gd name="T85" fmla="*/ 4 h 32"/>
                <a:gd name="T86" fmla="*/ 8 w 28"/>
                <a:gd name="T87" fmla="*/ 4 h 32"/>
                <a:gd name="T88" fmla="*/ 9 w 28"/>
                <a:gd name="T89" fmla="*/ 4 h 32"/>
                <a:gd name="T90" fmla="*/ 9 w 28"/>
                <a:gd name="T91" fmla="*/ 4 h 32"/>
                <a:gd name="T92" fmla="*/ 9 w 28"/>
                <a:gd name="T93" fmla="*/ 4 h 32"/>
                <a:gd name="T94" fmla="*/ 9 w 28"/>
                <a:gd name="T95" fmla="*/ 4 h 32"/>
                <a:gd name="T96" fmla="*/ 9 w 28"/>
                <a:gd name="T97" fmla="*/ 4 h 32"/>
                <a:gd name="T98" fmla="*/ 9 w 28"/>
                <a:gd name="T99" fmla="*/ 4 h 32"/>
                <a:gd name="T100" fmla="*/ 10 w 28"/>
                <a:gd name="T101" fmla="*/ 4 h 32"/>
                <a:gd name="T102" fmla="*/ 10 w 28"/>
                <a:gd name="T103" fmla="*/ 4 h 32"/>
                <a:gd name="T104" fmla="*/ 10 w 28"/>
                <a:gd name="T105" fmla="*/ 4 h 32"/>
                <a:gd name="T106" fmla="*/ 11 w 28"/>
                <a:gd name="T107" fmla="*/ 4 h 32"/>
                <a:gd name="T108" fmla="*/ 11 w 28"/>
                <a:gd name="T109" fmla="*/ 4 h 32"/>
                <a:gd name="T110" fmla="*/ 11 w 28"/>
                <a:gd name="T111" fmla="*/ 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32"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6"/>
                    <a:pt x="5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9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5" y="5"/>
                    <a:pt x="28" y="7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9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1"/>
                    <a:pt x="10" y="16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1"/>
                    <a:pt x="13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29"/>
                    <a:pt x="8" y="29"/>
                  </a:cubicBezTo>
                  <a:close/>
                  <a:moveTo>
                    <a:pt x="10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4"/>
                    <a:pt x="9" y="23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0"/>
                    <a:pt x="7" y="19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21"/>
                    <a:pt x="9" y="24"/>
                    <a:pt x="10" y="26"/>
                  </a:cubicBezTo>
                  <a:close/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20" y="6"/>
                  </a:moveTo>
                  <a:cubicBezTo>
                    <a:pt x="21" y="7"/>
                    <a:pt x="21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6"/>
                    <a:pt x="19" y="6"/>
                    <a:pt x="20" y="6"/>
                  </a:cubicBezTo>
                  <a:close/>
                  <a:moveTo>
                    <a:pt x="4" y="8"/>
                  </a:move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7"/>
                    <a:pt x="4" y="8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753"/>
            <p:cNvSpPr/>
            <p:nvPr/>
          </p:nvSpPr>
          <p:spPr bwMode="auto">
            <a:xfrm>
              <a:off x="6338041" y="5237998"/>
              <a:ext cx="50301" cy="65392"/>
            </a:xfrm>
            <a:custGeom>
              <a:gdLst>
                <a:gd name="T0" fmla="*/ 0 w 10"/>
                <a:gd name="T1" fmla="*/ 3 h 13"/>
                <a:gd name="T2" fmla="*/ 5 w 10"/>
                <a:gd name="T3" fmla="*/ 0 h 13"/>
                <a:gd name="T4" fmla="*/ 10 w 10"/>
                <a:gd name="T5" fmla="*/ 10 h 13"/>
                <a:gd name="T6" fmla="*/ 7 w 10"/>
                <a:gd name="T7" fmla="*/ 13 h 13"/>
                <a:gd name="T8" fmla="*/ 0 w 10"/>
                <a:gd name="T9" fmla="*/ 3 h 13"/>
                <a:gd name="T10" fmla="*/ 0 w 10"/>
                <a:gd name="T11" fmla="*/ 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0" y="3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754"/>
            <p:cNvSpPr/>
            <p:nvPr/>
          </p:nvSpPr>
          <p:spPr bwMode="auto">
            <a:xfrm>
              <a:off x="6322952" y="5227938"/>
              <a:ext cx="85513" cy="85513"/>
            </a:xfrm>
            <a:custGeom>
              <a:gdLst>
                <a:gd name="T0" fmla="*/ 2 w 17"/>
                <a:gd name="T1" fmla="*/ 6 h 17"/>
                <a:gd name="T2" fmla="*/ 3 w 17"/>
                <a:gd name="T3" fmla="*/ 5 h 17"/>
                <a:gd name="T4" fmla="*/ 5 w 17"/>
                <a:gd name="T5" fmla="*/ 6 h 17"/>
                <a:gd name="T6" fmla="*/ 3 w 17"/>
                <a:gd name="T7" fmla="*/ 5 h 17"/>
                <a:gd name="T8" fmla="*/ 2 w 17"/>
                <a:gd name="T9" fmla="*/ 6 h 17"/>
                <a:gd name="T10" fmla="*/ 0 w 17"/>
                <a:gd name="T11" fmla="*/ 4 h 17"/>
                <a:gd name="T12" fmla="*/ 8 w 17"/>
                <a:gd name="T13" fmla="*/ 0 h 17"/>
                <a:gd name="T14" fmla="*/ 17 w 17"/>
                <a:gd name="T15" fmla="*/ 13 h 17"/>
                <a:gd name="T16" fmla="*/ 9 w 17"/>
                <a:gd name="T17" fmla="*/ 17 h 17"/>
                <a:gd name="T18" fmla="*/ 2 w 17"/>
                <a:gd name="T19" fmla="*/ 6 h 17"/>
                <a:gd name="T20" fmla="*/ 2 w 17"/>
                <a:gd name="T21" fmla="*/ 6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2" y="6"/>
                  </a:moveTo>
                  <a:lnTo>
                    <a:pt x="3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7" y="13"/>
                  </a:lnTo>
                  <a:lnTo>
                    <a:pt x="9" y="17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755"/>
            <p:cNvSpPr>
              <a:spLocks noEditPoints="1"/>
            </p:cNvSpPr>
            <p:nvPr/>
          </p:nvSpPr>
          <p:spPr bwMode="auto">
            <a:xfrm>
              <a:off x="6307860" y="5268179"/>
              <a:ext cx="171022" cy="115693"/>
            </a:xfrm>
            <a:custGeom>
              <a:gdLst>
                <a:gd name="T0" fmla="*/ 9 w 31"/>
                <a:gd name="T1" fmla="*/ 21 h 21"/>
                <a:gd name="T2" fmla="*/ 0 w 31"/>
                <a:gd name="T3" fmla="*/ 14 h 21"/>
                <a:gd name="T4" fmla="*/ 0 w 31"/>
                <a:gd name="T5" fmla="*/ 14 h 21"/>
                <a:gd name="T6" fmla="*/ 4 w 31"/>
                <a:gd name="T7" fmla="*/ 12 h 21"/>
                <a:gd name="T8" fmla="*/ 6 w 31"/>
                <a:gd name="T9" fmla="*/ 15 h 21"/>
                <a:gd name="T10" fmla="*/ 6 w 31"/>
                <a:gd name="T11" fmla="*/ 15 h 21"/>
                <a:gd name="T12" fmla="*/ 9 w 31"/>
                <a:gd name="T13" fmla="*/ 17 h 21"/>
                <a:gd name="T14" fmla="*/ 9 w 31"/>
                <a:gd name="T15" fmla="*/ 17 h 21"/>
                <a:gd name="T16" fmla="*/ 10 w 31"/>
                <a:gd name="T17" fmla="*/ 17 h 21"/>
                <a:gd name="T18" fmla="*/ 10 w 31"/>
                <a:gd name="T19" fmla="*/ 17 h 21"/>
                <a:gd name="T20" fmla="*/ 12 w 31"/>
                <a:gd name="T21" fmla="*/ 11 h 21"/>
                <a:gd name="T22" fmla="*/ 12 w 31"/>
                <a:gd name="T23" fmla="*/ 11 h 21"/>
                <a:gd name="T24" fmla="*/ 12 w 31"/>
                <a:gd name="T25" fmla="*/ 8 h 21"/>
                <a:gd name="T26" fmla="*/ 12 w 31"/>
                <a:gd name="T27" fmla="*/ 8 h 21"/>
                <a:gd name="T28" fmla="*/ 11 w 31"/>
                <a:gd name="T29" fmla="*/ 4 h 21"/>
                <a:gd name="T30" fmla="*/ 15 w 31"/>
                <a:gd name="T31" fmla="*/ 5 h 21"/>
                <a:gd name="T32" fmla="*/ 18 w 31"/>
                <a:gd name="T33" fmla="*/ 7 h 21"/>
                <a:gd name="T34" fmla="*/ 18 w 31"/>
                <a:gd name="T35" fmla="*/ 7 h 21"/>
                <a:gd name="T36" fmla="*/ 24 w 31"/>
                <a:gd name="T37" fmla="*/ 8 h 21"/>
                <a:gd name="T38" fmla="*/ 24 w 31"/>
                <a:gd name="T39" fmla="*/ 8 h 21"/>
                <a:gd name="T40" fmla="*/ 26 w 31"/>
                <a:gd name="T41" fmla="*/ 8 h 21"/>
                <a:gd name="T42" fmla="*/ 26 w 31"/>
                <a:gd name="T43" fmla="*/ 8 h 21"/>
                <a:gd name="T44" fmla="*/ 27 w 31"/>
                <a:gd name="T45" fmla="*/ 4 h 21"/>
                <a:gd name="T46" fmla="*/ 27 w 31"/>
                <a:gd name="T47" fmla="*/ 4 h 21"/>
                <a:gd name="T48" fmla="*/ 26 w 31"/>
                <a:gd name="T49" fmla="*/ 0 h 21"/>
                <a:gd name="T50" fmla="*/ 26 w 31"/>
                <a:gd name="T51" fmla="*/ 0 h 21"/>
                <a:gd name="T52" fmla="*/ 30 w 31"/>
                <a:gd name="T53" fmla="*/ 0 h 21"/>
                <a:gd name="T54" fmla="*/ 31 w 31"/>
                <a:gd name="T55" fmla="*/ 4 h 21"/>
                <a:gd name="T56" fmla="*/ 31 w 31"/>
                <a:gd name="T57" fmla="*/ 4 h 21"/>
                <a:gd name="T58" fmla="*/ 28 w 31"/>
                <a:gd name="T59" fmla="*/ 11 h 21"/>
                <a:gd name="T60" fmla="*/ 28 w 31"/>
                <a:gd name="T61" fmla="*/ 11 h 21"/>
                <a:gd name="T62" fmla="*/ 24 w 31"/>
                <a:gd name="T63" fmla="*/ 12 h 21"/>
                <a:gd name="T64" fmla="*/ 24 w 31"/>
                <a:gd name="T65" fmla="*/ 12 h 21"/>
                <a:gd name="T66" fmla="*/ 16 w 31"/>
                <a:gd name="T67" fmla="*/ 10 h 21"/>
                <a:gd name="T68" fmla="*/ 16 w 31"/>
                <a:gd name="T69" fmla="*/ 10 h 21"/>
                <a:gd name="T70" fmla="*/ 16 w 31"/>
                <a:gd name="T71" fmla="*/ 11 h 21"/>
                <a:gd name="T72" fmla="*/ 16 w 31"/>
                <a:gd name="T73" fmla="*/ 11 h 21"/>
                <a:gd name="T74" fmla="*/ 12 w 31"/>
                <a:gd name="T75" fmla="*/ 20 h 21"/>
                <a:gd name="T76" fmla="*/ 12 w 31"/>
                <a:gd name="T77" fmla="*/ 20 h 21"/>
                <a:gd name="T78" fmla="*/ 9 w 31"/>
                <a:gd name="T79" fmla="*/ 21 h 21"/>
                <a:gd name="T80" fmla="*/ 9 w 31"/>
                <a:gd name="T81" fmla="*/ 21 h 21"/>
                <a:gd name="T82" fmla="*/ 9 w 31"/>
                <a:gd name="T83" fmla="*/ 21 h 21"/>
                <a:gd name="T84" fmla="*/ 0 w 31"/>
                <a:gd name="T85" fmla="*/ 14 h 21"/>
                <a:gd name="T86" fmla="*/ 0 w 31"/>
                <a:gd name="T87" fmla="*/ 14 h 21"/>
                <a:gd name="T88" fmla="*/ 0 w 31"/>
                <a:gd name="T89" fmla="*/ 14 h 21"/>
                <a:gd name="T90" fmla="*/ 0 w 31"/>
                <a:gd name="T91" fmla="*/ 14 h 21"/>
                <a:gd name="T92" fmla="*/ 0 w 31"/>
                <a:gd name="T93" fmla="*/ 1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21">
                  <a:moveTo>
                    <a:pt x="9" y="21"/>
                  </a:moveTo>
                  <a:cubicBezTo>
                    <a:pt x="3" y="20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6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3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8"/>
                    <a:pt x="23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6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2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6"/>
                    <a:pt x="30" y="9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18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8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lose/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756"/>
            <p:cNvSpPr>
              <a:spLocks noEditPoints="1"/>
            </p:cNvSpPr>
            <p:nvPr/>
          </p:nvSpPr>
          <p:spPr bwMode="auto">
            <a:xfrm>
              <a:off x="6282712" y="5253090"/>
              <a:ext cx="206234" cy="145873"/>
            </a:xfrm>
            <a:custGeom>
              <a:gdLst>
                <a:gd name="T0" fmla="*/ 13 w 37"/>
                <a:gd name="T1" fmla="*/ 26 h 26"/>
                <a:gd name="T2" fmla="*/ 2 w 37"/>
                <a:gd name="T3" fmla="*/ 20 h 26"/>
                <a:gd name="T4" fmla="*/ 2 w 37"/>
                <a:gd name="T5" fmla="*/ 16 h 26"/>
                <a:gd name="T6" fmla="*/ 7 w 37"/>
                <a:gd name="T7" fmla="*/ 13 h 26"/>
                <a:gd name="T8" fmla="*/ 9 w 37"/>
                <a:gd name="T9" fmla="*/ 14 h 26"/>
                <a:gd name="T10" fmla="*/ 10 w 37"/>
                <a:gd name="T11" fmla="*/ 14 h 26"/>
                <a:gd name="T12" fmla="*/ 10 w 37"/>
                <a:gd name="T13" fmla="*/ 14 h 26"/>
                <a:gd name="T14" fmla="*/ 10 w 37"/>
                <a:gd name="T15" fmla="*/ 15 h 26"/>
                <a:gd name="T16" fmla="*/ 11 w 37"/>
                <a:gd name="T17" fmla="*/ 16 h 26"/>
                <a:gd name="T18" fmla="*/ 13 w 37"/>
                <a:gd name="T19" fmla="*/ 18 h 26"/>
                <a:gd name="T20" fmla="*/ 13 w 37"/>
                <a:gd name="T21" fmla="*/ 18 h 26"/>
                <a:gd name="T22" fmla="*/ 14 w 37"/>
                <a:gd name="T23" fmla="*/ 14 h 26"/>
                <a:gd name="T24" fmla="*/ 14 w 37"/>
                <a:gd name="T25" fmla="*/ 13 h 26"/>
                <a:gd name="T26" fmla="*/ 12 w 37"/>
                <a:gd name="T27" fmla="*/ 3 h 26"/>
                <a:gd name="T28" fmla="*/ 19 w 37"/>
                <a:gd name="T29" fmla="*/ 7 h 26"/>
                <a:gd name="T30" fmla="*/ 19 w 37"/>
                <a:gd name="T31" fmla="*/ 7 h 26"/>
                <a:gd name="T32" fmla="*/ 19 w 37"/>
                <a:gd name="T33" fmla="*/ 7 h 26"/>
                <a:gd name="T34" fmla="*/ 20 w 37"/>
                <a:gd name="T35" fmla="*/ 7 h 26"/>
                <a:gd name="T36" fmla="*/ 23 w 37"/>
                <a:gd name="T37" fmla="*/ 8 h 26"/>
                <a:gd name="T38" fmla="*/ 28 w 37"/>
                <a:gd name="T39" fmla="*/ 9 h 26"/>
                <a:gd name="T40" fmla="*/ 28 w 37"/>
                <a:gd name="T41" fmla="*/ 9 h 26"/>
                <a:gd name="T42" fmla="*/ 29 w 37"/>
                <a:gd name="T43" fmla="*/ 7 h 26"/>
                <a:gd name="T44" fmla="*/ 28 w 37"/>
                <a:gd name="T45" fmla="*/ 4 h 26"/>
                <a:gd name="T46" fmla="*/ 36 w 37"/>
                <a:gd name="T47" fmla="*/ 2 h 26"/>
                <a:gd name="T48" fmla="*/ 34 w 37"/>
                <a:gd name="T49" fmla="*/ 15 h 26"/>
                <a:gd name="T50" fmla="*/ 28 w 37"/>
                <a:gd name="T51" fmla="*/ 17 h 26"/>
                <a:gd name="T52" fmla="*/ 17 w 37"/>
                <a:gd name="T53" fmla="*/ 25 h 26"/>
                <a:gd name="T54" fmla="*/ 13 w 37"/>
                <a:gd name="T55" fmla="*/ 26 h 26"/>
                <a:gd name="T56" fmla="*/ 14 w 37"/>
                <a:gd name="T57" fmla="*/ 22 h 26"/>
                <a:gd name="T58" fmla="*/ 14 w 37"/>
                <a:gd name="T59" fmla="*/ 22 h 26"/>
                <a:gd name="T60" fmla="*/ 14 w 37"/>
                <a:gd name="T61" fmla="*/ 22 h 26"/>
                <a:gd name="T62" fmla="*/ 14 w 37"/>
                <a:gd name="T63" fmla="*/ 22 h 26"/>
                <a:gd name="T64" fmla="*/ 15 w 37"/>
                <a:gd name="T65" fmla="*/ 21 h 26"/>
                <a:gd name="T66" fmla="*/ 8 w 37"/>
                <a:gd name="T67" fmla="*/ 19 h 26"/>
                <a:gd name="T68" fmla="*/ 8 w 37"/>
                <a:gd name="T69" fmla="*/ 19 h 26"/>
                <a:gd name="T70" fmla="*/ 7 w 37"/>
                <a:gd name="T71" fmla="*/ 18 h 26"/>
                <a:gd name="T72" fmla="*/ 13 w 37"/>
                <a:gd name="T73" fmla="*/ 18 h 26"/>
                <a:gd name="T74" fmla="*/ 18 w 37"/>
                <a:gd name="T75" fmla="*/ 17 h 26"/>
                <a:gd name="T76" fmla="*/ 18 w 37"/>
                <a:gd name="T77" fmla="*/ 17 h 26"/>
                <a:gd name="T78" fmla="*/ 30 w 37"/>
                <a:gd name="T79" fmla="*/ 13 h 26"/>
                <a:gd name="T80" fmla="*/ 30 w 37"/>
                <a:gd name="T81" fmla="*/ 13 h 26"/>
                <a:gd name="T82" fmla="*/ 25 w 37"/>
                <a:gd name="T83" fmla="*/ 13 h 26"/>
                <a:gd name="T84" fmla="*/ 22 w 37"/>
                <a:gd name="T85" fmla="*/ 12 h 26"/>
                <a:gd name="T86" fmla="*/ 21 w 37"/>
                <a:gd name="T87" fmla="*/ 11 h 26"/>
                <a:gd name="T88" fmla="*/ 31 w 37"/>
                <a:gd name="T89" fmla="*/ 13 h 26"/>
                <a:gd name="T90" fmla="*/ 31 w 37"/>
                <a:gd name="T91" fmla="*/ 13 h 26"/>
                <a:gd name="T92" fmla="*/ 31 w 37"/>
                <a:gd name="T93" fmla="*/ 13 h 26"/>
                <a:gd name="T94" fmla="*/ 32 w 37"/>
                <a:gd name="T95" fmla="*/ 12 h 26"/>
                <a:gd name="T96" fmla="*/ 31 w 37"/>
                <a:gd name="T97" fmla="*/ 12 h 26"/>
                <a:gd name="T98" fmla="*/ 18 w 37"/>
                <a:gd name="T99" fmla="*/ 12 h 26"/>
                <a:gd name="T100" fmla="*/ 18 w 37"/>
                <a:gd name="T101" fmla="*/ 10 h 26"/>
                <a:gd name="T102" fmla="*/ 18 w 37"/>
                <a:gd name="T103" fmla="*/ 10 h 26"/>
                <a:gd name="T104" fmla="*/ 18 w 37"/>
                <a:gd name="T105" fmla="*/ 10 h 26"/>
                <a:gd name="T106" fmla="*/ 33 w 37"/>
                <a:gd name="T107" fmla="*/ 7 h 26"/>
                <a:gd name="T108" fmla="*/ 32 w 37"/>
                <a:gd name="T109" fmla="*/ 1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26">
                  <a:moveTo>
                    <a:pt x="13" y="26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8" y="25"/>
                    <a:pt x="5" y="22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6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9"/>
                    <a:pt x="27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6" y="13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2" y="17"/>
                    <a:pt x="30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7"/>
                    <a:pt x="24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9"/>
                    <a:pt x="20" y="22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4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5" y="21"/>
                  </a:move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8" y="19"/>
                  </a:moveTo>
                  <a:cubicBezTo>
                    <a:pt x="9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9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lose/>
                  <a:moveTo>
                    <a:pt x="18" y="17"/>
                  </a:moveTo>
                  <a:cubicBezTo>
                    <a:pt x="18" y="16"/>
                    <a:pt x="18" y="15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lose/>
                  <a:moveTo>
                    <a:pt x="30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21" y="11"/>
                  </a:moveTo>
                  <a:cubicBezTo>
                    <a:pt x="22" y="12"/>
                    <a:pt x="24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3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32" y="10"/>
                  </a:move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9"/>
                    <a:pt x="32" y="10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757"/>
            <p:cNvSpPr>
              <a:spLocks noEditPoints="1"/>
            </p:cNvSpPr>
            <p:nvPr/>
          </p:nvSpPr>
          <p:spPr bwMode="auto">
            <a:xfrm>
              <a:off x="6378281" y="5313451"/>
              <a:ext cx="241443" cy="427557"/>
            </a:xfrm>
            <a:custGeom>
              <a:gdLst>
                <a:gd name="T0" fmla="*/ 24 w 48"/>
                <a:gd name="T1" fmla="*/ 73 h 85"/>
                <a:gd name="T2" fmla="*/ 25 w 48"/>
                <a:gd name="T3" fmla="*/ 70 h 85"/>
                <a:gd name="T4" fmla="*/ 28 w 48"/>
                <a:gd name="T5" fmla="*/ 70 h 85"/>
                <a:gd name="T6" fmla="*/ 25 w 48"/>
                <a:gd name="T7" fmla="*/ 70 h 85"/>
                <a:gd name="T8" fmla="*/ 24 w 48"/>
                <a:gd name="T9" fmla="*/ 73 h 85"/>
                <a:gd name="T10" fmla="*/ 24 w 48"/>
                <a:gd name="T11" fmla="*/ 73 h 85"/>
                <a:gd name="T12" fmla="*/ 0 w 48"/>
                <a:gd name="T13" fmla="*/ 2 h 85"/>
                <a:gd name="T14" fmla="*/ 4 w 48"/>
                <a:gd name="T15" fmla="*/ 0 h 85"/>
                <a:gd name="T16" fmla="*/ 46 w 48"/>
                <a:gd name="T17" fmla="*/ 61 h 85"/>
                <a:gd name="T18" fmla="*/ 48 w 48"/>
                <a:gd name="T19" fmla="*/ 85 h 85"/>
                <a:gd name="T20" fmla="*/ 24 w 48"/>
                <a:gd name="T21" fmla="*/ 73 h 85"/>
                <a:gd name="T22" fmla="*/ 24 w 48"/>
                <a:gd name="T23" fmla="*/ 73 h 85"/>
                <a:gd name="T24" fmla="*/ 43 w 48"/>
                <a:gd name="T25" fmla="*/ 77 h 85"/>
                <a:gd name="T26" fmla="*/ 42 w 48"/>
                <a:gd name="T27" fmla="*/ 62 h 85"/>
                <a:gd name="T28" fmla="*/ 9 w 48"/>
                <a:gd name="T29" fmla="*/ 16 h 85"/>
                <a:gd name="T30" fmla="*/ 28 w 48"/>
                <a:gd name="T31" fmla="*/ 69 h 85"/>
                <a:gd name="T32" fmla="*/ 43 w 48"/>
                <a:gd name="T33" fmla="*/ 77 h 85"/>
                <a:gd name="T34" fmla="*/ 43 w 48"/>
                <a:gd name="T35" fmla="*/ 77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85">
                  <a:moveTo>
                    <a:pt x="24" y="73"/>
                  </a:moveTo>
                  <a:lnTo>
                    <a:pt x="25" y="70"/>
                  </a:lnTo>
                  <a:lnTo>
                    <a:pt x="28" y="70"/>
                  </a:lnTo>
                  <a:lnTo>
                    <a:pt x="25" y="70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6" y="61"/>
                  </a:lnTo>
                  <a:lnTo>
                    <a:pt x="48" y="85"/>
                  </a:lnTo>
                  <a:lnTo>
                    <a:pt x="24" y="73"/>
                  </a:lnTo>
                  <a:lnTo>
                    <a:pt x="24" y="73"/>
                  </a:lnTo>
                  <a:close/>
                  <a:moveTo>
                    <a:pt x="43" y="77"/>
                  </a:moveTo>
                  <a:lnTo>
                    <a:pt x="42" y="62"/>
                  </a:lnTo>
                  <a:lnTo>
                    <a:pt x="9" y="16"/>
                  </a:lnTo>
                  <a:lnTo>
                    <a:pt x="28" y="69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758"/>
            <p:cNvSpPr>
              <a:spLocks noEditPoints="1"/>
            </p:cNvSpPr>
            <p:nvPr/>
          </p:nvSpPr>
          <p:spPr bwMode="auto">
            <a:xfrm>
              <a:off x="6368221" y="5303391"/>
              <a:ext cx="266595" cy="452705"/>
            </a:xfrm>
            <a:custGeom>
              <a:gdLst>
                <a:gd name="T0" fmla="*/ 26 w 53"/>
                <a:gd name="T1" fmla="*/ 77 h 90"/>
                <a:gd name="T2" fmla="*/ 24 w 53"/>
                <a:gd name="T3" fmla="*/ 76 h 90"/>
                <a:gd name="T4" fmla="*/ 24 w 53"/>
                <a:gd name="T5" fmla="*/ 76 h 90"/>
                <a:gd name="T6" fmla="*/ 24 w 53"/>
                <a:gd name="T7" fmla="*/ 76 h 90"/>
                <a:gd name="T8" fmla="*/ 24 w 53"/>
                <a:gd name="T9" fmla="*/ 76 h 90"/>
                <a:gd name="T10" fmla="*/ 0 w 53"/>
                <a:gd name="T11" fmla="*/ 3 h 90"/>
                <a:gd name="T12" fmla="*/ 6 w 53"/>
                <a:gd name="T13" fmla="*/ 0 h 90"/>
                <a:gd name="T14" fmla="*/ 50 w 53"/>
                <a:gd name="T15" fmla="*/ 61 h 90"/>
                <a:gd name="T16" fmla="*/ 53 w 53"/>
                <a:gd name="T17" fmla="*/ 90 h 90"/>
                <a:gd name="T18" fmla="*/ 26 w 53"/>
                <a:gd name="T19" fmla="*/ 77 h 90"/>
                <a:gd name="T20" fmla="*/ 26 w 53"/>
                <a:gd name="T21" fmla="*/ 77 h 90"/>
                <a:gd name="T22" fmla="*/ 48 w 53"/>
                <a:gd name="T23" fmla="*/ 82 h 90"/>
                <a:gd name="T24" fmla="*/ 46 w 53"/>
                <a:gd name="T25" fmla="*/ 63 h 90"/>
                <a:gd name="T26" fmla="*/ 31 w 53"/>
                <a:gd name="T27" fmla="*/ 41 h 90"/>
                <a:gd name="T28" fmla="*/ 46 w 53"/>
                <a:gd name="T29" fmla="*/ 63 h 90"/>
                <a:gd name="T30" fmla="*/ 47 w 53"/>
                <a:gd name="T31" fmla="*/ 79 h 90"/>
                <a:gd name="T32" fmla="*/ 45 w 53"/>
                <a:gd name="T33" fmla="*/ 79 h 90"/>
                <a:gd name="T34" fmla="*/ 46 w 53"/>
                <a:gd name="T35" fmla="*/ 77 h 90"/>
                <a:gd name="T36" fmla="*/ 45 w 53"/>
                <a:gd name="T37" fmla="*/ 79 h 90"/>
                <a:gd name="T38" fmla="*/ 47 w 53"/>
                <a:gd name="T39" fmla="*/ 79 h 90"/>
                <a:gd name="T40" fmla="*/ 48 w 53"/>
                <a:gd name="T41" fmla="*/ 82 h 90"/>
                <a:gd name="T42" fmla="*/ 31 w 53"/>
                <a:gd name="T43" fmla="*/ 74 h 90"/>
                <a:gd name="T44" fmla="*/ 31 w 53"/>
                <a:gd name="T45" fmla="*/ 74 h 90"/>
                <a:gd name="T46" fmla="*/ 48 w 53"/>
                <a:gd name="T47" fmla="*/ 82 h 90"/>
                <a:gd name="T48" fmla="*/ 48 w 53"/>
                <a:gd name="T49" fmla="*/ 82 h 90"/>
                <a:gd name="T50" fmla="*/ 32 w 53"/>
                <a:gd name="T51" fmla="*/ 69 h 90"/>
                <a:gd name="T52" fmla="*/ 43 w 53"/>
                <a:gd name="T53" fmla="*/ 76 h 90"/>
                <a:gd name="T54" fmla="*/ 42 w 53"/>
                <a:gd name="T55" fmla="*/ 65 h 90"/>
                <a:gd name="T56" fmla="*/ 19 w 53"/>
                <a:gd name="T57" fmla="*/ 31 h 90"/>
                <a:gd name="T58" fmla="*/ 32 w 53"/>
                <a:gd name="T59" fmla="*/ 69 h 90"/>
                <a:gd name="T60" fmla="*/ 32 w 53"/>
                <a:gd name="T61" fmla="*/ 69 h 90"/>
                <a:gd name="T62" fmla="*/ 27 w 53"/>
                <a:gd name="T63" fmla="*/ 70 h 90"/>
                <a:gd name="T64" fmla="*/ 27 w 53"/>
                <a:gd name="T65" fmla="*/ 70 h 90"/>
                <a:gd name="T66" fmla="*/ 27 w 53"/>
                <a:gd name="T67" fmla="*/ 70 h 90"/>
                <a:gd name="T68" fmla="*/ 14 w 53"/>
                <a:gd name="T69" fmla="*/ 31 h 90"/>
                <a:gd name="T70" fmla="*/ 27 w 53"/>
                <a:gd name="T71" fmla="*/ 70 h 90"/>
                <a:gd name="T72" fmla="*/ 27 w 53"/>
                <a:gd name="T73" fmla="*/ 70 h 90"/>
                <a:gd name="T74" fmla="*/ 5 w 53"/>
                <a:gd name="T75" fmla="*/ 5 h 90"/>
                <a:gd name="T76" fmla="*/ 10 w 53"/>
                <a:gd name="T77" fmla="*/ 18 h 90"/>
                <a:gd name="T78" fmla="*/ 13 w 53"/>
                <a:gd name="T79" fmla="*/ 16 h 90"/>
                <a:gd name="T80" fmla="*/ 5 w 53"/>
                <a:gd name="T81" fmla="*/ 5 h 90"/>
                <a:gd name="T82" fmla="*/ 5 w 53"/>
                <a:gd name="T83" fmla="*/ 5 h 90"/>
                <a:gd name="T84" fmla="*/ 5 w 53"/>
                <a:gd name="T85" fmla="*/ 5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90">
                  <a:moveTo>
                    <a:pt x="26" y="77"/>
                  </a:move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0" y="3"/>
                  </a:lnTo>
                  <a:lnTo>
                    <a:pt x="6" y="0"/>
                  </a:lnTo>
                  <a:lnTo>
                    <a:pt x="50" y="61"/>
                  </a:lnTo>
                  <a:lnTo>
                    <a:pt x="53" y="90"/>
                  </a:lnTo>
                  <a:lnTo>
                    <a:pt x="26" y="77"/>
                  </a:lnTo>
                  <a:lnTo>
                    <a:pt x="26" y="77"/>
                  </a:lnTo>
                  <a:close/>
                  <a:moveTo>
                    <a:pt x="48" y="82"/>
                  </a:moveTo>
                  <a:lnTo>
                    <a:pt x="46" y="63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6" y="77"/>
                  </a:lnTo>
                  <a:lnTo>
                    <a:pt x="45" y="79"/>
                  </a:lnTo>
                  <a:lnTo>
                    <a:pt x="47" y="79"/>
                  </a:lnTo>
                  <a:lnTo>
                    <a:pt x="48" y="82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48" y="82"/>
                  </a:lnTo>
                  <a:lnTo>
                    <a:pt x="48" y="82"/>
                  </a:lnTo>
                  <a:close/>
                  <a:moveTo>
                    <a:pt x="32" y="69"/>
                  </a:moveTo>
                  <a:lnTo>
                    <a:pt x="43" y="76"/>
                  </a:lnTo>
                  <a:lnTo>
                    <a:pt x="42" y="65"/>
                  </a:lnTo>
                  <a:lnTo>
                    <a:pt x="19" y="31"/>
                  </a:lnTo>
                  <a:lnTo>
                    <a:pt x="32" y="69"/>
                  </a:lnTo>
                  <a:lnTo>
                    <a:pt x="32" y="69"/>
                  </a:lnTo>
                  <a:close/>
                  <a:moveTo>
                    <a:pt x="27" y="70"/>
                  </a:moveTo>
                  <a:lnTo>
                    <a:pt x="27" y="70"/>
                  </a:lnTo>
                  <a:lnTo>
                    <a:pt x="27" y="70"/>
                  </a:lnTo>
                  <a:lnTo>
                    <a:pt x="14" y="31"/>
                  </a:lnTo>
                  <a:lnTo>
                    <a:pt x="27" y="70"/>
                  </a:lnTo>
                  <a:lnTo>
                    <a:pt x="27" y="70"/>
                  </a:lnTo>
                  <a:close/>
                  <a:moveTo>
                    <a:pt x="5" y="5"/>
                  </a:moveTo>
                  <a:lnTo>
                    <a:pt x="10" y="18"/>
                  </a:lnTo>
                  <a:lnTo>
                    <a:pt x="13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759"/>
            <p:cNvSpPr>
              <a:spLocks noEditPoints="1"/>
            </p:cNvSpPr>
            <p:nvPr/>
          </p:nvSpPr>
          <p:spPr bwMode="auto">
            <a:xfrm>
              <a:off x="6237439" y="5258119"/>
              <a:ext cx="462766" cy="563367"/>
            </a:xfrm>
            <a:custGeom>
              <a:gdLst>
                <a:gd name="T0" fmla="*/ 60 w 84"/>
                <a:gd name="T1" fmla="*/ 102 h 102"/>
                <a:gd name="T2" fmla="*/ 4 w 84"/>
                <a:gd name="T3" fmla="*/ 57 h 102"/>
                <a:gd name="T4" fmla="*/ 4 w 84"/>
                <a:gd name="T5" fmla="*/ 57 h 102"/>
                <a:gd name="T6" fmla="*/ 0 w 84"/>
                <a:gd name="T7" fmla="*/ 39 h 102"/>
                <a:gd name="T8" fmla="*/ 0 w 84"/>
                <a:gd name="T9" fmla="*/ 39 h 102"/>
                <a:gd name="T10" fmla="*/ 27 w 84"/>
                <a:gd name="T11" fmla="*/ 2 h 102"/>
                <a:gd name="T12" fmla="*/ 27 w 84"/>
                <a:gd name="T13" fmla="*/ 2 h 102"/>
                <a:gd name="T14" fmla="*/ 38 w 84"/>
                <a:gd name="T15" fmla="*/ 0 h 102"/>
                <a:gd name="T16" fmla="*/ 38 w 84"/>
                <a:gd name="T17" fmla="*/ 0 h 102"/>
                <a:gd name="T18" fmla="*/ 76 w 84"/>
                <a:gd name="T19" fmla="*/ 36 h 102"/>
                <a:gd name="T20" fmla="*/ 76 w 84"/>
                <a:gd name="T21" fmla="*/ 36 h 102"/>
                <a:gd name="T22" fmla="*/ 74 w 84"/>
                <a:gd name="T23" fmla="*/ 37 h 102"/>
                <a:gd name="T24" fmla="*/ 76 w 84"/>
                <a:gd name="T25" fmla="*/ 36 h 102"/>
                <a:gd name="T26" fmla="*/ 84 w 84"/>
                <a:gd name="T27" fmla="*/ 72 h 102"/>
                <a:gd name="T28" fmla="*/ 84 w 84"/>
                <a:gd name="T29" fmla="*/ 72 h 102"/>
                <a:gd name="T30" fmla="*/ 69 w 84"/>
                <a:gd name="T31" fmla="*/ 100 h 102"/>
                <a:gd name="T32" fmla="*/ 69 w 84"/>
                <a:gd name="T33" fmla="*/ 100 h 102"/>
                <a:gd name="T34" fmla="*/ 60 w 84"/>
                <a:gd name="T35" fmla="*/ 102 h 102"/>
                <a:gd name="T36" fmla="*/ 60 w 84"/>
                <a:gd name="T37" fmla="*/ 102 h 102"/>
                <a:gd name="T38" fmla="*/ 60 w 84"/>
                <a:gd name="T39" fmla="*/ 102 h 102"/>
                <a:gd name="T40" fmla="*/ 38 w 84"/>
                <a:gd name="T41" fmla="*/ 4 h 102"/>
                <a:gd name="T42" fmla="*/ 29 w 84"/>
                <a:gd name="T43" fmla="*/ 6 h 102"/>
                <a:gd name="T44" fmla="*/ 29 w 84"/>
                <a:gd name="T45" fmla="*/ 6 h 102"/>
                <a:gd name="T46" fmla="*/ 4 w 84"/>
                <a:gd name="T47" fmla="*/ 39 h 102"/>
                <a:gd name="T48" fmla="*/ 4 w 84"/>
                <a:gd name="T49" fmla="*/ 39 h 102"/>
                <a:gd name="T50" fmla="*/ 8 w 84"/>
                <a:gd name="T51" fmla="*/ 55 h 102"/>
                <a:gd name="T52" fmla="*/ 8 w 84"/>
                <a:gd name="T53" fmla="*/ 55 h 102"/>
                <a:gd name="T54" fmla="*/ 60 w 84"/>
                <a:gd name="T55" fmla="*/ 98 h 102"/>
                <a:gd name="T56" fmla="*/ 60 w 84"/>
                <a:gd name="T57" fmla="*/ 98 h 102"/>
                <a:gd name="T58" fmla="*/ 67 w 84"/>
                <a:gd name="T59" fmla="*/ 97 h 102"/>
                <a:gd name="T60" fmla="*/ 67 w 84"/>
                <a:gd name="T61" fmla="*/ 97 h 102"/>
                <a:gd name="T62" fmla="*/ 80 w 84"/>
                <a:gd name="T63" fmla="*/ 72 h 102"/>
                <a:gd name="T64" fmla="*/ 80 w 84"/>
                <a:gd name="T65" fmla="*/ 72 h 102"/>
                <a:gd name="T66" fmla="*/ 72 w 84"/>
                <a:gd name="T67" fmla="*/ 37 h 102"/>
                <a:gd name="T68" fmla="*/ 72 w 84"/>
                <a:gd name="T69" fmla="*/ 37 h 102"/>
                <a:gd name="T70" fmla="*/ 72 w 84"/>
                <a:gd name="T71" fmla="*/ 37 h 102"/>
                <a:gd name="T72" fmla="*/ 38 w 84"/>
                <a:gd name="T73" fmla="*/ 4 h 102"/>
                <a:gd name="T74" fmla="*/ 38 w 84"/>
                <a:gd name="T75" fmla="*/ 4 h 102"/>
                <a:gd name="T76" fmla="*/ 38 w 84"/>
                <a:gd name="T77" fmla="*/ 4 h 1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102">
                  <a:moveTo>
                    <a:pt x="60" y="102"/>
                  </a:moveTo>
                  <a:cubicBezTo>
                    <a:pt x="40" y="102"/>
                    <a:pt x="14" y="80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" y="51"/>
                    <a:pt x="0" y="4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1"/>
                    <a:pt x="13" y="8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5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4" y="0"/>
                    <a:pt x="66" y="14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1" y="48"/>
                    <a:pt x="84" y="61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85"/>
                    <a:pt x="79" y="96"/>
                    <a:pt x="69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6" y="101"/>
                    <a:pt x="63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38" y="4"/>
                  </a:moveTo>
                  <a:cubicBezTo>
                    <a:pt x="35" y="4"/>
                    <a:pt x="32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15" y="12"/>
                    <a:pt x="4" y="23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4"/>
                    <a:pt x="5" y="49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7" y="77"/>
                    <a:pt x="43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76" y="93"/>
                    <a:pt x="80" y="84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61"/>
                    <a:pt x="77" y="49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63" y="16"/>
                    <a:pt x="51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760"/>
            <p:cNvSpPr>
              <a:spLocks noEditPoints="1"/>
            </p:cNvSpPr>
            <p:nvPr/>
          </p:nvSpPr>
          <p:spPr bwMode="auto">
            <a:xfrm>
              <a:off x="6222351" y="5248058"/>
              <a:ext cx="487917" cy="583487"/>
            </a:xfrm>
            <a:custGeom>
              <a:gdLst>
                <a:gd name="T0" fmla="*/ 62 w 88"/>
                <a:gd name="T1" fmla="*/ 104 h 106"/>
                <a:gd name="T2" fmla="*/ 4 w 88"/>
                <a:gd name="T3" fmla="*/ 60 h 106"/>
                <a:gd name="T4" fmla="*/ 0 w 88"/>
                <a:gd name="T5" fmla="*/ 41 h 106"/>
                <a:gd name="T6" fmla="*/ 0 w 88"/>
                <a:gd name="T7" fmla="*/ 41 h 106"/>
                <a:gd name="T8" fmla="*/ 0 w 88"/>
                <a:gd name="T9" fmla="*/ 41 h 106"/>
                <a:gd name="T10" fmla="*/ 40 w 88"/>
                <a:gd name="T11" fmla="*/ 0 h 106"/>
                <a:gd name="T12" fmla="*/ 79 w 88"/>
                <a:gd name="T13" fmla="*/ 35 h 106"/>
                <a:gd name="T14" fmla="*/ 80 w 88"/>
                <a:gd name="T15" fmla="*/ 39 h 106"/>
                <a:gd name="T16" fmla="*/ 88 w 88"/>
                <a:gd name="T17" fmla="*/ 74 h 106"/>
                <a:gd name="T18" fmla="*/ 71 w 88"/>
                <a:gd name="T19" fmla="*/ 104 h 106"/>
                <a:gd name="T20" fmla="*/ 62 w 88"/>
                <a:gd name="T21" fmla="*/ 106 h 106"/>
                <a:gd name="T22" fmla="*/ 68 w 88"/>
                <a:gd name="T23" fmla="*/ 101 h 106"/>
                <a:gd name="T24" fmla="*/ 62 w 88"/>
                <a:gd name="T25" fmla="*/ 102 h 106"/>
                <a:gd name="T26" fmla="*/ 62 w 88"/>
                <a:gd name="T27" fmla="*/ 102 h 106"/>
                <a:gd name="T28" fmla="*/ 61 w 88"/>
                <a:gd name="T29" fmla="*/ 102 h 106"/>
                <a:gd name="T30" fmla="*/ 60 w 88"/>
                <a:gd name="T31" fmla="*/ 102 h 106"/>
                <a:gd name="T32" fmla="*/ 60 w 88"/>
                <a:gd name="T33" fmla="*/ 102 h 106"/>
                <a:gd name="T34" fmla="*/ 60 w 88"/>
                <a:gd name="T35" fmla="*/ 102 h 106"/>
                <a:gd name="T36" fmla="*/ 59 w 88"/>
                <a:gd name="T37" fmla="*/ 102 h 106"/>
                <a:gd name="T38" fmla="*/ 33 w 88"/>
                <a:gd name="T39" fmla="*/ 90 h 106"/>
                <a:gd name="T40" fmla="*/ 8 w 88"/>
                <a:gd name="T41" fmla="*/ 41 h 106"/>
                <a:gd name="T42" fmla="*/ 62 w 88"/>
                <a:gd name="T43" fmla="*/ 98 h 106"/>
                <a:gd name="T44" fmla="*/ 62 w 88"/>
                <a:gd name="T45" fmla="*/ 98 h 106"/>
                <a:gd name="T46" fmla="*/ 80 w 88"/>
                <a:gd name="T47" fmla="*/ 74 h 106"/>
                <a:gd name="T48" fmla="*/ 73 w 88"/>
                <a:gd name="T49" fmla="*/ 41 h 106"/>
                <a:gd name="T50" fmla="*/ 40 w 88"/>
                <a:gd name="T51" fmla="*/ 8 h 106"/>
                <a:gd name="T52" fmla="*/ 40 w 88"/>
                <a:gd name="T53" fmla="*/ 4 h 106"/>
                <a:gd name="T54" fmla="*/ 40 w 88"/>
                <a:gd name="T55" fmla="*/ 4 h 106"/>
                <a:gd name="T56" fmla="*/ 40 w 88"/>
                <a:gd name="T57" fmla="*/ 4 h 106"/>
                <a:gd name="T58" fmla="*/ 40 w 88"/>
                <a:gd name="T59" fmla="*/ 8 h 106"/>
                <a:gd name="T60" fmla="*/ 8 w 88"/>
                <a:gd name="T61" fmla="*/ 41 h 106"/>
                <a:gd name="T62" fmla="*/ 8 w 88"/>
                <a:gd name="T63" fmla="*/ 41 h 106"/>
                <a:gd name="T64" fmla="*/ 33 w 88"/>
                <a:gd name="T65" fmla="*/ 90 h 106"/>
                <a:gd name="T66" fmla="*/ 33 w 88"/>
                <a:gd name="T67" fmla="*/ 89 h 106"/>
                <a:gd name="T68" fmla="*/ 33 w 88"/>
                <a:gd name="T69" fmla="*/ 89 h 106"/>
                <a:gd name="T70" fmla="*/ 32 w 88"/>
                <a:gd name="T71" fmla="*/ 89 h 106"/>
                <a:gd name="T72" fmla="*/ 31 w 88"/>
                <a:gd name="T73" fmla="*/ 89 h 106"/>
                <a:gd name="T74" fmla="*/ 84 w 88"/>
                <a:gd name="T75" fmla="*/ 74 h 106"/>
                <a:gd name="T76" fmla="*/ 84 w 88"/>
                <a:gd name="T77" fmla="*/ 74 h 106"/>
                <a:gd name="T78" fmla="*/ 6 w 88"/>
                <a:gd name="T79" fmla="*/ 53 h 106"/>
                <a:gd name="T80" fmla="*/ 4 w 88"/>
                <a:gd name="T81" fmla="*/ 41 h 106"/>
                <a:gd name="T82" fmla="*/ 4 w 88"/>
                <a:gd name="T83" fmla="*/ 41 h 106"/>
                <a:gd name="T84" fmla="*/ 4 w 88"/>
                <a:gd name="T85" fmla="*/ 41 h 106"/>
                <a:gd name="T86" fmla="*/ 76 w 88"/>
                <a:gd name="T87" fmla="*/ 39 h 106"/>
                <a:gd name="T88" fmla="*/ 69 w 88"/>
                <a:gd name="T89" fmla="*/ 26 h 106"/>
                <a:gd name="T90" fmla="*/ 69 w 88"/>
                <a:gd name="T91" fmla="*/ 26 h 106"/>
                <a:gd name="T92" fmla="*/ 69 w 88"/>
                <a:gd name="T93" fmla="*/ 25 h 106"/>
                <a:gd name="T94" fmla="*/ 69 w 88"/>
                <a:gd name="T95" fmla="*/ 25 h 106"/>
                <a:gd name="T96" fmla="*/ 69 w 88"/>
                <a:gd name="T97" fmla="*/ 25 h 106"/>
                <a:gd name="T98" fmla="*/ 69 w 88"/>
                <a:gd name="T99" fmla="*/ 25 h 106"/>
                <a:gd name="T100" fmla="*/ 41 w 88"/>
                <a:gd name="T101" fmla="*/ 4 h 106"/>
                <a:gd name="T102" fmla="*/ 24 w 88"/>
                <a:gd name="T103" fmla="*/ 9 h 106"/>
                <a:gd name="T104" fmla="*/ 30 w 88"/>
                <a:gd name="T105" fmla="*/ 6 h 106"/>
                <a:gd name="T106" fmla="*/ 30 w 88"/>
                <a:gd name="T107" fmla="*/ 6 h 106"/>
                <a:gd name="T108" fmla="*/ 34 w 88"/>
                <a:gd name="T109" fmla="*/ 5 h 106"/>
                <a:gd name="T110" fmla="*/ 34 w 88"/>
                <a:gd name="T111" fmla="*/ 5 h 106"/>
                <a:gd name="T112" fmla="*/ 41 w 88"/>
                <a:gd name="T113" fmla="*/ 4 h 106"/>
                <a:gd name="T114" fmla="*/ 41 w 88"/>
                <a:gd name="T115" fmla="*/ 4 h 106"/>
                <a:gd name="T116" fmla="*/ 41 w 88"/>
                <a:gd name="T117" fmla="*/ 4 h 106"/>
                <a:gd name="T118" fmla="*/ 40 w 88"/>
                <a:gd name="T119" fmla="*/ 4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105">
                  <a:moveTo>
                    <a:pt x="62" y="106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41" y="106"/>
                    <a:pt x="15" y="84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53"/>
                    <a:pt x="0" y="4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2"/>
                    <a:pt x="14" y="9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1"/>
                    <a:pt x="36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69" y="14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5" y="51"/>
                    <a:pt x="88" y="63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87"/>
                    <a:pt x="83" y="99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68" y="105"/>
                    <a:pt x="65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lose/>
                  <a:moveTo>
                    <a:pt x="62" y="102"/>
                  </a:moveTo>
                  <a:cubicBezTo>
                    <a:pt x="64" y="102"/>
                    <a:pt x="66" y="102"/>
                    <a:pt x="68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102"/>
                    <a:pt x="64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60" y="102"/>
                  </a:move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lose/>
                  <a:moveTo>
                    <a:pt x="59" y="102"/>
                  </a:move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2"/>
                    <a:pt x="59" y="102"/>
                    <a:pt x="59" y="102"/>
                  </a:cubicBezTo>
                  <a:close/>
                  <a:moveTo>
                    <a:pt x="59" y="102"/>
                  </a:moveTo>
                  <a:cubicBezTo>
                    <a:pt x="51" y="101"/>
                    <a:pt x="42" y="9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2" y="96"/>
                    <a:pt x="51" y="101"/>
                    <a:pt x="59" y="102"/>
                  </a:cubicBezTo>
                  <a:close/>
                  <a:moveTo>
                    <a:pt x="8" y="41"/>
                  </a:moveTo>
                  <a:cubicBezTo>
                    <a:pt x="8" y="46"/>
                    <a:pt x="9" y="51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20" y="78"/>
                    <a:pt x="46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4" y="98"/>
                    <a:pt x="66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76" y="93"/>
                    <a:pt x="80" y="86"/>
                    <a:pt x="8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4"/>
                    <a:pt x="77" y="53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3" y="19"/>
                    <a:pt x="52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8"/>
                    <a:pt x="35" y="9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19" y="15"/>
                    <a:pt x="8" y="26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lose/>
                  <a:moveTo>
                    <a:pt x="33" y="90"/>
                  </a:move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lose/>
                  <a:moveTo>
                    <a:pt x="33" y="89"/>
                  </a:moveTo>
                  <a:cubicBezTo>
                    <a:pt x="33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9"/>
                    <a:pt x="33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lose/>
                  <a:moveTo>
                    <a:pt x="32" y="89"/>
                  </a:moveTo>
                  <a:cubicBezTo>
                    <a:pt x="32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2" y="89"/>
                    <a:pt x="32" y="89"/>
                  </a:cubicBezTo>
                  <a:close/>
                  <a:moveTo>
                    <a:pt x="84" y="74"/>
                  </a:moveTo>
                  <a:cubicBezTo>
                    <a:pt x="84" y="66"/>
                    <a:pt x="82" y="57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2" y="57"/>
                    <a:pt x="84" y="66"/>
                    <a:pt x="84" y="74"/>
                  </a:cubicBezTo>
                  <a:close/>
                  <a:moveTo>
                    <a:pt x="6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lose/>
                  <a:moveTo>
                    <a:pt x="6" y="53"/>
                  </a:moveTo>
                  <a:cubicBezTo>
                    <a:pt x="5" y="49"/>
                    <a:pt x="4" y="45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5"/>
                    <a:pt x="5" y="49"/>
                    <a:pt x="6" y="53"/>
                  </a:cubicBezTo>
                  <a:close/>
                  <a:moveTo>
                    <a:pt x="76" y="39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lose/>
                  <a:moveTo>
                    <a:pt x="69" y="26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5"/>
                  </a:moveTo>
                  <a:cubicBezTo>
                    <a:pt x="69" y="25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4"/>
                    <a:pt x="69" y="25"/>
                    <a:pt x="69" y="25"/>
                  </a:cubicBezTo>
                  <a:close/>
                  <a:moveTo>
                    <a:pt x="68" y="24"/>
                  </a:moveTo>
                  <a:cubicBezTo>
                    <a:pt x="61" y="12"/>
                    <a:pt x="51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51" y="5"/>
                    <a:pt x="61" y="12"/>
                    <a:pt x="68" y="24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30" y="6"/>
                  </a:moveTo>
                  <a:cubicBezTo>
                    <a:pt x="28" y="7"/>
                    <a:pt x="26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3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1" y="6"/>
                    <a:pt x="30" y="6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761"/>
            <p:cNvSpPr/>
            <p:nvPr/>
          </p:nvSpPr>
          <p:spPr bwMode="auto">
            <a:xfrm>
              <a:off x="6086538" y="5393932"/>
              <a:ext cx="191142" cy="548278"/>
            </a:xfrm>
            <a:custGeom>
              <a:gdLst>
                <a:gd name="T0" fmla="*/ 17 w 35"/>
                <a:gd name="T1" fmla="*/ 99 h 100"/>
                <a:gd name="T2" fmla="*/ 11 w 35"/>
                <a:gd name="T3" fmla="*/ 93 h 100"/>
                <a:gd name="T4" fmla="*/ 11 w 35"/>
                <a:gd name="T5" fmla="*/ 93 h 100"/>
                <a:gd name="T6" fmla="*/ 7 w 35"/>
                <a:gd name="T7" fmla="*/ 80 h 100"/>
                <a:gd name="T8" fmla="*/ 7 w 35"/>
                <a:gd name="T9" fmla="*/ 80 h 100"/>
                <a:gd name="T10" fmla="*/ 0 w 35"/>
                <a:gd name="T11" fmla="*/ 52 h 100"/>
                <a:gd name="T12" fmla="*/ 0 w 35"/>
                <a:gd name="T13" fmla="*/ 52 h 100"/>
                <a:gd name="T14" fmla="*/ 0 w 35"/>
                <a:gd name="T15" fmla="*/ 50 h 100"/>
                <a:gd name="T16" fmla="*/ 0 w 35"/>
                <a:gd name="T17" fmla="*/ 50 h 100"/>
                <a:gd name="T18" fmla="*/ 31 w 35"/>
                <a:gd name="T19" fmla="*/ 0 h 100"/>
                <a:gd name="T20" fmla="*/ 31 w 35"/>
                <a:gd name="T21" fmla="*/ 0 h 100"/>
                <a:gd name="T22" fmla="*/ 31 w 35"/>
                <a:gd name="T23" fmla="*/ 0 h 100"/>
                <a:gd name="T24" fmla="*/ 34 w 35"/>
                <a:gd name="T25" fmla="*/ 2 h 100"/>
                <a:gd name="T26" fmla="*/ 19 w 35"/>
                <a:gd name="T27" fmla="*/ 21 h 100"/>
                <a:gd name="T28" fmla="*/ 19 w 35"/>
                <a:gd name="T29" fmla="*/ 21 h 100"/>
                <a:gd name="T30" fmla="*/ 4 w 35"/>
                <a:gd name="T31" fmla="*/ 50 h 100"/>
                <a:gd name="T32" fmla="*/ 4 w 35"/>
                <a:gd name="T33" fmla="*/ 50 h 100"/>
                <a:gd name="T34" fmla="*/ 4 w 35"/>
                <a:gd name="T35" fmla="*/ 51 h 100"/>
                <a:gd name="T36" fmla="*/ 4 w 35"/>
                <a:gd name="T37" fmla="*/ 51 h 100"/>
                <a:gd name="T38" fmla="*/ 10 w 35"/>
                <a:gd name="T39" fmla="*/ 77 h 100"/>
                <a:gd name="T40" fmla="*/ 10 w 35"/>
                <a:gd name="T41" fmla="*/ 77 h 100"/>
                <a:gd name="T42" fmla="*/ 18 w 35"/>
                <a:gd name="T43" fmla="*/ 95 h 100"/>
                <a:gd name="T44" fmla="*/ 18 w 35"/>
                <a:gd name="T45" fmla="*/ 95 h 100"/>
                <a:gd name="T46" fmla="*/ 18 w 35"/>
                <a:gd name="T47" fmla="*/ 95 h 100"/>
                <a:gd name="T48" fmla="*/ 18 w 35"/>
                <a:gd name="T49" fmla="*/ 95 h 100"/>
                <a:gd name="T50" fmla="*/ 24 w 35"/>
                <a:gd name="T51" fmla="*/ 96 h 100"/>
                <a:gd name="T52" fmla="*/ 24 w 35"/>
                <a:gd name="T53" fmla="*/ 96 h 100"/>
                <a:gd name="T54" fmla="*/ 34 w 35"/>
                <a:gd name="T55" fmla="*/ 95 h 100"/>
                <a:gd name="T56" fmla="*/ 34 w 35"/>
                <a:gd name="T57" fmla="*/ 95 h 100"/>
                <a:gd name="T58" fmla="*/ 35 w 35"/>
                <a:gd name="T59" fmla="*/ 99 h 100"/>
                <a:gd name="T60" fmla="*/ 24 w 35"/>
                <a:gd name="T61" fmla="*/ 100 h 100"/>
                <a:gd name="T62" fmla="*/ 24 w 35"/>
                <a:gd name="T63" fmla="*/ 100 h 100"/>
                <a:gd name="T64" fmla="*/ 17 w 35"/>
                <a:gd name="T65" fmla="*/ 99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100">
                  <a:moveTo>
                    <a:pt x="17" y="99"/>
                  </a:moveTo>
                  <a:cubicBezTo>
                    <a:pt x="14" y="98"/>
                    <a:pt x="13" y="96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0" y="89"/>
                    <a:pt x="8" y="85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" y="71"/>
                    <a:pt x="1" y="59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32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26" y="1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1" y="30"/>
                    <a:pt x="4" y="43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8"/>
                    <a:pt x="8" y="6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3" y="86"/>
                    <a:pt x="16" y="94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9" y="96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29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1" y="100"/>
                    <a:pt x="19" y="100"/>
                    <a:pt x="17" y="9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762"/>
            <p:cNvSpPr>
              <a:spLocks noEditPoints="1"/>
            </p:cNvSpPr>
            <p:nvPr/>
          </p:nvSpPr>
          <p:spPr bwMode="auto">
            <a:xfrm>
              <a:off x="6076477" y="5378840"/>
              <a:ext cx="216294" cy="573427"/>
            </a:xfrm>
            <a:custGeom>
              <a:gdLst>
                <a:gd name="T0" fmla="*/ 19 w 39"/>
                <a:gd name="T1" fmla="*/ 101 h 104"/>
                <a:gd name="T2" fmla="*/ 12 w 39"/>
                <a:gd name="T3" fmla="*/ 95 h 104"/>
                <a:gd name="T4" fmla="*/ 7 w 39"/>
                <a:gd name="T5" fmla="*/ 83 h 104"/>
                <a:gd name="T6" fmla="*/ 0 w 39"/>
                <a:gd name="T7" fmla="*/ 54 h 104"/>
                <a:gd name="T8" fmla="*/ 0 w 39"/>
                <a:gd name="T9" fmla="*/ 52 h 104"/>
                <a:gd name="T10" fmla="*/ 31 w 39"/>
                <a:gd name="T11" fmla="*/ 1 h 104"/>
                <a:gd name="T12" fmla="*/ 31 w 39"/>
                <a:gd name="T13" fmla="*/ 0 h 104"/>
                <a:gd name="T14" fmla="*/ 33 w 39"/>
                <a:gd name="T15" fmla="*/ 0 h 104"/>
                <a:gd name="T16" fmla="*/ 37 w 39"/>
                <a:gd name="T17" fmla="*/ 5 h 104"/>
                <a:gd name="T18" fmla="*/ 37 w 39"/>
                <a:gd name="T19" fmla="*/ 6 h 104"/>
                <a:gd name="T20" fmla="*/ 37 w 39"/>
                <a:gd name="T21" fmla="*/ 6 h 104"/>
                <a:gd name="T22" fmla="*/ 37 w 39"/>
                <a:gd name="T23" fmla="*/ 6 h 104"/>
                <a:gd name="T24" fmla="*/ 37 w 39"/>
                <a:gd name="T25" fmla="*/ 6 h 104"/>
                <a:gd name="T26" fmla="*/ 36 w 39"/>
                <a:gd name="T27" fmla="*/ 7 h 104"/>
                <a:gd name="T28" fmla="*/ 32 w 39"/>
                <a:gd name="T29" fmla="*/ 11 h 104"/>
                <a:gd name="T30" fmla="*/ 22 w 39"/>
                <a:gd name="T31" fmla="*/ 24 h 104"/>
                <a:gd name="T32" fmla="*/ 8 w 39"/>
                <a:gd name="T33" fmla="*/ 51 h 104"/>
                <a:gd name="T34" fmla="*/ 8 w 39"/>
                <a:gd name="T35" fmla="*/ 52 h 104"/>
                <a:gd name="T36" fmla="*/ 8 w 39"/>
                <a:gd name="T37" fmla="*/ 53 h 104"/>
                <a:gd name="T38" fmla="*/ 14 w 39"/>
                <a:gd name="T39" fmla="*/ 79 h 104"/>
                <a:gd name="T40" fmla="*/ 18 w 39"/>
                <a:gd name="T41" fmla="*/ 90 h 104"/>
                <a:gd name="T42" fmla="*/ 21 w 39"/>
                <a:gd name="T43" fmla="*/ 95 h 104"/>
                <a:gd name="T44" fmla="*/ 26 w 39"/>
                <a:gd name="T45" fmla="*/ 96 h 104"/>
                <a:gd name="T46" fmla="*/ 26 w 39"/>
                <a:gd name="T47" fmla="*/ 96 h 104"/>
                <a:gd name="T48" fmla="*/ 26 w 39"/>
                <a:gd name="T49" fmla="*/ 96 h 104"/>
                <a:gd name="T50" fmla="*/ 36 w 39"/>
                <a:gd name="T51" fmla="*/ 95 h 104"/>
                <a:gd name="T52" fmla="*/ 39 w 39"/>
                <a:gd name="T53" fmla="*/ 103 h 104"/>
                <a:gd name="T54" fmla="*/ 37 w 39"/>
                <a:gd name="T55" fmla="*/ 103 h 104"/>
                <a:gd name="T56" fmla="*/ 36 w 39"/>
                <a:gd name="T57" fmla="*/ 103 h 104"/>
                <a:gd name="T58" fmla="*/ 33 w 39"/>
                <a:gd name="T59" fmla="*/ 104 h 104"/>
                <a:gd name="T60" fmla="*/ 26 w 39"/>
                <a:gd name="T61" fmla="*/ 104 h 104"/>
                <a:gd name="T62" fmla="*/ 26 w 39"/>
                <a:gd name="T63" fmla="*/ 100 h 104"/>
                <a:gd name="T64" fmla="*/ 19 w 39"/>
                <a:gd name="T65" fmla="*/ 99 h 104"/>
                <a:gd name="T66" fmla="*/ 19 w 39"/>
                <a:gd name="T67" fmla="*/ 99 h 104"/>
                <a:gd name="T68" fmla="*/ 26 w 39"/>
                <a:gd name="T69" fmla="*/ 100 h 104"/>
                <a:gd name="T70" fmla="*/ 30 w 39"/>
                <a:gd name="T71" fmla="*/ 100 h 104"/>
                <a:gd name="T72" fmla="*/ 33 w 39"/>
                <a:gd name="T73" fmla="*/ 100 h 104"/>
                <a:gd name="T74" fmla="*/ 33 w 39"/>
                <a:gd name="T75" fmla="*/ 100 h 104"/>
                <a:gd name="T76" fmla="*/ 17 w 39"/>
                <a:gd name="T77" fmla="*/ 97 h 104"/>
                <a:gd name="T78" fmla="*/ 18 w 39"/>
                <a:gd name="T79" fmla="*/ 99 h 104"/>
                <a:gd name="T80" fmla="*/ 15 w 39"/>
                <a:gd name="T81" fmla="*/ 94 h 104"/>
                <a:gd name="T82" fmla="*/ 14 w 39"/>
                <a:gd name="T83" fmla="*/ 92 h 104"/>
                <a:gd name="T84" fmla="*/ 13 w 39"/>
                <a:gd name="T85" fmla="*/ 89 h 104"/>
                <a:gd name="T86" fmla="*/ 15 w 39"/>
                <a:gd name="T87" fmla="*/ 94 h 104"/>
                <a:gd name="T88" fmla="*/ 10 w 39"/>
                <a:gd name="T89" fmla="*/ 80 h 104"/>
                <a:gd name="T90" fmla="*/ 10 w 39"/>
                <a:gd name="T91" fmla="*/ 80 h 104"/>
                <a:gd name="T92" fmla="*/ 4 w 39"/>
                <a:gd name="T93" fmla="*/ 53 h 104"/>
                <a:gd name="T94" fmla="*/ 4 w 39"/>
                <a:gd name="T95" fmla="*/ 53 h 104"/>
                <a:gd name="T96" fmla="*/ 4 w 39"/>
                <a:gd name="T97" fmla="*/ 53 h 104"/>
                <a:gd name="T98" fmla="*/ 10 w 39"/>
                <a:gd name="T99" fmla="*/ 35 h 104"/>
                <a:gd name="T100" fmla="*/ 19 w 39"/>
                <a:gd name="T101" fmla="*/ 21 h 104"/>
                <a:gd name="T102" fmla="*/ 27 w 39"/>
                <a:gd name="T103" fmla="*/ 12 h 104"/>
                <a:gd name="T104" fmla="*/ 19 w 39"/>
                <a:gd name="T105" fmla="*/ 21 h 1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" h="104">
                  <a:moveTo>
                    <a:pt x="18" y="103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4" y="102"/>
                    <a:pt x="13" y="99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2"/>
                    <a:pt x="8" y="88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4" y="73"/>
                    <a:pt x="1" y="6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33"/>
                    <a:pt x="28" y="5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8"/>
                    <a:pt x="34" y="9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4"/>
                    <a:pt x="26" y="19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33"/>
                    <a:pt x="8" y="46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60"/>
                    <a:pt x="11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83"/>
                    <a:pt x="17" y="87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9" y="93"/>
                    <a:pt x="20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6"/>
                    <a:pt x="24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31" y="96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5" y="103"/>
                    <a:pt x="34" y="103"/>
                    <a:pt x="33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1" y="104"/>
                    <a:pt x="29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3" y="104"/>
                    <a:pt x="20" y="104"/>
                    <a:pt x="18" y="103"/>
                  </a:cubicBezTo>
                  <a:close/>
                  <a:moveTo>
                    <a:pt x="26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3" y="100"/>
                    <a:pt x="21" y="100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1" y="100"/>
                    <a:pt x="23" y="100"/>
                    <a:pt x="26" y="100"/>
                  </a:cubicBezTo>
                  <a:close/>
                  <a:moveTo>
                    <a:pt x="33" y="100"/>
                  </a:moveTo>
                  <a:cubicBezTo>
                    <a:pt x="32" y="100"/>
                    <a:pt x="31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lose/>
                  <a:moveTo>
                    <a:pt x="18" y="99"/>
                  </a:moveTo>
                  <a:cubicBezTo>
                    <a:pt x="18" y="98"/>
                    <a:pt x="17" y="98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8"/>
                    <a:pt x="18" y="98"/>
                    <a:pt x="18" y="99"/>
                  </a:cubicBezTo>
                  <a:close/>
                  <a:moveTo>
                    <a:pt x="15" y="94"/>
                  </a:move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4"/>
                    <a:pt x="15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1"/>
                    <a:pt x="14" y="90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1"/>
                    <a:pt x="14" y="92"/>
                    <a:pt x="15" y="94"/>
                  </a:cubicBezTo>
                  <a:close/>
                  <a:moveTo>
                    <a:pt x="4" y="53"/>
                  </a:moveTo>
                  <a:cubicBezTo>
                    <a:pt x="5" y="61"/>
                    <a:pt x="8" y="7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1"/>
                    <a:pt x="5" y="61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19" y="21"/>
                  </a:moveTo>
                  <a:cubicBezTo>
                    <a:pt x="16" y="25"/>
                    <a:pt x="13" y="30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3" y="30"/>
                    <a:pt x="16" y="26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5"/>
                    <a:pt x="22" y="18"/>
                    <a:pt x="19" y="21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63"/>
            <p:cNvSpPr/>
            <p:nvPr/>
          </p:nvSpPr>
          <p:spPr bwMode="auto">
            <a:xfrm>
              <a:off x="6182110" y="5917058"/>
              <a:ext cx="95573" cy="55332"/>
            </a:xfrm>
            <a:custGeom>
              <a:gdLst>
                <a:gd name="T0" fmla="*/ 0 w 19"/>
                <a:gd name="T1" fmla="*/ 4 h 11"/>
                <a:gd name="T2" fmla="*/ 1 w 19"/>
                <a:gd name="T3" fmla="*/ 0 h 11"/>
                <a:gd name="T4" fmla="*/ 19 w 19"/>
                <a:gd name="T5" fmla="*/ 7 h 11"/>
                <a:gd name="T6" fmla="*/ 18 w 19"/>
                <a:gd name="T7" fmla="*/ 11 h 11"/>
                <a:gd name="T8" fmla="*/ 0 w 19"/>
                <a:gd name="T9" fmla="*/ 4 h 11"/>
                <a:gd name="T10" fmla="*/ 0 w 19"/>
                <a:gd name="T11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0" y="4"/>
                  </a:moveTo>
                  <a:lnTo>
                    <a:pt x="1" y="0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764"/>
            <p:cNvSpPr>
              <a:spLocks noEditPoints="1"/>
            </p:cNvSpPr>
            <p:nvPr/>
          </p:nvSpPr>
          <p:spPr bwMode="auto">
            <a:xfrm>
              <a:off x="6161990" y="5906998"/>
              <a:ext cx="135813" cy="80481"/>
            </a:xfrm>
            <a:custGeom>
              <a:gdLst>
                <a:gd name="T0" fmla="*/ 2 w 27"/>
                <a:gd name="T1" fmla="*/ 8 h 16"/>
                <a:gd name="T2" fmla="*/ 4 w 27"/>
                <a:gd name="T3" fmla="*/ 6 h 16"/>
                <a:gd name="T4" fmla="*/ 5 w 27"/>
                <a:gd name="T5" fmla="*/ 7 h 16"/>
                <a:gd name="T6" fmla="*/ 4 w 27"/>
                <a:gd name="T7" fmla="*/ 6 h 16"/>
                <a:gd name="T8" fmla="*/ 2 w 27"/>
                <a:gd name="T9" fmla="*/ 8 h 16"/>
                <a:gd name="T10" fmla="*/ 0 w 27"/>
                <a:gd name="T11" fmla="*/ 7 h 16"/>
                <a:gd name="T12" fmla="*/ 4 w 27"/>
                <a:gd name="T13" fmla="*/ 0 h 16"/>
                <a:gd name="T14" fmla="*/ 27 w 27"/>
                <a:gd name="T15" fmla="*/ 8 h 16"/>
                <a:gd name="T16" fmla="*/ 23 w 27"/>
                <a:gd name="T17" fmla="*/ 16 h 16"/>
                <a:gd name="T18" fmla="*/ 2 w 27"/>
                <a:gd name="T19" fmla="*/ 8 h 16"/>
                <a:gd name="T20" fmla="*/ 2 w 27"/>
                <a:gd name="T21" fmla="*/ 8 h 16"/>
                <a:gd name="T22" fmla="*/ 20 w 27"/>
                <a:gd name="T23" fmla="*/ 11 h 16"/>
                <a:gd name="T24" fmla="*/ 20 w 27"/>
                <a:gd name="T25" fmla="*/ 11 h 16"/>
                <a:gd name="T26" fmla="*/ 6 w 27"/>
                <a:gd name="T27" fmla="*/ 5 h 16"/>
                <a:gd name="T28" fmla="*/ 6 w 27"/>
                <a:gd name="T29" fmla="*/ 5 h 16"/>
                <a:gd name="T30" fmla="*/ 20 w 27"/>
                <a:gd name="T31" fmla="*/ 11 h 16"/>
                <a:gd name="T32" fmla="*/ 20 w 27"/>
                <a:gd name="T33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6">
                  <a:moveTo>
                    <a:pt x="2" y="8"/>
                  </a:moveTo>
                  <a:lnTo>
                    <a:pt x="4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4" y="0"/>
                  </a:lnTo>
                  <a:lnTo>
                    <a:pt x="27" y="8"/>
                  </a:lnTo>
                  <a:lnTo>
                    <a:pt x="23" y="16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20" y="11"/>
                  </a:moveTo>
                  <a:lnTo>
                    <a:pt x="2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0" y="11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765"/>
            <p:cNvSpPr/>
            <p:nvPr/>
          </p:nvSpPr>
          <p:spPr bwMode="auto">
            <a:xfrm>
              <a:off x="6448702" y="4760144"/>
              <a:ext cx="417497" cy="518098"/>
            </a:xfrm>
            <a:custGeom>
              <a:gdLst>
                <a:gd name="T0" fmla="*/ 0 w 75"/>
                <a:gd name="T1" fmla="*/ 89 h 93"/>
                <a:gd name="T2" fmla="*/ 33 w 75"/>
                <a:gd name="T3" fmla="*/ 80 h 93"/>
                <a:gd name="T4" fmla="*/ 33 w 75"/>
                <a:gd name="T5" fmla="*/ 80 h 93"/>
                <a:gd name="T6" fmla="*/ 69 w 75"/>
                <a:gd name="T7" fmla="*/ 52 h 93"/>
                <a:gd name="T8" fmla="*/ 69 w 75"/>
                <a:gd name="T9" fmla="*/ 52 h 93"/>
                <a:gd name="T10" fmla="*/ 71 w 75"/>
                <a:gd name="T11" fmla="*/ 40 h 93"/>
                <a:gd name="T12" fmla="*/ 71 w 75"/>
                <a:gd name="T13" fmla="*/ 40 h 93"/>
                <a:gd name="T14" fmla="*/ 65 w 75"/>
                <a:gd name="T15" fmla="*/ 15 h 93"/>
                <a:gd name="T16" fmla="*/ 65 w 75"/>
                <a:gd name="T17" fmla="*/ 15 h 93"/>
                <a:gd name="T18" fmla="*/ 58 w 75"/>
                <a:gd name="T19" fmla="*/ 5 h 93"/>
                <a:gd name="T20" fmla="*/ 58 w 75"/>
                <a:gd name="T21" fmla="*/ 5 h 93"/>
                <a:gd name="T22" fmla="*/ 41 w 75"/>
                <a:gd name="T23" fmla="*/ 4 h 93"/>
                <a:gd name="T24" fmla="*/ 42 w 75"/>
                <a:gd name="T25" fmla="*/ 0 h 93"/>
                <a:gd name="T26" fmla="*/ 60 w 75"/>
                <a:gd name="T27" fmla="*/ 1 h 93"/>
                <a:gd name="T28" fmla="*/ 60 w 75"/>
                <a:gd name="T29" fmla="*/ 2 h 93"/>
                <a:gd name="T30" fmla="*/ 68 w 75"/>
                <a:gd name="T31" fmla="*/ 13 h 93"/>
                <a:gd name="T32" fmla="*/ 68 w 75"/>
                <a:gd name="T33" fmla="*/ 13 h 93"/>
                <a:gd name="T34" fmla="*/ 75 w 75"/>
                <a:gd name="T35" fmla="*/ 40 h 93"/>
                <a:gd name="T36" fmla="*/ 75 w 75"/>
                <a:gd name="T37" fmla="*/ 40 h 93"/>
                <a:gd name="T38" fmla="*/ 73 w 75"/>
                <a:gd name="T39" fmla="*/ 53 h 93"/>
                <a:gd name="T40" fmla="*/ 73 w 75"/>
                <a:gd name="T41" fmla="*/ 53 h 93"/>
                <a:gd name="T42" fmla="*/ 34 w 75"/>
                <a:gd name="T43" fmla="*/ 84 h 93"/>
                <a:gd name="T44" fmla="*/ 34 w 75"/>
                <a:gd name="T45" fmla="*/ 84 h 93"/>
                <a:gd name="T46" fmla="*/ 1 w 75"/>
                <a:gd name="T47" fmla="*/ 93 h 93"/>
                <a:gd name="T48" fmla="*/ 1 w 75"/>
                <a:gd name="T49" fmla="*/ 93 h 93"/>
                <a:gd name="T50" fmla="*/ 0 w 75"/>
                <a:gd name="T51" fmla="*/ 89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3">
                  <a:moveTo>
                    <a:pt x="0" y="89"/>
                  </a:moveTo>
                  <a:cubicBezTo>
                    <a:pt x="0" y="89"/>
                    <a:pt x="16" y="86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50" y="74"/>
                    <a:pt x="67" y="64"/>
                    <a:pt x="69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48"/>
                    <a:pt x="71" y="44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30"/>
                    <a:pt x="68" y="21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0"/>
                    <a:pt x="59" y="6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5" y="7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2" y="20"/>
                    <a:pt x="75" y="29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4"/>
                    <a:pt x="74" y="48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0" y="68"/>
                    <a:pt x="51" y="77"/>
                    <a:pt x="34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17" y="90"/>
                    <a:pt x="1" y="93"/>
                    <a:pt x="1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766"/>
            <p:cNvSpPr>
              <a:spLocks noEditPoints="1"/>
            </p:cNvSpPr>
            <p:nvPr/>
          </p:nvSpPr>
          <p:spPr bwMode="auto">
            <a:xfrm>
              <a:off x="6438642" y="4745052"/>
              <a:ext cx="437617" cy="548278"/>
            </a:xfrm>
            <a:custGeom>
              <a:gdLst>
                <a:gd name="T0" fmla="*/ 0 w 79"/>
                <a:gd name="T1" fmla="*/ 92 h 99"/>
                <a:gd name="T2" fmla="*/ 0 w 79"/>
                <a:gd name="T3" fmla="*/ 92 h 99"/>
                <a:gd name="T4" fmla="*/ 1 w 79"/>
                <a:gd name="T5" fmla="*/ 91 h 99"/>
                <a:gd name="T6" fmla="*/ 1 w 79"/>
                <a:gd name="T7" fmla="*/ 90 h 99"/>
                <a:gd name="T8" fmla="*/ 2 w 79"/>
                <a:gd name="T9" fmla="*/ 90 h 99"/>
                <a:gd name="T10" fmla="*/ 2 w 79"/>
                <a:gd name="T11" fmla="*/ 90 h 99"/>
                <a:gd name="T12" fmla="*/ 2 w 79"/>
                <a:gd name="T13" fmla="*/ 90 h 99"/>
                <a:gd name="T14" fmla="*/ 2 w 79"/>
                <a:gd name="T15" fmla="*/ 90 h 99"/>
                <a:gd name="T16" fmla="*/ 4 w 79"/>
                <a:gd name="T17" fmla="*/ 90 h 99"/>
                <a:gd name="T18" fmla="*/ 12 w 79"/>
                <a:gd name="T19" fmla="*/ 88 h 99"/>
                <a:gd name="T20" fmla="*/ 34 w 79"/>
                <a:gd name="T21" fmla="*/ 81 h 99"/>
                <a:gd name="T22" fmla="*/ 69 w 79"/>
                <a:gd name="T23" fmla="*/ 54 h 99"/>
                <a:gd name="T24" fmla="*/ 71 w 79"/>
                <a:gd name="T25" fmla="*/ 43 h 99"/>
                <a:gd name="T26" fmla="*/ 65 w 79"/>
                <a:gd name="T27" fmla="*/ 19 h 99"/>
                <a:gd name="T28" fmla="*/ 59 w 79"/>
                <a:gd name="T29" fmla="*/ 10 h 99"/>
                <a:gd name="T30" fmla="*/ 41 w 79"/>
                <a:gd name="T31" fmla="*/ 8 h 99"/>
                <a:gd name="T32" fmla="*/ 62 w 79"/>
                <a:gd name="T33" fmla="*/ 2 h 99"/>
                <a:gd name="T34" fmla="*/ 63 w 79"/>
                <a:gd name="T35" fmla="*/ 3 h 99"/>
                <a:gd name="T36" fmla="*/ 72 w 79"/>
                <a:gd name="T37" fmla="*/ 15 h 99"/>
                <a:gd name="T38" fmla="*/ 79 w 79"/>
                <a:gd name="T39" fmla="*/ 43 h 99"/>
                <a:gd name="T40" fmla="*/ 79 w 79"/>
                <a:gd name="T41" fmla="*/ 43 h 99"/>
                <a:gd name="T42" fmla="*/ 77 w 79"/>
                <a:gd name="T43" fmla="*/ 56 h 99"/>
                <a:gd name="T44" fmla="*/ 37 w 79"/>
                <a:gd name="T45" fmla="*/ 89 h 99"/>
                <a:gd name="T46" fmla="*/ 3 w 79"/>
                <a:gd name="T47" fmla="*/ 98 h 99"/>
                <a:gd name="T48" fmla="*/ 1 w 79"/>
                <a:gd name="T49" fmla="*/ 96 h 99"/>
                <a:gd name="T50" fmla="*/ 5 w 79"/>
                <a:gd name="T51" fmla="*/ 93 h 99"/>
                <a:gd name="T52" fmla="*/ 13 w 79"/>
                <a:gd name="T53" fmla="*/ 92 h 99"/>
                <a:gd name="T54" fmla="*/ 28 w 79"/>
                <a:gd name="T55" fmla="*/ 88 h 99"/>
                <a:gd name="T56" fmla="*/ 4 w 79"/>
                <a:gd name="T57" fmla="*/ 94 h 99"/>
                <a:gd name="T58" fmla="*/ 4 w 79"/>
                <a:gd name="T59" fmla="*/ 94 h 99"/>
                <a:gd name="T60" fmla="*/ 28 w 79"/>
                <a:gd name="T61" fmla="*/ 87 h 99"/>
                <a:gd name="T62" fmla="*/ 28 w 79"/>
                <a:gd name="T63" fmla="*/ 88 h 99"/>
                <a:gd name="T64" fmla="*/ 43 w 79"/>
                <a:gd name="T65" fmla="*/ 82 h 99"/>
                <a:gd name="T66" fmla="*/ 73 w 79"/>
                <a:gd name="T67" fmla="*/ 55 h 99"/>
                <a:gd name="T68" fmla="*/ 74 w 79"/>
                <a:gd name="T69" fmla="*/ 53 h 99"/>
                <a:gd name="T70" fmla="*/ 73 w 79"/>
                <a:gd name="T71" fmla="*/ 55 h 99"/>
                <a:gd name="T72" fmla="*/ 70 w 79"/>
                <a:gd name="T73" fmla="*/ 20 h 99"/>
                <a:gd name="T74" fmla="*/ 75 w 79"/>
                <a:gd name="T75" fmla="*/ 42 h 99"/>
                <a:gd name="T76" fmla="*/ 62 w 79"/>
                <a:gd name="T77" fmla="*/ 7 h 99"/>
                <a:gd name="T78" fmla="*/ 65 w 79"/>
                <a:gd name="T79" fmla="*/ 11 h 99"/>
                <a:gd name="T80" fmla="*/ 61 w 79"/>
                <a:gd name="T81" fmla="*/ 6 h 99"/>
                <a:gd name="T82" fmla="*/ 45 w 79"/>
                <a:gd name="T83" fmla="*/ 5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9" h="99">
                  <a:moveTo>
                    <a:pt x="1" y="96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" y="90"/>
                    <a:pt x="4" y="90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6" y="89"/>
                    <a:pt x="9" y="89"/>
                    <a:pt x="12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8" y="86"/>
                    <a:pt x="26" y="84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51" y="75"/>
                    <a:pt x="68" y="6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0"/>
                    <a:pt x="71" y="46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3"/>
                    <a:pt x="68" y="25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5"/>
                    <a:pt x="60" y="11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5"/>
                    <a:pt x="69" y="9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6" y="22"/>
                    <a:pt x="79" y="32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7"/>
                    <a:pt x="78" y="51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3" y="73"/>
                    <a:pt x="54" y="82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0" y="95"/>
                    <a:pt x="5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6"/>
                    <a:pt x="1" y="96"/>
                    <a:pt x="1" y="96"/>
                  </a:cubicBezTo>
                  <a:close/>
                  <a:moveTo>
                    <a:pt x="4" y="94"/>
                  </a:moveTo>
                  <a:cubicBezTo>
                    <a:pt x="5" y="94"/>
                    <a:pt x="5" y="94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7" y="93"/>
                    <a:pt x="10" y="93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7" y="91"/>
                    <a:pt x="22" y="8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7" y="91"/>
                    <a:pt x="8" y="93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lose/>
                  <a:moveTo>
                    <a:pt x="28" y="88"/>
                  </a:move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lose/>
                  <a:moveTo>
                    <a:pt x="73" y="55"/>
                  </a:moveTo>
                  <a:cubicBezTo>
                    <a:pt x="71" y="67"/>
                    <a:pt x="57" y="76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57" y="76"/>
                    <a:pt x="71" y="67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4" y="54"/>
                    <a:pt x="74" y="54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4"/>
                    <a:pt x="74" y="54"/>
                    <a:pt x="73" y="55"/>
                  </a:cubicBezTo>
                  <a:close/>
                  <a:moveTo>
                    <a:pt x="75" y="42"/>
                  </a:moveTo>
                  <a:cubicBezTo>
                    <a:pt x="75" y="33"/>
                    <a:pt x="72" y="26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26"/>
                    <a:pt x="75" y="33"/>
                    <a:pt x="75" y="42"/>
                  </a:cubicBezTo>
                  <a:close/>
                  <a:moveTo>
                    <a:pt x="65" y="11"/>
                  </a:moveTo>
                  <a:cubicBezTo>
                    <a:pt x="64" y="9"/>
                    <a:pt x="63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lose/>
                  <a:moveTo>
                    <a:pt x="45" y="5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767"/>
            <p:cNvSpPr/>
            <p:nvPr/>
          </p:nvSpPr>
          <p:spPr bwMode="auto">
            <a:xfrm>
              <a:off x="6710265" y="4679663"/>
              <a:ext cx="45272" cy="100601"/>
            </a:xfrm>
            <a:custGeom>
              <a:gdLst>
                <a:gd name="T0" fmla="*/ 0 w 9"/>
                <a:gd name="T1" fmla="*/ 0 h 20"/>
                <a:gd name="T2" fmla="*/ 4 w 9"/>
                <a:gd name="T3" fmla="*/ 0 h 20"/>
                <a:gd name="T4" fmla="*/ 9 w 9"/>
                <a:gd name="T5" fmla="*/ 19 h 20"/>
                <a:gd name="T6" fmla="*/ 4 w 9"/>
                <a:gd name="T7" fmla="*/ 20 h 20"/>
                <a:gd name="T8" fmla="*/ 0 w 9"/>
                <a:gd name="T9" fmla="*/ 0 h 20"/>
                <a:gd name="T10" fmla="*/ 0 w 9"/>
                <a:gd name="T11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4" y="0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768"/>
            <p:cNvSpPr>
              <a:spLocks noEditPoints="1"/>
            </p:cNvSpPr>
            <p:nvPr/>
          </p:nvSpPr>
          <p:spPr bwMode="auto">
            <a:xfrm>
              <a:off x="6700205" y="4664571"/>
              <a:ext cx="65392" cy="125753"/>
            </a:xfrm>
            <a:custGeom>
              <a:gdLst>
                <a:gd name="T0" fmla="*/ 0 w 13"/>
                <a:gd name="T1" fmla="*/ 4 h 25"/>
                <a:gd name="T2" fmla="*/ 2 w 13"/>
                <a:gd name="T3" fmla="*/ 3 h 25"/>
                <a:gd name="T4" fmla="*/ 3 w 13"/>
                <a:gd name="T5" fmla="*/ 5 h 25"/>
                <a:gd name="T6" fmla="*/ 2 w 13"/>
                <a:gd name="T7" fmla="*/ 3 h 25"/>
                <a:gd name="T8" fmla="*/ 0 w 13"/>
                <a:gd name="T9" fmla="*/ 4 h 25"/>
                <a:gd name="T10" fmla="*/ 0 w 13"/>
                <a:gd name="T11" fmla="*/ 2 h 25"/>
                <a:gd name="T12" fmla="*/ 8 w 13"/>
                <a:gd name="T13" fmla="*/ 0 h 25"/>
                <a:gd name="T14" fmla="*/ 13 w 13"/>
                <a:gd name="T15" fmla="*/ 24 h 25"/>
                <a:gd name="T16" fmla="*/ 4 w 13"/>
                <a:gd name="T17" fmla="*/ 25 h 25"/>
                <a:gd name="T18" fmla="*/ 0 w 13"/>
                <a:gd name="T19" fmla="*/ 4 h 25"/>
                <a:gd name="T20" fmla="*/ 0 w 13"/>
                <a:gd name="T21" fmla="*/ 4 h 25"/>
                <a:gd name="T22" fmla="*/ 7 w 13"/>
                <a:gd name="T23" fmla="*/ 21 h 25"/>
                <a:gd name="T24" fmla="*/ 7 w 13"/>
                <a:gd name="T25" fmla="*/ 21 h 25"/>
                <a:gd name="T26" fmla="*/ 5 w 13"/>
                <a:gd name="T27" fmla="*/ 5 h 25"/>
                <a:gd name="T28" fmla="*/ 5 w 13"/>
                <a:gd name="T29" fmla="*/ 5 h 25"/>
                <a:gd name="T30" fmla="*/ 7 w 13"/>
                <a:gd name="T31" fmla="*/ 21 h 25"/>
                <a:gd name="T32" fmla="*/ 7 w 13"/>
                <a:gd name="T33" fmla="*/ 21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25">
                  <a:moveTo>
                    <a:pt x="0" y="4"/>
                  </a:moveTo>
                  <a:lnTo>
                    <a:pt x="2" y="3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13" y="24"/>
                  </a:lnTo>
                  <a:lnTo>
                    <a:pt x="4" y="25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7" y="21"/>
                  </a:moveTo>
                  <a:lnTo>
                    <a:pt x="7" y="21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769"/>
            <p:cNvSpPr/>
            <p:nvPr/>
          </p:nvSpPr>
          <p:spPr bwMode="auto">
            <a:xfrm>
              <a:off x="6740445" y="4689723"/>
              <a:ext cx="25152" cy="85513"/>
            </a:xfrm>
            <a:custGeom>
              <a:gdLst>
                <a:gd name="T0" fmla="*/ 0 w 5"/>
                <a:gd name="T1" fmla="*/ 17 h 17"/>
                <a:gd name="T2" fmla="*/ 0 w 5"/>
                <a:gd name="T3" fmla="*/ 0 h 17"/>
                <a:gd name="T4" fmla="*/ 5 w 5"/>
                <a:gd name="T5" fmla="*/ 0 h 17"/>
                <a:gd name="T6" fmla="*/ 5 w 5"/>
                <a:gd name="T7" fmla="*/ 17 h 17"/>
                <a:gd name="T8" fmla="*/ 0 w 5"/>
                <a:gd name="T9" fmla="*/ 17 h 17"/>
                <a:gd name="T10" fmla="*/ 0 w 5"/>
                <a:gd name="T11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770"/>
            <p:cNvSpPr>
              <a:spLocks noEditPoints="1"/>
            </p:cNvSpPr>
            <p:nvPr/>
          </p:nvSpPr>
          <p:spPr bwMode="auto">
            <a:xfrm>
              <a:off x="6730385" y="4679663"/>
              <a:ext cx="45272" cy="105633"/>
            </a:xfrm>
            <a:custGeom>
              <a:gdLst>
                <a:gd name="T0" fmla="*/ 7 w 9"/>
                <a:gd name="T1" fmla="*/ 21 h 21"/>
                <a:gd name="T2" fmla="*/ 2 w 9"/>
                <a:gd name="T3" fmla="*/ 21 h 21"/>
                <a:gd name="T4" fmla="*/ 2 w 9"/>
                <a:gd name="T5" fmla="*/ 19 h 21"/>
                <a:gd name="T6" fmla="*/ 5 w 9"/>
                <a:gd name="T7" fmla="*/ 19 h 21"/>
                <a:gd name="T8" fmla="*/ 2 w 9"/>
                <a:gd name="T9" fmla="*/ 19 h 21"/>
                <a:gd name="T10" fmla="*/ 2 w 9"/>
                <a:gd name="T11" fmla="*/ 21 h 21"/>
                <a:gd name="T12" fmla="*/ 0 w 9"/>
                <a:gd name="T13" fmla="*/ 21 h 21"/>
                <a:gd name="T14" fmla="*/ 0 w 9"/>
                <a:gd name="T15" fmla="*/ 0 h 21"/>
                <a:gd name="T16" fmla="*/ 9 w 9"/>
                <a:gd name="T17" fmla="*/ 0 h 21"/>
                <a:gd name="T18" fmla="*/ 9 w 9"/>
                <a:gd name="T19" fmla="*/ 21 h 21"/>
                <a:gd name="T20" fmla="*/ 7 w 9"/>
                <a:gd name="T21" fmla="*/ 21 h 21"/>
                <a:gd name="T22" fmla="*/ 7 w 9"/>
                <a:gd name="T23" fmla="*/ 21 h 21"/>
                <a:gd name="T24" fmla="*/ 5 w 9"/>
                <a:gd name="T25" fmla="*/ 16 h 21"/>
                <a:gd name="T26" fmla="*/ 5 w 9"/>
                <a:gd name="T27" fmla="*/ 16 h 21"/>
                <a:gd name="T28" fmla="*/ 5 w 9"/>
                <a:gd name="T29" fmla="*/ 4 h 21"/>
                <a:gd name="T30" fmla="*/ 5 w 9"/>
                <a:gd name="T31" fmla="*/ 4 h 21"/>
                <a:gd name="T32" fmla="*/ 5 w 9"/>
                <a:gd name="T33" fmla="*/ 16 h 21"/>
                <a:gd name="T34" fmla="*/ 5 w 9"/>
                <a:gd name="T35" fmla="*/ 16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lnTo>
                    <a:pt x="2" y="21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1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3771"/>
            <p:cNvSpPr/>
            <p:nvPr/>
          </p:nvSpPr>
          <p:spPr bwMode="auto">
            <a:xfrm>
              <a:off x="6740445" y="4684692"/>
              <a:ext cx="50301" cy="95573"/>
            </a:xfrm>
            <a:custGeom>
              <a:gdLst>
                <a:gd name="T0" fmla="*/ 0 w 10"/>
                <a:gd name="T1" fmla="*/ 18 h 19"/>
                <a:gd name="T2" fmla="*/ 6 w 10"/>
                <a:gd name="T3" fmla="*/ 0 h 19"/>
                <a:gd name="T4" fmla="*/ 10 w 10"/>
                <a:gd name="T5" fmla="*/ 2 h 19"/>
                <a:gd name="T6" fmla="*/ 5 w 10"/>
                <a:gd name="T7" fmla="*/ 19 h 19"/>
                <a:gd name="T8" fmla="*/ 0 w 10"/>
                <a:gd name="T9" fmla="*/ 18 h 19"/>
                <a:gd name="T10" fmla="*/ 0 w 10"/>
                <a:gd name="T11" fmla="*/ 1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0" y="18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3772"/>
            <p:cNvSpPr/>
            <p:nvPr/>
          </p:nvSpPr>
          <p:spPr bwMode="auto">
            <a:xfrm>
              <a:off x="6725357" y="4674632"/>
              <a:ext cx="80481" cy="120721"/>
            </a:xfrm>
            <a:custGeom>
              <a:gdLst>
                <a:gd name="T0" fmla="*/ 7 w 16"/>
                <a:gd name="T1" fmla="*/ 23 h 24"/>
                <a:gd name="T2" fmla="*/ 2 w 16"/>
                <a:gd name="T3" fmla="*/ 22 h 24"/>
                <a:gd name="T4" fmla="*/ 3 w 16"/>
                <a:gd name="T5" fmla="*/ 20 h 24"/>
                <a:gd name="T6" fmla="*/ 6 w 16"/>
                <a:gd name="T7" fmla="*/ 21 h 24"/>
                <a:gd name="T8" fmla="*/ 3 w 16"/>
                <a:gd name="T9" fmla="*/ 20 h 24"/>
                <a:gd name="T10" fmla="*/ 2 w 16"/>
                <a:gd name="T11" fmla="*/ 22 h 24"/>
                <a:gd name="T12" fmla="*/ 0 w 16"/>
                <a:gd name="T13" fmla="*/ 21 h 24"/>
                <a:gd name="T14" fmla="*/ 8 w 16"/>
                <a:gd name="T15" fmla="*/ 0 h 24"/>
                <a:gd name="T16" fmla="*/ 16 w 16"/>
                <a:gd name="T17" fmla="*/ 2 h 24"/>
                <a:gd name="T18" fmla="*/ 9 w 16"/>
                <a:gd name="T19" fmla="*/ 24 h 24"/>
                <a:gd name="T20" fmla="*/ 7 w 16"/>
                <a:gd name="T21" fmla="*/ 23 h 24"/>
                <a:gd name="T22" fmla="*/ 7 w 16"/>
                <a:gd name="T23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7" y="23"/>
                  </a:moveTo>
                  <a:lnTo>
                    <a:pt x="2" y="22"/>
                  </a:lnTo>
                  <a:lnTo>
                    <a:pt x="3" y="20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8" y="0"/>
                  </a:lnTo>
                  <a:lnTo>
                    <a:pt x="16" y="2"/>
                  </a:lnTo>
                  <a:lnTo>
                    <a:pt x="9" y="24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3773"/>
            <p:cNvSpPr/>
            <p:nvPr/>
          </p:nvSpPr>
          <p:spPr bwMode="auto">
            <a:xfrm>
              <a:off x="6760566" y="4714872"/>
              <a:ext cx="45272" cy="70421"/>
            </a:xfrm>
            <a:custGeom>
              <a:gdLst>
                <a:gd name="T0" fmla="*/ 0 w 9"/>
                <a:gd name="T1" fmla="*/ 12 h 14"/>
                <a:gd name="T2" fmla="*/ 4 w 9"/>
                <a:gd name="T3" fmla="*/ 0 h 14"/>
                <a:gd name="T4" fmla="*/ 9 w 9"/>
                <a:gd name="T5" fmla="*/ 2 h 14"/>
                <a:gd name="T6" fmla="*/ 3 w 9"/>
                <a:gd name="T7" fmla="*/ 14 h 14"/>
                <a:gd name="T8" fmla="*/ 0 w 9"/>
                <a:gd name="T9" fmla="*/ 12 h 14"/>
                <a:gd name="T10" fmla="*/ 0 w 9"/>
                <a:gd name="T11" fmla="*/ 1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0" y="12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3774"/>
            <p:cNvSpPr>
              <a:spLocks noEditPoints="1"/>
            </p:cNvSpPr>
            <p:nvPr/>
          </p:nvSpPr>
          <p:spPr bwMode="auto">
            <a:xfrm>
              <a:off x="6740445" y="4694752"/>
              <a:ext cx="80481" cy="100601"/>
            </a:xfrm>
            <a:custGeom>
              <a:gdLst>
                <a:gd name="T0" fmla="*/ 6 w 16"/>
                <a:gd name="T1" fmla="*/ 19 h 20"/>
                <a:gd name="T2" fmla="*/ 3 w 16"/>
                <a:gd name="T3" fmla="*/ 18 h 20"/>
                <a:gd name="T4" fmla="*/ 4 w 16"/>
                <a:gd name="T5" fmla="*/ 16 h 20"/>
                <a:gd name="T6" fmla="*/ 5 w 16"/>
                <a:gd name="T7" fmla="*/ 17 h 20"/>
                <a:gd name="T8" fmla="*/ 4 w 16"/>
                <a:gd name="T9" fmla="*/ 16 h 20"/>
                <a:gd name="T10" fmla="*/ 3 w 16"/>
                <a:gd name="T11" fmla="*/ 18 h 20"/>
                <a:gd name="T12" fmla="*/ 0 w 16"/>
                <a:gd name="T13" fmla="*/ 17 h 20"/>
                <a:gd name="T14" fmla="*/ 7 w 16"/>
                <a:gd name="T15" fmla="*/ 0 h 20"/>
                <a:gd name="T16" fmla="*/ 16 w 16"/>
                <a:gd name="T17" fmla="*/ 5 h 20"/>
                <a:gd name="T18" fmla="*/ 8 w 16"/>
                <a:gd name="T19" fmla="*/ 20 h 20"/>
                <a:gd name="T20" fmla="*/ 6 w 16"/>
                <a:gd name="T21" fmla="*/ 19 h 20"/>
                <a:gd name="T22" fmla="*/ 6 w 16"/>
                <a:gd name="T23" fmla="*/ 19 h 20"/>
                <a:gd name="T24" fmla="*/ 7 w 16"/>
                <a:gd name="T25" fmla="*/ 13 h 20"/>
                <a:gd name="T26" fmla="*/ 9 w 16"/>
                <a:gd name="T27" fmla="*/ 7 h 20"/>
                <a:gd name="T28" fmla="*/ 9 w 16"/>
                <a:gd name="T29" fmla="*/ 7 h 20"/>
                <a:gd name="T30" fmla="*/ 7 w 16"/>
                <a:gd name="T31" fmla="*/ 13 h 20"/>
                <a:gd name="T32" fmla="*/ 7 w 16"/>
                <a:gd name="T33" fmla="*/ 13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0">
                  <a:moveTo>
                    <a:pt x="6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7" y="0"/>
                  </a:lnTo>
                  <a:lnTo>
                    <a:pt x="16" y="5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7" y="13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3775"/>
            <p:cNvSpPr/>
            <p:nvPr/>
          </p:nvSpPr>
          <p:spPr bwMode="auto">
            <a:xfrm>
              <a:off x="6478882" y="5811425"/>
              <a:ext cx="160962" cy="965772"/>
            </a:xfrm>
            <a:custGeom>
              <a:gdLst>
                <a:gd name="T0" fmla="*/ 0 w 29"/>
                <a:gd name="T1" fmla="*/ 174 h 175"/>
                <a:gd name="T2" fmla="*/ 0 w 29"/>
                <a:gd name="T3" fmla="*/ 170 h 175"/>
                <a:gd name="T4" fmla="*/ 20 w 29"/>
                <a:gd name="T5" fmla="*/ 171 h 175"/>
                <a:gd name="T6" fmla="*/ 20 w 29"/>
                <a:gd name="T7" fmla="*/ 171 h 175"/>
                <a:gd name="T8" fmla="*/ 25 w 29"/>
                <a:gd name="T9" fmla="*/ 171 h 175"/>
                <a:gd name="T10" fmla="*/ 25 w 29"/>
                <a:gd name="T11" fmla="*/ 171 h 175"/>
                <a:gd name="T12" fmla="*/ 17 w 29"/>
                <a:gd name="T13" fmla="*/ 83 h 175"/>
                <a:gd name="T14" fmla="*/ 17 w 29"/>
                <a:gd name="T15" fmla="*/ 83 h 175"/>
                <a:gd name="T16" fmla="*/ 9 w 29"/>
                <a:gd name="T17" fmla="*/ 0 h 175"/>
                <a:gd name="T18" fmla="*/ 9 w 29"/>
                <a:gd name="T19" fmla="*/ 0 h 175"/>
                <a:gd name="T20" fmla="*/ 9 w 29"/>
                <a:gd name="T21" fmla="*/ 0 h 175"/>
                <a:gd name="T22" fmla="*/ 13 w 29"/>
                <a:gd name="T23" fmla="*/ 0 h 175"/>
                <a:gd name="T24" fmla="*/ 29 w 29"/>
                <a:gd name="T25" fmla="*/ 172 h 175"/>
                <a:gd name="T26" fmla="*/ 29 w 29"/>
                <a:gd name="T27" fmla="*/ 172 h 175"/>
                <a:gd name="T28" fmla="*/ 29 w 29"/>
                <a:gd name="T29" fmla="*/ 173 h 175"/>
                <a:gd name="T30" fmla="*/ 29 w 29"/>
                <a:gd name="T31" fmla="*/ 173 h 175"/>
                <a:gd name="T32" fmla="*/ 29 w 29"/>
                <a:gd name="T33" fmla="*/ 173 h 175"/>
                <a:gd name="T34" fmla="*/ 29 w 29"/>
                <a:gd name="T35" fmla="*/ 173 h 175"/>
                <a:gd name="T36" fmla="*/ 27 w 29"/>
                <a:gd name="T37" fmla="*/ 174 h 175"/>
                <a:gd name="T38" fmla="*/ 27 w 29"/>
                <a:gd name="T39" fmla="*/ 174 h 175"/>
                <a:gd name="T40" fmla="*/ 25 w 29"/>
                <a:gd name="T41" fmla="*/ 175 h 175"/>
                <a:gd name="T42" fmla="*/ 25 w 29"/>
                <a:gd name="T43" fmla="*/ 175 h 175"/>
                <a:gd name="T44" fmla="*/ 20 w 29"/>
                <a:gd name="T45" fmla="*/ 175 h 175"/>
                <a:gd name="T46" fmla="*/ 20 w 29"/>
                <a:gd name="T47" fmla="*/ 175 h 175"/>
                <a:gd name="T48" fmla="*/ 0 w 29"/>
                <a:gd name="T49" fmla="*/ 174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75">
                  <a:moveTo>
                    <a:pt x="0" y="174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12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2" y="171"/>
                    <a:pt x="24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62"/>
                    <a:pt x="21" y="122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3" y="4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29" y="164"/>
                    <a:pt x="29" y="172"/>
                  </a:cubicBezTo>
                  <a:cubicBezTo>
                    <a:pt x="29" y="172"/>
                    <a:pt x="29" y="172"/>
                    <a:pt x="29" y="172"/>
                  </a:cubicBezTo>
                  <a:cubicBezTo>
                    <a:pt x="29" y="172"/>
                    <a:pt x="29" y="172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5"/>
                    <a:pt x="28" y="174"/>
                    <a:pt x="27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6" y="174"/>
                    <a:pt x="26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4" y="175"/>
                    <a:pt x="22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12" y="175"/>
                    <a:pt x="0" y="174"/>
                    <a:pt x="0" y="174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3776"/>
            <p:cNvSpPr>
              <a:spLocks noEditPoints="1"/>
            </p:cNvSpPr>
            <p:nvPr/>
          </p:nvSpPr>
          <p:spPr bwMode="auto">
            <a:xfrm>
              <a:off x="6468822" y="5781245"/>
              <a:ext cx="181082" cy="1016072"/>
            </a:xfrm>
            <a:custGeom>
              <a:gdLst>
                <a:gd name="T0" fmla="*/ 0 w 33"/>
                <a:gd name="T1" fmla="*/ 181 h 184"/>
                <a:gd name="T2" fmla="*/ 0 w 33"/>
                <a:gd name="T3" fmla="*/ 180 h 184"/>
                <a:gd name="T4" fmla="*/ 0 w 33"/>
                <a:gd name="T5" fmla="*/ 179 h 184"/>
                <a:gd name="T6" fmla="*/ 0 w 33"/>
                <a:gd name="T7" fmla="*/ 179 h 184"/>
                <a:gd name="T8" fmla="*/ 2 w 33"/>
                <a:gd name="T9" fmla="*/ 173 h 184"/>
                <a:gd name="T10" fmla="*/ 22 w 33"/>
                <a:gd name="T11" fmla="*/ 174 h 184"/>
                <a:gd name="T12" fmla="*/ 23 w 33"/>
                <a:gd name="T13" fmla="*/ 174 h 184"/>
                <a:gd name="T14" fmla="*/ 25 w 33"/>
                <a:gd name="T15" fmla="*/ 174 h 184"/>
                <a:gd name="T16" fmla="*/ 17 w 33"/>
                <a:gd name="T17" fmla="*/ 89 h 184"/>
                <a:gd name="T18" fmla="*/ 9 w 33"/>
                <a:gd name="T19" fmla="*/ 5 h 184"/>
                <a:gd name="T20" fmla="*/ 12 w 33"/>
                <a:gd name="T21" fmla="*/ 3 h 184"/>
                <a:gd name="T22" fmla="*/ 17 w 33"/>
                <a:gd name="T23" fmla="*/ 5 h 184"/>
                <a:gd name="T24" fmla="*/ 17 w 33"/>
                <a:gd name="T25" fmla="*/ 5 h 184"/>
                <a:gd name="T26" fmla="*/ 18 w 33"/>
                <a:gd name="T27" fmla="*/ 6 h 184"/>
                <a:gd name="T28" fmla="*/ 18 w 33"/>
                <a:gd name="T29" fmla="*/ 12 h 184"/>
                <a:gd name="T30" fmla="*/ 20 w 33"/>
                <a:gd name="T31" fmla="*/ 30 h 184"/>
                <a:gd name="T32" fmla="*/ 25 w 33"/>
                <a:gd name="T33" fmla="*/ 88 h 184"/>
                <a:gd name="T34" fmla="*/ 33 w 33"/>
                <a:gd name="T35" fmla="*/ 177 h 184"/>
                <a:gd name="T36" fmla="*/ 33 w 33"/>
                <a:gd name="T37" fmla="*/ 177 h 184"/>
                <a:gd name="T38" fmla="*/ 33 w 33"/>
                <a:gd name="T39" fmla="*/ 178 h 184"/>
                <a:gd name="T40" fmla="*/ 33 w 33"/>
                <a:gd name="T41" fmla="*/ 178 h 184"/>
                <a:gd name="T42" fmla="*/ 33 w 33"/>
                <a:gd name="T43" fmla="*/ 179 h 184"/>
                <a:gd name="T44" fmla="*/ 33 w 33"/>
                <a:gd name="T45" fmla="*/ 180 h 184"/>
                <a:gd name="T46" fmla="*/ 30 w 33"/>
                <a:gd name="T47" fmla="*/ 181 h 184"/>
                <a:gd name="T48" fmla="*/ 30 w 33"/>
                <a:gd name="T49" fmla="*/ 181 h 184"/>
                <a:gd name="T50" fmla="*/ 27 w 33"/>
                <a:gd name="T51" fmla="*/ 182 h 184"/>
                <a:gd name="T52" fmla="*/ 22 w 33"/>
                <a:gd name="T53" fmla="*/ 182 h 184"/>
                <a:gd name="T54" fmla="*/ 4 w 33"/>
                <a:gd name="T55" fmla="*/ 181 h 184"/>
                <a:gd name="T56" fmla="*/ 3 w 33"/>
                <a:gd name="T57" fmla="*/ 184 h 184"/>
                <a:gd name="T58" fmla="*/ 2 w 33"/>
                <a:gd name="T59" fmla="*/ 181 h 184"/>
                <a:gd name="T60" fmla="*/ 2 w 33"/>
                <a:gd name="T61" fmla="*/ 181 h 184"/>
                <a:gd name="T62" fmla="*/ 1 w 33"/>
                <a:gd name="T63" fmla="*/ 181 h 184"/>
                <a:gd name="T64" fmla="*/ 2 w 33"/>
                <a:gd name="T65" fmla="*/ 179 h 184"/>
                <a:gd name="T66" fmla="*/ 2 w 33"/>
                <a:gd name="T67" fmla="*/ 179 h 184"/>
                <a:gd name="T68" fmla="*/ 2 w 33"/>
                <a:gd name="T69" fmla="*/ 179 h 184"/>
                <a:gd name="T70" fmla="*/ 25 w 33"/>
                <a:gd name="T71" fmla="*/ 178 h 184"/>
                <a:gd name="T72" fmla="*/ 27 w 33"/>
                <a:gd name="T73" fmla="*/ 178 h 184"/>
                <a:gd name="T74" fmla="*/ 27 w 33"/>
                <a:gd name="T75" fmla="*/ 178 h 184"/>
                <a:gd name="T76" fmla="*/ 33 w 33"/>
                <a:gd name="T77" fmla="*/ 178 h 184"/>
                <a:gd name="T78" fmla="*/ 33 w 33"/>
                <a:gd name="T79" fmla="*/ 178 h 184"/>
                <a:gd name="T80" fmla="*/ 26 w 33"/>
                <a:gd name="T81" fmla="*/ 135 h 184"/>
                <a:gd name="T82" fmla="*/ 29 w 33"/>
                <a:gd name="T83" fmla="*/ 175 h 184"/>
                <a:gd name="T84" fmla="*/ 14 w 33"/>
                <a:gd name="T85" fmla="*/ 7 h 184"/>
                <a:gd name="T86" fmla="*/ 14 w 33"/>
                <a:gd name="T87" fmla="*/ 7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184">
                  <a:moveTo>
                    <a:pt x="0" y="181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81"/>
                    <a:pt x="0" y="18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0"/>
                    <a:pt x="0" y="180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" y="173"/>
                    <a:pt x="2" y="173"/>
                    <a:pt x="2" y="173"/>
                  </a:cubicBezTo>
                  <a:cubicBezTo>
                    <a:pt x="2" y="173"/>
                    <a:pt x="14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4" y="174"/>
                    <a:pt x="25" y="17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4" y="162"/>
                    <a:pt x="21" y="125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3" y="4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9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6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46"/>
                    <a:pt x="23" y="67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9" y="130"/>
                    <a:pt x="33" y="173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3" y="177"/>
                    <a:pt x="33" y="177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8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4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7" y="18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2" y="181"/>
                  </a:move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2" y="181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" y="179"/>
                  </a:moveTo>
                  <a:cubicBezTo>
                    <a:pt x="2" y="179"/>
                    <a:pt x="2" y="179"/>
                    <a:pt x="2" y="179"/>
                  </a:cubicBezTo>
                  <a:cubicBezTo>
                    <a:pt x="2" y="179"/>
                    <a:pt x="2" y="179"/>
                    <a:pt x="2" y="179"/>
                  </a:cubicBezTo>
                  <a:close/>
                  <a:moveTo>
                    <a:pt x="25" y="178"/>
                  </a:move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178"/>
                    <a:pt x="26" y="178"/>
                    <a:pt x="25" y="178"/>
                  </a:cubicBezTo>
                  <a:close/>
                  <a:moveTo>
                    <a:pt x="33" y="178"/>
                  </a:moveTo>
                  <a:cubicBezTo>
                    <a:pt x="33" y="178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lose/>
                  <a:moveTo>
                    <a:pt x="29" y="175"/>
                  </a:moveTo>
                  <a:cubicBezTo>
                    <a:pt x="29" y="169"/>
                    <a:pt x="28" y="154"/>
                    <a:pt x="26" y="13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8" y="154"/>
                    <a:pt x="29" y="169"/>
                    <a:pt x="29" y="175"/>
                  </a:cubicBezTo>
                  <a:close/>
                  <a:moveTo>
                    <a:pt x="15" y="17"/>
                  </a:moveTo>
                  <a:cubicBezTo>
                    <a:pt x="14" y="13"/>
                    <a:pt x="14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13"/>
                    <a:pt x="15" y="17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777"/>
            <p:cNvSpPr>
              <a:spLocks noEditPoints="1"/>
            </p:cNvSpPr>
            <p:nvPr/>
          </p:nvSpPr>
          <p:spPr bwMode="auto">
            <a:xfrm>
              <a:off x="6659964" y="5529742"/>
              <a:ext cx="850082" cy="377256"/>
            </a:xfrm>
            <a:custGeom>
              <a:gdLst>
                <a:gd name="T0" fmla="*/ 128 w 154"/>
                <a:gd name="T1" fmla="*/ 65 h 68"/>
                <a:gd name="T2" fmla="*/ 122 w 154"/>
                <a:gd name="T3" fmla="*/ 40 h 68"/>
                <a:gd name="T4" fmla="*/ 122 w 154"/>
                <a:gd name="T5" fmla="*/ 40 h 68"/>
                <a:gd name="T6" fmla="*/ 110 w 154"/>
                <a:gd name="T7" fmla="*/ 6 h 68"/>
                <a:gd name="T8" fmla="*/ 110 w 154"/>
                <a:gd name="T9" fmla="*/ 6 h 68"/>
                <a:gd name="T10" fmla="*/ 105 w 154"/>
                <a:gd name="T11" fmla="*/ 4 h 68"/>
                <a:gd name="T12" fmla="*/ 105 w 154"/>
                <a:gd name="T13" fmla="*/ 4 h 68"/>
                <a:gd name="T14" fmla="*/ 45 w 154"/>
                <a:gd name="T15" fmla="*/ 23 h 68"/>
                <a:gd name="T16" fmla="*/ 45 w 154"/>
                <a:gd name="T17" fmla="*/ 23 h 68"/>
                <a:gd name="T18" fmla="*/ 2 w 154"/>
                <a:gd name="T19" fmla="*/ 42 h 68"/>
                <a:gd name="T20" fmla="*/ 2 w 154"/>
                <a:gd name="T21" fmla="*/ 42 h 68"/>
                <a:gd name="T22" fmla="*/ 0 w 154"/>
                <a:gd name="T23" fmla="*/ 38 h 68"/>
                <a:gd name="T24" fmla="*/ 105 w 154"/>
                <a:gd name="T25" fmla="*/ 0 h 68"/>
                <a:gd name="T26" fmla="*/ 105 w 154"/>
                <a:gd name="T27" fmla="*/ 0 h 68"/>
                <a:gd name="T28" fmla="*/ 113 w 154"/>
                <a:gd name="T29" fmla="*/ 4 h 68"/>
                <a:gd name="T30" fmla="*/ 113 w 154"/>
                <a:gd name="T31" fmla="*/ 4 h 68"/>
                <a:gd name="T32" fmla="*/ 131 w 154"/>
                <a:gd name="T33" fmla="*/ 62 h 68"/>
                <a:gd name="T34" fmla="*/ 131 w 154"/>
                <a:gd name="T35" fmla="*/ 62 h 68"/>
                <a:gd name="T36" fmla="*/ 153 w 154"/>
                <a:gd name="T37" fmla="*/ 53 h 68"/>
                <a:gd name="T38" fmla="*/ 154 w 154"/>
                <a:gd name="T39" fmla="*/ 57 h 68"/>
                <a:gd name="T40" fmla="*/ 128 w 154"/>
                <a:gd name="T41" fmla="*/ 68 h 68"/>
                <a:gd name="T42" fmla="*/ 128 w 154"/>
                <a:gd name="T43" fmla="*/ 65 h 68"/>
                <a:gd name="T44" fmla="*/ 2 w 154"/>
                <a:gd name="T45" fmla="*/ 42 h 68"/>
                <a:gd name="T46" fmla="*/ 2 w 154"/>
                <a:gd name="T47" fmla="*/ 42 h 68"/>
                <a:gd name="T48" fmla="*/ 2 w 154"/>
                <a:gd name="T49" fmla="*/ 42 h 68"/>
                <a:gd name="T50" fmla="*/ 2 w 154"/>
                <a:gd name="T51" fmla="*/ 42 h 68"/>
                <a:gd name="T52" fmla="*/ 2 w 154"/>
                <a:gd name="T53" fmla="*/ 42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68">
                  <a:moveTo>
                    <a:pt x="128" y="65"/>
                  </a:moveTo>
                  <a:cubicBezTo>
                    <a:pt x="128" y="65"/>
                    <a:pt x="125" y="54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18" y="27"/>
                    <a:pt x="113" y="12"/>
                    <a:pt x="110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08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94" y="4"/>
                    <a:pt x="68" y="14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33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8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9" y="0"/>
                    <a:pt x="112" y="1"/>
                    <a:pt x="113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20" y="15"/>
                    <a:pt x="129" y="53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5"/>
                    <a:pt x="128" y="65"/>
                    <a:pt x="128" y="65"/>
                  </a:cubicBezTo>
                  <a:close/>
                  <a:moveTo>
                    <a:pt x="2" y="42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778"/>
            <p:cNvSpPr>
              <a:spLocks noEditPoints="1"/>
            </p:cNvSpPr>
            <p:nvPr/>
          </p:nvSpPr>
          <p:spPr bwMode="auto">
            <a:xfrm>
              <a:off x="6644876" y="5519682"/>
              <a:ext cx="880262" cy="397376"/>
            </a:xfrm>
            <a:custGeom>
              <a:gdLst>
                <a:gd name="T0" fmla="*/ 129 w 160"/>
                <a:gd name="T1" fmla="*/ 68 h 72"/>
                <a:gd name="T2" fmla="*/ 129 w 160"/>
                <a:gd name="T3" fmla="*/ 68 h 72"/>
                <a:gd name="T4" fmla="*/ 129 w 160"/>
                <a:gd name="T5" fmla="*/ 68 h 72"/>
                <a:gd name="T6" fmla="*/ 131 w 160"/>
                <a:gd name="T7" fmla="*/ 67 h 72"/>
                <a:gd name="T8" fmla="*/ 131 w 160"/>
                <a:gd name="T9" fmla="*/ 67 h 72"/>
                <a:gd name="T10" fmla="*/ 129 w 160"/>
                <a:gd name="T11" fmla="*/ 68 h 72"/>
                <a:gd name="T12" fmla="*/ 129 w 160"/>
                <a:gd name="T13" fmla="*/ 68 h 72"/>
                <a:gd name="T14" fmla="*/ 129 w 160"/>
                <a:gd name="T15" fmla="*/ 67 h 72"/>
                <a:gd name="T16" fmla="*/ 128 w 160"/>
                <a:gd name="T17" fmla="*/ 66 h 72"/>
                <a:gd name="T18" fmla="*/ 127 w 160"/>
                <a:gd name="T19" fmla="*/ 60 h 72"/>
                <a:gd name="T20" fmla="*/ 123 w 160"/>
                <a:gd name="T21" fmla="*/ 43 h 72"/>
                <a:gd name="T22" fmla="*/ 111 w 160"/>
                <a:gd name="T23" fmla="*/ 9 h 72"/>
                <a:gd name="T24" fmla="*/ 111 w 160"/>
                <a:gd name="T25" fmla="*/ 9 h 72"/>
                <a:gd name="T26" fmla="*/ 109 w 160"/>
                <a:gd name="T27" fmla="*/ 8 h 72"/>
                <a:gd name="T28" fmla="*/ 108 w 160"/>
                <a:gd name="T29" fmla="*/ 8 h 72"/>
                <a:gd name="T30" fmla="*/ 49 w 160"/>
                <a:gd name="T31" fmla="*/ 27 h 72"/>
                <a:gd name="T32" fmla="*/ 7 w 160"/>
                <a:gd name="T33" fmla="*/ 45 h 72"/>
                <a:gd name="T34" fmla="*/ 7 w 160"/>
                <a:gd name="T35" fmla="*/ 46 h 72"/>
                <a:gd name="T36" fmla="*/ 4 w 160"/>
                <a:gd name="T37" fmla="*/ 47 h 72"/>
                <a:gd name="T38" fmla="*/ 3 w 160"/>
                <a:gd name="T39" fmla="*/ 39 h 72"/>
                <a:gd name="T40" fmla="*/ 3 w 160"/>
                <a:gd name="T41" fmla="*/ 38 h 72"/>
                <a:gd name="T42" fmla="*/ 6 w 160"/>
                <a:gd name="T43" fmla="*/ 37 h 72"/>
                <a:gd name="T44" fmla="*/ 15 w 160"/>
                <a:gd name="T45" fmla="*/ 33 h 72"/>
                <a:gd name="T46" fmla="*/ 46 w 160"/>
                <a:gd name="T47" fmla="*/ 20 h 72"/>
                <a:gd name="T48" fmla="*/ 108 w 160"/>
                <a:gd name="T49" fmla="*/ 0 h 72"/>
                <a:gd name="T50" fmla="*/ 118 w 160"/>
                <a:gd name="T51" fmla="*/ 5 h 72"/>
                <a:gd name="T52" fmla="*/ 136 w 160"/>
                <a:gd name="T53" fmla="*/ 61 h 72"/>
                <a:gd name="T54" fmla="*/ 160 w 160"/>
                <a:gd name="T55" fmla="*/ 60 h 72"/>
                <a:gd name="T56" fmla="*/ 129 w 160"/>
                <a:gd name="T57" fmla="*/ 70 h 72"/>
                <a:gd name="T58" fmla="*/ 133 w 160"/>
                <a:gd name="T59" fmla="*/ 67 h 72"/>
                <a:gd name="T60" fmla="*/ 133 w 160"/>
                <a:gd name="T61" fmla="*/ 67 h 72"/>
                <a:gd name="T62" fmla="*/ 133 w 160"/>
                <a:gd name="T63" fmla="*/ 67 h 72"/>
                <a:gd name="T64" fmla="*/ 131 w 160"/>
                <a:gd name="T65" fmla="*/ 59 h 72"/>
                <a:gd name="T66" fmla="*/ 115 w 160"/>
                <a:gd name="T67" fmla="*/ 7 h 72"/>
                <a:gd name="T68" fmla="*/ 115 w 160"/>
                <a:gd name="T69" fmla="*/ 7 h 72"/>
                <a:gd name="T70" fmla="*/ 126 w 160"/>
                <a:gd name="T71" fmla="*/ 42 h 72"/>
                <a:gd name="T72" fmla="*/ 8 w 160"/>
                <a:gd name="T73" fmla="*/ 40 h 72"/>
                <a:gd name="T74" fmla="*/ 7 w 160"/>
                <a:gd name="T75" fmla="*/ 41 h 72"/>
                <a:gd name="T76" fmla="*/ 115 w 160"/>
                <a:gd name="T77" fmla="*/ 7 h 72"/>
                <a:gd name="T78" fmla="*/ 114 w 160"/>
                <a:gd name="T79" fmla="*/ 6 h 72"/>
                <a:gd name="T80" fmla="*/ 115 w 160"/>
                <a:gd name="T81" fmla="*/ 7 h 72"/>
                <a:gd name="T82" fmla="*/ 109 w 160"/>
                <a:gd name="T83" fmla="*/ 4 h 72"/>
                <a:gd name="T84" fmla="*/ 112 w 160"/>
                <a:gd name="T85" fmla="*/ 5 h 72"/>
                <a:gd name="T86" fmla="*/ 129 w 160"/>
                <a:gd name="T87" fmla="*/ 68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72">
                  <a:moveTo>
                    <a:pt x="129" y="70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4"/>
                    <a:pt x="128" y="63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56"/>
                    <a:pt x="124" y="49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19" y="30"/>
                    <a:pt x="115" y="14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98" y="8"/>
                    <a:pt x="71" y="1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29" y="35"/>
                    <a:pt x="11" y="43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5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6"/>
                    <a:pt x="11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3" y="29"/>
                    <a:pt x="34" y="24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69" y="10"/>
                    <a:pt x="95" y="1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2" y="0"/>
                    <a:pt x="116" y="1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25" y="16"/>
                    <a:pt x="133" y="49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29" y="70"/>
                    <a:pt x="129" y="70"/>
                    <a:pt x="129" y="70"/>
                  </a:cubicBezTo>
                  <a:close/>
                  <a:moveTo>
                    <a:pt x="133" y="67"/>
                  </a:moveTo>
                  <a:cubicBezTo>
                    <a:pt x="133" y="67"/>
                    <a:pt x="133" y="67"/>
                    <a:pt x="133" y="67"/>
                  </a:cubicBezTo>
                  <a:cubicBezTo>
                    <a:pt x="155" y="58"/>
                    <a:pt x="155" y="58"/>
                    <a:pt x="155" y="58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33" y="67"/>
                    <a:pt x="133" y="67"/>
                    <a:pt x="133" y="67"/>
                  </a:cubicBezTo>
                  <a:close/>
                  <a:moveTo>
                    <a:pt x="126" y="42"/>
                  </a:moveTo>
                  <a:cubicBezTo>
                    <a:pt x="128" y="48"/>
                    <a:pt x="130" y="54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27" y="45"/>
                    <a:pt x="120" y="16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8" y="13"/>
                    <a:pt x="123" y="28"/>
                    <a:pt x="126" y="42"/>
                  </a:cubicBezTo>
                  <a:close/>
                  <a:moveTo>
                    <a:pt x="7" y="41"/>
                  </a:move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115" y="7"/>
                  </a:moveTo>
                  <a:cubicBezTo>
                    <a:pt x="115" y="7"/>
                    <a:pt x="115" y="7"/>
                    <a:pt x="115" y="7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4" y="6"/>
                    <a:pt x="114" y="6"/>
                    <a:pt x="115" y="7"/>
                  </a:cubicBezTo>
                  <a:close/>
                  <a:moveTo>
                    <a:pt x="112" y="5"/>
                  </a:move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1" y="5"/>
                    <a:pt x="112" y="5"/>
                  </a:cubicBezTo>
                  <a:close/>
                  <a:moveTo>
                    <a:pt x="129" y="68"/>
                  </a:move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805"/>
            <p:cNvSpPr/>
            <p:nvPr/>
          </p:nvSpPr>
          <p:spPr bwMode="auto">
            <a:xfrm>
              <a:off x="7439625" y="4926135"/>
              <a:ext cx="85513" cy="85513"/>
            </a:xfrm>
            <a:custGeom>
              <a:gdLst>
                <a:gd name="T0" fmla="*/ 0 w 17"/>
                <a:gd name="T1" fmla="*/ 9 h 17"/>
                <a:gd name="T2" fmla="*/ 3 w 17"/>
                <a:gd name="T3" fmla="*/ 6 h 17"/>
                <a:gd name="T4" fmla="*/ 6 w 17"/>
                <a:gd name="T5" fmla="*/ 10 h 17"/>
                <a:gd name="T6" fmla="*/ 14 w 17"/>
                <a:gd name="T7" fmla="*/ 0 h 17"/>
                <a:gd name="T8" fmla="*/ 14 w 17"/>
                <a:gd name="T9" fmla="*/ 0 h 17"/>
                <a:gd name="T10" fmla="*/ 17 w 17"/>
                <a:gd name="T11" fmla="*/ 4 h 17"/>
                <a:gd name="T12" fmla="*/ 7 w 17"/>
                <a:gd name="T13" fmla="*/ 17 h 17"/>
                <a:gd name="T14" fmla="*/ 0 w 17"/>
                <a:gd name="T15" fmla="*/ 9 h 17"/>
                <a:gd name="T16" fmla="*/ 0 w 17"/>
                <a:gd name="T17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lnTo>
                    <a:pt x="3" y="6"/>
                  </a:lnTo>
                  <a:lnTo>
                    <a:pt x="6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4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9" name="Freeform 3806"/>
          <p:cNvSpPr>
            <a:spLocks noEditPoints="1"/>
          </p:cNvSpPr>
          <p:nvPr/>
        </p:nvSpPr>
        <p:spPr bwMode="auto">
          <a:xfrm>
            <a:off x="7419505" y="4916074"/>
            <a:ext cx="125753" cy="110661"/>
          </a:xfrm>
          <a:custGeom>
            <a:gdLst>
              <a:gd name="T0" fmla="*/ 2 w 25"/>
              <a:gd name="T1" fmla="*/ 13 h 22"/>
              <a:gd name="T2" fmla="*/ 4 w 25"/>
              <a:gd name="T3" fmla="*/ 11 h 22"/>
              <a:gd name="T4" fmla="*/ 5 w 25"/>
              <a:gd name="T5" fmla="*/ 13 h 22"/>
              <a:gd name="T6" fmla="*/ 4 w 25"/>
              <a:gd name="T7" fmla="*/ 11 h 22"/>
              <a:gd name="T8" fmla="*/ 2 w 25"/>
              <a:gd name="T9" fmla="*/ 13 h 22"/>
              <a:gd name="T10" fmla="*/ 0 w 25"/>
              <a:gd name="T11" fmla="*/ 11 h 22"/>
              <a:gd name="T12" fmla="*/ 7 w 25"/>
              <a:gd name="T13" fmla="*/ 6 h 22"/>
              <a:gd name="T14" fmla="*/ 8 w 25"/>
              <a:gd name="T15" fmla="*/ 7 h 22"/>
              <a:gd name="T16" fmla="*/ 10 w 25"/>
              <a:gd name="T17" fmla="*/ 9 h 22"/>
              <a:gd name="T18" fmla="*/ 17 w 25"/>
              <a:gd name="T19" fmla="*/ 0 h 22"/>
              <a:gd name="T20" fmla="*/ 18 w 25"/>
              <a:gd name="T21" fmla="*/ 0 h 22"/>
              <a:gd name="T22" fmla="*/ 18 w 25"/>
              <a:gd name="T23" fmla="*/ 0 h 22"/>
              <a:gd name="T24" fmla="*/ 25 w 25"/>
              <a:gd name="T25" fmla="*/ 5 h 22"/>
              <a:gd name="T26" fmla="*/ 11 w 25"/>
              <a:gd name="T27" fmla="*/ 22 h 22"/>
              <a:gd name="T28" fmla="*/ 2 w 25"/>
              <a:gd name="T29" fmla="*/ 13 h 22"/>
              <a:gd name="T30" fmla="*/ 2 w 25"/>
              <a:gd name="T31" fmla="*/ 13 h 22"/>
              <a:gd name="T32" fmla="*/ 11 w 25"/>
              <a:gd name="T33" fmla="*/ 16 h 22"/>
              <a:gd name="T34" fmla="*/ 18 w 25"/>
              <a:gd name="T35" fmla="*/ 6 h 22"/>
              <a:gd name="T36" fmla="*/ 18 w 25"/>
              <a:gd name="T37" fmla="*/ 6 h 22"/>
              <a:gd name="T38" fmla="*/ 11 w 25"/>
              <a:gd name="T39" fmla="*/ 16 h 22"/>
              <a:gd name="T40" fmla="*/ 11 w 25"/>
              <a:gd name="T41" fmla="*/ 16 h 22"/>
              <a:gd name="T42" fmla="*/ 11 w 25"/>
              <a:gd name="T43" fmla="*/ 16 h 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2">
                <a:moveTo>
                  <a:pt x="2" y="13"/>
                </a:moveTo>
                <a:lnTo>
                  <a:pt x="4" y="11"/>
                </a:lnTo>
                <a:lnTo>
                  <a:pt x="5" y="13"/>
                </a:lnTo>
                <a:lnTo>
                  <a:pt x="4" y="11"/>
                </a:lnTo>
                <a:lnTo>
                  <a:pt x="2" y="13"/>
                </a:lnTo>
                <a:lnTo>
                  <a:pt x="0" y="11"/>
                </a:lnTo>
                <a:lnTo>
                  <a:pt x="7" y="6"/>
                </a:lnTo>
                <a:lnTo>
                  <a:pt x="8" y="7"/>
                </a:lnTo>
                <a:lnTo>
                  <a:pt x="10" y="9"/>
                </a:lnTo>
                <a:lnTo>
                  <a:pt x="17" y="0"/>
                </a:lnTo>
                <a:lnTo>
                  <a:pt x="18" y="0"/>
                </a:lnTo>
                <a:lnTo>
                  <a:pt x="18" y="0"/>
                </a:lnTo>
                <a:lnTo>
                  <a:pt x="25" y="5"/>
                </a:lnTo>
                <a:lnTo>
                  <a:pt x="11" y="22"/>
                </a:lnTo>
                <a:lnTo>
                  <a:pt x="2" y="13"/>
                </a:lnTo>
                <a:lnTo>
                  <a:pt x="2" y="13"/>
                </a:lnTo>
                <a:close/>
                <a:moveTo>
                  <a:pt x="11" y="16"/>
                </a:moveTo>
                <a:lnTo>
                  <a:pt x="18" y="6"/>
                </a:lnTo>
                <a:lnTo>
                  <a:pt x="18" y="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3807"/>
          <p:cNvSpPr>
            <a:spLocks noEditPoints="1"/>
          </p:cNvSpPr>
          <p:nvPr/>
        </p:nvSpPr>
        <p:spPr bwMode="auto">
          <a:xfrm>
            <a:off x="8229343" y="5258119"/>
            <a:ext cx="523126" cy="286715"/>
          </a:xfrm>
          <a:custGeom>
            <a:gdLst>
              <a:gd name="T0" fmla="*/ 70 w 95"/>
              <a:gd name="T1" fmla="*/ 50 h 52"/>
              <a:gd name="T2" fmla="*/ 71 w 95"/>
              <a:gd name="T3" fmla="*/ 46 h 52"/>
              <a:gd name="T4" fmla="*/ 74 w 95"/>
              <a:gd name="T5" fmla="*/ 47 h 52"/>
              <a:gd name="T6" fmla="*/ 74 w 95"/>
              <a:gd name="T7" fmla="*/ 47 h 52"/>
              <a:gd name="T8" fmla="*/ 82 w 95"/>
              <a:gd name="T9" fmla="*/ 48 h 52"/>
              <a:gd name="T10" fmla="*/ 82 w 95"/>
              <a:gd name="T11" fmla="*/ 48 h 52"/>
              <a:gd name="T12" fmla="*/ 90 w 95"/>
              <a:gd name="T13" fmla="*/ 47 h 52"/>
              <a:gd name="T14" fmla="*/ 90 w 95"/>
              <a:gd name="T15" fmla="*/ 47 h 52"/>
              <a:gd name="T16" fmla="*/ 91 w 95"/>
              <a:gd name="T17" fmla="*/ 40 h 52"/>
              <a:gd name="T18" fmla="*/ 91 w 95"/>
              <a:gd name="T19" fmla="*/ 40 h 52"/>
              <a:gd name="T20" fmla="*/ 79 w 95"/>
              <a:gd name="T21" fmla="*/ 8 h 52"/>
              <a:gd name="T22" fmla="*/ 79 w 95"/>
              <a:gd name="T23" fmla="*/ 8 h 52"/>
              <a:gd name="T24" fmla="*/ 43 w 95"/>
              <a:gd name="T25" fmla="*/ 4 h 52"/>
              <a:gd name="T26" fmla="*/ 43 w 95"/>
              <a:gd name="T27" fmla="*/ 4 h 52"/>
              <a:gd name="T28" fmla="*/ 0 w 95"/>
              <a:gd name="T29" fmla="*/ 6 h 52"/>
              <a:gd name="T30" fmla="*/ 0 w 95"/>
              <a:gd name="T31" fmla="*/ 6 h 52"/>
              <a:gd name="T32" fmla="*/ 0 w 95"/>
              <a:gd name="T33" fmla="*/ 2 h 52"/>
              <a:gd name="T34" fmla="*/ 43 w 95"/>
              <a:gd name="T35" fmla="*/ 0 h 52"/>
              <a:gd name="T36" fmla="*/ 43 w 95"/>
              <a:gd name="T37" fmla="*/ 0 h 52"/>
              <a:gd name="T38" fmla="*/ 81 w 95"/>
              <a:gd name="T39" fmla="*/ 4 h 52"/>
              <a:gd name="T40" fmla="*/ 81 w 95"/>
              <a:gd name="T41" fmla="*/ 4 h 52"/>
              <a:gd name="T42" fmla="*/ 95 w 95"/>
              <a:gd name="T43" fmla="*/ 40 h 52"/>
              <a:gd name="T44" fmla="*/ 95 w 95"/>
              <a:gd name="T45" fmla="*/ 40 h 52"/>
              <a:gd name="T46" fmla="*/ 91 w 95"/>
              <a:gd name="T47" fmla="*/ 50 h 52"/>
              <a:gd name="T48" fmla="*/ 91 w 95"/>
              <a:gd name="T49" fmla="*/ 50 h 52"/>
              <a:gd name="T50" fmla="*/ 82 w 95"/>
              <a:gd name="T51" fmla="*/ 52 h 52"/>
              <a:gd name="T52" fmla="*/ 82 w 95"/>
              <a:gd name="T53" fmla="*/ 52 h 52"/>
              <a:gd name="T54" fmla="*/ 70 w 95"/>
              <a:gd name="T55" fmla="*/ 50 h 52"/>
              <a:gd name="T56" fmla="*/ 0 w 95"/>
              <a:gd name="T57" fmla="*/ 6 h 52"/>
              <a:gd name="T58" fmla="*/ 0 w 95"/>
              <a:gd name="T59" fmla="*/ 6 h 52"/>
              <a:gd name="T60" fmla="*/ 0 w 95"/>
              <a:gd name="T61" fmla="*/ 6 h 52"/>
              <a:gd name="T62" fmla="*/ 0 w 95"/>
              <a:gd name="T63" fmla="*/ 6 h 52"/>
              <a:gd name="T64" fmla="*/ 0 w 95"/>
              <a:gd name="T65" fmla="*/ 6 h 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" h="52">
                <a:moveTo>
                  <a:pt x="70" y="50"/>
                </a:move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2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6" y="48"/>
                  <a:pt x="79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5" y="48"/>
                  <a:pt x="87" y="48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6"/>
                  <a:pt x="92" y="44"/>
                  <a:pt x="91" y="40"/>
                </a:cubicBezTo>
                <a:cubicBezTo>
                  <a:pt x="91" y="40"/>
                  <a:pt x="91" y="40"/>
                  <a:pt x="91" y="40"/>
                </a:cubicBezTo>
                <a:cubicBezTo>
                  <a:pt x="92" y="29"/>
                  <a:pt x="85" y="11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5"/>
                  <a:pt x="59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22" y="4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22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9" y="0"/>
                  <a:pt x="75" y="1"/>
                  <a:pt x="81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9" y="10"/>
                  <a:pt x="95" y="28"/>
                  <a:pt x="95" y="40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44"/>
                  <a:pt x="95" y="48"/>
                  <a:pt x="91" y="50"/>
                </a:cubicBezTo>
                <a:cubicBezTo>
                  <a:pt x="91" y="50"/>
                  <a:pt x="91" y="50"/>
                  <a:pt x="91" y="50"/>
                </a:cubicBezTo>
                <a:cubicBezTo>
                  <a:pt x="88" y="52"/>
                  <a:pt x="85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76" y="52"/>
                  <a:pt x="70" y="50"/>
                  <a:pt x="70" y="50"/>
                </a:cubicBezTo>
                <a:close/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3808"/>
          <p:cNvSpPr>
            <a:spLocks noEditPoints="1"/>
          </p:cNvSpPr>
          <p:nvPr/>
        </p:nvSpPr>
        <p:spPr bwMode="auto">
          <a:xfrm>
            <a:off x="8214255" y="5248058"/>
            <a:ext cx="548278" cy="306835"/>
          </a:xfrm>
          <a:custGeom>
            <a:gdLst>
              <a:gd name="T0" fmla="*/ 70 w 99"/>
              <a:gd name="T1" fmla="*/ 52 h 56"/>
              <a:gd name="T2" fmla="*/ 72 w 99"/>
              <a:gd name="T3" fmla="*/ 47 h 56"/>
              <a:gd name="T4" fmla="*/ 74 w 99"/>
              <a:gd name="T5" fmla="*/ 47 h 56"/>
              <a:gd name="T6" fmla="*/ 74 w 99"/>
              <a:gd name="T7" fmla="*/ 47 h 56"/>
              <a:gd name="T8" fmla="*/ 77 w 99"/>
              <a:gd name="T9" fmla="*/ 47 h 56"/>
              <a:gd name="T10" fmla="*/ 84 w 99"/>
              <a:gd name="T11" fmla="*/ 48 h 56"/>
              <a:gd name="T12" fmla="*/ 91 w 99"/>
              <a:gd name="T13" fmla="*/ 47 h 56"/>
              <a:gd name="T14" fmla="*/ 91 w 99"/>
              <a:gd name="T15" fmla="*/ 42 h 56"/>
              <a:gd name="T16" fmla="*/ 91 w 99"/>
              <a:gd name="T17" fmla="*/ 42 h 56"/>
              <a:gd name="T18" fmla="*/ 80 w 99"/>
              <a:gd name="T19" fmla="*/ 11 h 56"/>
              <a:gd name="T20" fmla="*/ 68 w 99"/>
              <a:gd name="T21" fmla="*/ 9 h 56"/>
              <a:gd name="T22" fmla="*/ 45 w 99"/>
              <a:gd name="T23" fmla="*/ 8 h 56"/>
              <a:gd name="T24" fmla="*/ 3 w 99"/>
              <a:gd name="T25" fmla="*/ 10 h 56"/>
              <a:gd name="T26" fmla="*/ 2 w 99"/>
              <a:gd name="T27" fmla="*/ 2 h 56"/>
              <a:gd name="T28" fmla="*/ 3 w 99"/>
              <a:gd name="T29" fmla="*/ 2 h 56"/>
              <a:gd name="T30" fmla="*/ 6 w 99"/>
              <a:gd name="T31" fmla="*/ 1 h 56"/>
              <a:gd name="T32" fmla="*/ 45 w 99"/>
              <a:gd name="T33" fmla="*/ 0 h 56"/>
              <a:gd name="T34" fmla="*/ 84 w 99"/>
              <a:gd name="T35" fmla="*/ 5 h 56"/>
              <a:gd name="T36" fmla="*/ 94 w 99"/>
              <a:gd name="T37" fmla="*/ 54 h 56"/>
              <a:gd name="T38" fmla="*/ 84 w 99"/>
              <a:gd name="T39" fmla="*/ 56 h 56"/>
              <a:gd name="T40" fmla="*/ 72 w 99"/>
              <a:gd name="T41" fmla="*/ 52 h 56"/>
              <a:gd name="T42" fmla="*/ 71 w 99"/>
              <a:gd name="T43" fmla="*/ 54 h 56"/>
              <a:gd name="T44" fmla="*/ 84 w 99"/>
              <a:gd name="T45" fmla="*/ 52 h 56"/>
              <a:gd name="T46" fmla="*/ 84 w 99"/>
              <a:gd name="T47" fmla="*/ 52 h 56"/>
              <a:gd name="T48" fmla="*/ 92 w 99"/>
              <a:gd name="T49" fmla="*/ 50 h 56"/>
              <a:gd name="T50" fmla="*/ 92 w 99"/>
              <a:gd name="T51" fmla="*/ 50 h 56"/>
              <a:gd name="T52" fmla="*/ 76 w 99"/>
              <a:gd name="T53" fmla="*/ 51 h 56"/>
              <a:gd name="T54" fmla="*/ 74 w 99"/>
              <a:gd name="T55" fmla="*/ 51 h 56"/>
              <a:gd name="T56" fmla="*/ 73 w 99"/>
              <a:gd name="T57" fmla="*/ 50 h 56"/>
              <a:gd name="T58" fmla="*/ 73 w 99"/>
              <a:gd name="T59" fmla="*/ 50 h 56"/>
              <a:gd name="T60" fmla="*/ 72 w 99"/>
              <a:gd name="T61" fmla="*/ 50 h 56"/>
              <a:gd name="T62" fmla="*/ 73 w 99"/>
              <a:gd name="T63" fmla="*/ 50 h 56"/>
              <a:gd name="T64" fmla="*/ 93 w 99"/>
              <a:gd name="T65" fmla="*/ 50 h 56"/>
              <a:gd name="T66" fmla="*/ 92 w 99"/>
              <a:gd name="T67" fmla="*/ 50 h 56"/>
              <a:gd name="T68" fmla="*/ 71 w 99"/>
              <a:gd name="T69" fmla="*/ 49 h 56"/>
              <a:gd name="T70" fmla="*/ 95 w 99"/>
              <a:gd name="T71" fmla="*/ 47 h 56"/>
              <a:gd name="T72" fmla="*/ 95 w 99"/>
              <a:gd name="T73" fmla="*/ 45 h 56"/>
              <a:gd name="T74" fmla="*/ 95 w 99"/>
              <a:gd name="T75" fmla="*/ 40 h 56"/>
              <a:gd name="T76" fmla="*/ 82 w 99"/>
              <a:gd name="T77" fmla="*/ 8 h 56"/>
              <a:gd name="T78" fmla="*/ 2 w 99"/>
              <a:gd name="T79" fmla="*/ 10 h 56"/>
              <a:gd name="T80" fmla="*/ 68 w 99"/>
              <a:gd name="T81" fmla="*/ 5 h 56"/>
              <a:gd name="T82" fmla="*/ 62 w 99"/>
              <a:gd name="T83" fmla="*/ 5 h 56"/>
              <a:gd name="T84" fmla="*/ 4 w 99"/>
              <a:gd name="T85" fmla="*/ 5 h 56"/>
              <a:gd name="T86" fmla="*/ 4 w 99"/>
              <a:gd name="T87" fmla="*/ 5 h 56"/>
              <a:gd name="T88" fmla="*/ 8 w 99"/>
              <a:gd name="T89" fmla="*/ 5 h 56"/>
              <a:gd name="T90" fmla="*/ 8 w 99"/>
              <a:gd name="T91" fmla="*/ 5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9" h="56">
                <a:moveTo>
                  <a:pt x="71" y="54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2"/>
                  <a:pt x="70" y="52"/>
                  <a:pt x="70" y="52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8"/>
                  <a:pt x="71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6" y="47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9" y="48"/>
                  <a:pt x="81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6" y="48"/>
                  <a:pt x="89" y="48"/>
                  <a:pt x="91" y="47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1" y="46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5"/>
                  <a:pt x="91" y="44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42"/>
                  <a:pt x="91" y="42"/>
                  <a:pt x="91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2" y="32"/>
                  <a:pt x="85" y="14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4" y="10"/>
                  <a:pt x="68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2" y="9"/>
                  <a:pt x="54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6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24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5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8" y="1"/>
                  <a:pt x="12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24" y="1"/>
                  <a:pt x="34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62" y="0"/>
                  <a:pt x="77" y="1"/>
                  <a:pt x="84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94" y="11"/>
                  <a:pt x="99" y="29"/>
                  <a:pt x="99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6"/>
                  <a:pt x="99" y="51"/>
                  <a:pt x="94" y="54"/>
                </a:cubicBezTo>
                <a:cubicBezTo>
                  <a:pt x="94" y="54"/>
                  <a:pt x="94" y="54"/>
                  <a:pt x="94" y="54"/>
                </a:cubicBezTo>
                <a:cubicBezTo>
                  <a:pt x="91" y="56"/>
                  <a:pt x="87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78" y="56"/>
                  <a:pt x="72" y="55"/>
                  <a:pt x="71" y="54"/>
                </a:cubicBezTo>
                <a:close/>
                <a:moveTo>
                  <a:pt x="71" y="54"/>
                </a:moveTo>
                <a:cubicBezTo>
                  <a:pt x="72" y="52"/>
                  <a:pt x="72" y="52"/>
                  <a:pt x="72" y="52"/>
                </a:cubicBezTo>
                <a:cubicBezTo>
                  <a:pt x="74" y="53"/>
                  <a:pt x="74" y="53"/>
                  <a:pt x="74" y="53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4"/>
                  <a:pt x="71" y="54"/>
                  <a:pt x="71" y="54"/>
                </a:cubicBezTo>
                <a:close/>
                <a:moveTo>
                  <a:pt x="84" y="52"/>
                </a:move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2"/>
                  <a:pt x="84" y="52"/>
                  <a:pt x="84" y="52"/>
                </a:cubicBezTo>
                <a:close/>
                <a:moveTo>
                  <a:pt x="84" y="52"/>
                </a:moveTo>
                <a:cubicBezTo>
                  <a:pt x="84" y="52"/>
                  <a:pt x="84" y="52"/>
                  <a:pt x="84" y="52"/>
                </a:cubicBezTo>
                <a:cubicBezTo>
                  <a:pt x="87" y="52"/>
                  <a:pt x="90" y="52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0" y="52"/>
                  <a:pt x="87" y="52"/>
                  <a:pt x="84" y="52"/>
                </a:cubicBezTo>
                <a:close/>
                <a:moveTo>
                  <a:pt x="80" y="52"/>
                </a:moveTo>
                <a:cubicBezTo>
                  <a:pt x="78" y="52"/>
                  <a:pt x="77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5" y="51"/>
                  <a:pt x="75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6" y="51"/>
                  <a:pt x="78" y="52"/>
                  <a:pt x="80" y="52"/>
                </a:cubicBezTo>
                <a:close/>
                <a:moveTo>
                  <a:pt x="73" y="50"/>
                </a:move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lose/>
                <a:moveTo>
                  <a:pt x="92" y="50"/>
                </a:moveTo>
                <a:cubicBezTo>
                  <a:pt x="92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0"/>
                  <a:pt x="92" y="50"/>
                  <a:pt x="92" y="50"/>
                </a:cubicBezTo>
                <a:close/>
                <a:moveTo>
                  <a:pt x="71" y="50"/>
                </a:moveTo>
                <a:cubicBezTo>
                  <a:pt x="71" y="50"/>
                  <a:pt x="71" y="49"/>
                  <a:pt x="71" y="49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49"/>
                  <a:pt x="71" y="49"/>
                  <a:pt x="71" y="50"/>
                </a:cubicBezTo>
                <a:close/>
                <a:moveTo>
                  <a:pt x="95" y="47"/>
                </a:moveTo>
                <a:cubicBezTo>
                  <a:pt x="94" y="48"/>
                  <a:pt x="94" y="48"/>
                  <a:pt x="94" y="49"/>
                </a:cubicBezTo>
                <a:cubicBezTo>
                  <a:pt x="94" y="49"/>
                  <a:pt x="94" y="49"/>
                  <a:pt x="94" y="49"/>
                </a:cubicBezTo>
                <a:cubicBezTo>
                  <a:pt x="95" y="48"/>
                  <a:pt x="95" y="47"/>
                  <a:pt x="95" y="45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6"/>
                  <a:pt x="95" y="47"/>
                  <a:pt x="95" y="47"/>
                </a:cubicBezTo>
                <a:close/>
                <a:moveTo>
                  <a:pt x="95" y="40"/>
                </a:moveTo>
                <a:cubicBezTo>
                  <a:pt x="95" y="29"/>
                  <a:pt x="89" y="12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9" y="12"/>
                  <a:pt x="95" y="29"/>
                  <a:pt x="95" y="40"/>
                </a:cubicBezTo>
                <a:close/>
                <a:moveTo>
                  <a:pt x="2" y="10"/>
                </a:moveTo>
                <a:cubicBezTo>
                  <a:pt x="2" y="8"/>
                  <a:pt x="2" y="8"/>
                  <a:pt x="2" y="8"/>
                </a:cubicBezTo>
                <a:cubicBezTo>
                  <a:pt x="2" y="10"/>
                  <a:pt x="2" y="10"/>
                  <a:pt x="2" y="10"/>
                </a:cubicBezTo>
                <a:close/>
                <a:moveTo>
                  <a:pt x="68" y="5"/>
                </a:moveTo>
                <a:cubicBezTo>
                  <a:pt x="71" y="5"/>
                  <a:pt x="73" y="6"/>
                  <a:pt x="75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71" y="5"/>
                  <a:pt x="67" y="5"/>
                  <a:pt x="62" y="5"/>
                </a:cubicBezTo>
                <a:cubicBezTo>
                  <a:pt x="62" y="5"/>
                  <a:pt x="62" y="5"/>
                  <a:pt x="62" y="5"/>
                </a:cubicBezTo>
                <a:cubicBezTo>
                  <a:pt x="65" y="5"/>
                  <a:pt x="67" y="5"/>
                  <a:pt x="68" y="5"/>
                </a:cubicBezTo>
                <a:close/>
                <a:moveTo>
                  <a:pt x="4" y="5"/>
                </a:moveTo>
                <a:cubicBezTo>
                  <a:pt x="5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5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3809"/>
          <p:cNvSpPr/>
          <p:nvPr/>
        </p:nvSpPr>
        <p:spPr bwMode="auto">
          <a:xfrm>
            <a:off x="8626720" y="5524713"/>
            <a:ext cx="80481" cy="45272"/>
          </a:xfrm>
          <a:custGeom>
            <a:gdLst>
              <a:gd name="T0" fmla="*/ 0 w 16"/>
              <a:gd name="T1" fmla="*/ 4 h 9"/>
              <a:gd name="T2" fmla="*/ 15 w 16"/>
              <a:gd name="T3" fmla="*/ 0 h 9"/>
              <a:gd name="T4" fmla="*/ 16 w 16"/>
              <a:gd name="T5" fmla="*/ 4 h 9"/>
              <a:gd name="T6" fmla="*/ 1 w 16"/>
              <a:gd name="T7" fmla="*/ 9 h 9"/>
              <a:gd name="T8" fmla="*/ 0 w 16"/>
              <a:gd name="T9" fmla="*/ 4 h 9"/>
              <a:gd name="T10" fmla="*/ 0 w 16"/>
              <a:gd name="T11" fmla="*/ 4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9">
                <a:moveTo>
                  <a:pt x="0" y="4"/>
                </a:moveTo>
                <a:lnTo>
                  <a:pt x="15" y="0"/>
                </a:lnTo>
                <a:lnTo>
                  <a:pt x="16" y="4"/>
                </a:lnTo>
                <a:lnTo>
                  <a:pt x="1" y="9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3810"/>
          <p:cNvSpPr>
            <a:spLocks noEditPoints="1"/>
          </p:cNvSpPr>
          <p:nvPr/>
        </p:nvSpPr>
        <p:spPr bwMode="auto">
          <a:xfrm>
            <a:off x="8606600" y="5514653"/>
            <a:ext cx="115693" cy="65392"/>
          </a:xfrm>
          <a:custGeom>
            <a:gdLst>
              <a:gd name="T0" fmla="*/ 3 w 23"/>
              <a:gd name="T1" fmla="*/ 11 h 13"/>
              <a:gd name="T2" fmla="*/ 1 w 23"/>
              <a:gd name="T3" fmla="*/ 6 h 13"/>
              <a:gd name="T4" fmla="*/ 4 w 23"/>
              <a:gd name="T5" fmla="*/ 6 h 13"/>
              <a:gd name="T6" fmla="*/ 4 w 23"/>
              <a:gd name="T7" fmla="*/ 8 h 13"/>
              <a:gd name="T8" fmla="*/ 4 w 23"/>
              <a:gd name="T9" fmla="*/ 6 h 13"/>
              <a:gd name="T10" fmla="*/ 1 w 23"/>
              <a:gd name="T11" fmla="*/ 6 h 13"/>
              <a:gd name="T12" fmla="*/ 0 w 23"/>
              <a:gd name="T13" fmla="*/ 4 h 13"/>
              <a:gd name="T14" fmla="*/ 21 w 23"/>
              <a:gd name="T15" fmla="*/ 0 h 13"/>
              <a:gd name="T16" fmla="*/ 23 w 23"/>
              <a:gd name="T17" fmla="*/ 7 h 13"/>
              <a:gd name="T18" fmla="*/ 3 w 23"/>
              <a:gd name="T19" fmla="*/ 13 h 13"/>
              <a:gd name="T20" fmla="*/ 3 w 23"/>
              <a:gd name="T21" fmla="*/ 11 h 13"/>
              <a:gd name="T22" fmla="*/ 3 w 23"/>
              <a:gd name="T23" fmla="*/ 11 h 13"/>
              <a:gd name="T24" fmla="*/ 7 w 23"/>
              <a:gd name="T25" fmla="*/ 7 h 13"/>
              <a:gd name="T26" fmla="*/ 18 w 23"/>
              <a:gd name="T27" fmla="*/ 4 h 13"/>
              <a:gd name="T28" fmla="*/ 18 w 23"/>
              <a:gd name="T29" fmla="*/ 4 h 13"/>
              <a:gd name="T30" fmla="*/ 7 w 23"/>
              <a:gd name="T31" fmla="*/ 7 h 13"/>
              <a:gd name="T32" fmla="*/ 7 w 23"/>
              <a:gd name="T33" fmla="*/ 7 h 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13">
                <a:moveTo>
                  <a:pt x="3" y="11"/>
                </a:moveTo>
                <a:lnTo>
                  <a:pt x="1" y="6"/>
                </a:lnTo>
                <a:lnTo>
                  <a:pt x="4" y="6"/>
                </a:lnTo>
                <a:lnTo>
                  <a:pt x="4" y="8"/>
                </a:lnTo>
                <a:lnTo>
                  <a:pt x="4" y="6"/>
                </a:lnTo>
                <a:lnTo>
                  <a:pt x="1" y="6"/>
                </a:lnTo>
                <a:lnTo>
                  <a:pt x="0" y="4"/>
                </a:lnTo>
                <a:lnTo>
                  <a:pt x="21" y="0"/>
                </a:lnTo>
                <a:lnTo>
                  <a:pt x="23" y="7"/>
                </a:lnTo>
                <a:lnTo>
                  <a:pt x="3" y="13"/>
                </a:lnTo>
                <a:lnTo>
                  <a:pt x="3" y="11"/>
                </a:lnTo>
                <a:lnTo>
                  <a:pt x="3" y="11"/>
                </a:lnTo>
                <a:close/>
                <a:moveTo>
                  <a:pt x="7" y="7"/>
                </a:moveTo>
                <a:lnTo>
                  <a:pt x="18" y="4"/>
                </a:lnTo>
                <a:lnTo>
                  <a:pt x="18" y="4"/>
                </a:lnTo>
                <a:lnTo>
                  <a:pt x="7" y="7"/>
                </a:lnTo>
                <a:lnTo>
                  <a:pt x="7" y="7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3811"/>
          <p:cNvSpPr/>
          <p:nvPr/>
        </p:nvSpPr>
        <p:spPr bwMode="auto">
          <a:xfrm>
            <a:off x="8682049" y="5519682"/>
            <a:ext cx="40240" cy="45272"/>
          </a:xfrm>
          <a:custGeom>
            <a:gdLst>
              <a:gd name="T0" fmla="*/ 0 w 8"/>
              <a:gd name="T1" fmla="*/ 5 h 9"/>
              <a:gd name="T2" fmla="*/ 5 w 8"/>
              <a:gd name="T3" fmla="*/ 0 h 9"/>
              <a:gd name="T4" fmla="*/ 8 w 8"/>
              <a:gd name="T5" fmla="*/ 4 h 9"/>
              <a:gd name="T6" fmla="*/ 2 w 8"/>
              <a:gd name="T7" fmla="*/ 9 h 9"/>
              <a:gd name="T8" fmla="*/ 0 w 8"/>
              <a:gd name="T9" fmla="*/ 5 h 9"/>
              <a:gd name="T10" fmla="*/ 0 w 8"/>
              <a:gd name="T11" fmla="*/ 5 h 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9">
                <a:moveTo>
                  <a:pt x="0" y="5"/>
                </a:moveTo>
                <a:lnTo>
                  <a:pt x="5" y="0"/>
                </a:lnTo>
                <a:lnTo>
                  <a:pt x="8" y="4"/>
                </a:lnTo>
                <a:lnTo>
                  <a:pt x="2" y="9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3812"/>
          <p:cNvSpPr/>
          <p:nvPr/>
        </p:nvSpPr>
        <p:spPr bwMode="auto">
          <a:xfrm>
            <a:off x="8661929" y="5509622"/>
            <a:ext cx="80481" cy="70421"/>
          </a:xfrm>
          <a:custGeom>
            <a:gdLst>
              <a:gd name="T0" fmla="*/ 1 w 16"/>
              <a:gd name="T1" fmla="*/ 8 h 14"/>
              <a:gd name="T2" fmla="*/ 4 w 16"/>
              <a:gd name="T3" fmla="*/ 7 h 14"/>
              <a:gd name="T4" fmla="*/ 5 w 16"/>
              <a:gd name="T5" fmla="*/ 9 h 14"/>
              <a:gd name="T6" fmla="*/ 4 w 16"/>
              <a:gd name="T7" fmla="*/ 7 h 14"/>
              <a:gd name="T8" fmla="*/ 1 w 16"/>
              <a:gd name="T9" fmla="*/ 8 h 14"/>
              <a:gd name="T10" fmla="*/ 0 w 16"/>
              <a:gd name="T11" fmla="*/ 7 h 14"/>
              <a:gd name="T12" fmla="*/ 10 w 16"/>
              <a:gd name="T13" fmla="*/ 0 h 14"/>
              <a:gd name="T14" fmla="*/ 16 w 16"/>
              <a:gd name="T15" fmla="*/ 6 h 14"/>
              <a:gd name="T16" fmla="*/ 6 w 16"/>
              <a:gd name="T17" fmla="*/ 14 h 14"/>
              <a:gd name="T18" fmla="*/ 1 w 16"/>
              <a:gd name="T19" fmla="*/ 8 h 14"/>
              <a:gd name="T20" fmla="*/ 1 w 16"/>
              <a:gd name="T21" fmla="*/ 8 h 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4">
                <a:moveTo>
                  <a:pt x="1" y="8"/>
                </a:moveTo>
                <a:lnTo>
                  <a:pt x="4" y="7"/>
                </a:lnTo>
                <a:lnTo>
                  <a:pt x="5" y="9"/>
                </a:lnTo>
                <a:lnTo>
                  <a:pt x="4" y="7"/>
                </a:lnTo>
                <a:lnTo>
                  <a:pt x="1" y="8"/>
                </a:lnTo>
                <a:lnTo>
                  <a:pt x="0" y="7"/>
                </a:lnTo>
                <a:lnTo>
                  <a:pt x="10" y="0"/>
                </a:lnTo>
                <a:lnTo>
                  <a:pt x="16" y="6"/>
                </a:lnTo>
                <a:lnTo>
                  <a:pt x="6" y="14"/>
                </a:lnTo>
                <a:lnTo>
                  <a:pt x="1" y="8"/>
                </a:lnTo>
                <a:lnTo>
                  <a:pt x="1" y="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3813"/>
          <p:cNvSpPr/>
          <p:nvPr/>
        </p:nvSpPr>
        <p:spPr bwMode="auto">
          <a:xfrm>
            <a:off x="7489926" y="5806397"/>
            <a:ext cx="513066" cy="442645"/>
          </a:xfrm>
          <a:custGeom>
            <a:gdLst>
              <a:gd name="T0" fmla="*/ 0 w 93"/>
              <a:gd name="T1" fmla="*/ 76 h 80"/>
              <a:gd name="T2" fmla="*/ 23 w 93"/>
              <a:gd name="T3" fmla="*/ 76 h 80"/>
              <a:gd name="T4" fmla="*/ 28 w 93"/>
              <a:gd name="T5" fmla="*/ 45 h 80"/>
              <a:gd name="T6" fmla="*/ 28 w 93"/>
              <a:gd name="T7" fmla="*/ 45 h 80"/>
              <a:gd name="T8" fmla="*/ 38 w 93"/>
              <a:gd name="T9" fmla="*/ 3 h 80"/>
              <a:gd name="T10" fmla="*/ 38 w 93"/>
              <a:gd name="T11" fmla="*/ 3 h 80"/>
              <a:gd name="T12" fmla="*/ 50 w 93"/>
              <a:gd name="T13" fmla="*/ 0 h 80"/>
              <a:gd name="T14" fmla="*/ 50 w 93"/>
              <a:gd name="T15" fmla="*/ 0 h 80"/>
              <a:gd name="T16" fmla="*/ 93 w 93"/>
              <a:gd name="T17" fmla="*/ 9 h 80"/>
              <a:gd name="T18" fmla="*/ 93 w 93"/>
              <a:gd name="T19" fmla="*/ 9 h 80"/>
              <a:gd name="T20" fmla="*/ 93 w 93"/>
              <a:gd name="T21" fmla="*/ 9 h 80"/>
              <a:gd name="T22" fmla="*/ 92 w 93"/>
              <a:gd name="T23" fmla="*/ 13 h 80"/>
              <a:gd name="T24" fmla="*/ 76 w 93"/>
              <a:gd name="T25" fmla="*/ 8 h 80"/>
              <a:gd name="T26" fmla="*/ 76 w 93"/>
              <a:gd name="T27" fmla="*/ 8 h 80"/>
              <a:gd name="T28" fmla="*/ 50 w 93"/>
              <a:gd name="T29" fmla="*/ 4 h 80"/>
              <a:gd name="T30" fmla="*/ 50 w 93"/>
              <a:gd name="T31" fmla="*/ 4 h 80"/>
              <a:gd name="T32" fmla="*/ 41 w 93"/>
              <a:gd name="T33" fmla="*/ 6 h 80"/>
              <a:gd name="T34" fmla="*/ 41 w 93"/>
              <a:gd name="T35" fmla="*/ 6 h 80"/>
              <a:gd name="T36" fmla="*/ 32 w 93"/>
              <a:gd name="T37" fmla="*/ 45 h 80"/>
              <a:gd name="T38" fmla="*/ 32 w 93"/>
              <a:gd name="T39" fmla="*/ 45 h 80"/>
              <a:gd name="T40" fmla="*/ 27 w 93"/>
              <a:gd name="T41" fmla="*/ 78 h 80"/>
              <a:gd name="T42" fmla="*/ 27 w 93"/>
              <a:gd name="T43" fmla="*/ 78 h 80"/>
              <a:gd name="T44" fmla="*/ 27 w 93"/>
              <a:gd name="T45" fmla="*/ 80 h 80"/>
              <a:gd name="T46" fmla="*/ 0 w 93"/>
              <a:gd name="T47" fmla="*/ 80 h 80"/>
              <a:gd name="T48" fmla="*/ 0 w 93"/>
              <a:gd name="T49" fmla="*/ 76 h 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3" h="80">
                <a:moveTo>
                  <a:pt x="0" y="76"/>
                </a:moveTo>
                <a:cubicBezTo>
                  <a:pt x="23" y="76"/>
                  <a:pt x="23" y="76"/>
                  <a:pt x="23" y="76"/>
                </a:cubicBezTo>
                <a:cubicBezTo>
                  <a:pt x="24" y="72"/>
                  <a:pt x="26" y="58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1" y="27"/>
                  <a:pt x="34" y="9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40" y="0"/>
                  <a:pt x="45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66" y="0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13"/>
                  <a:pt x="85" y="10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68" y="6"/>
                  <a:pt x="57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5" y="4"/>
                  <a:pt x="42" y="5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39" y="9"/>
                  <a:pt x="35" y="28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29" y="62"/>
                  <a:pt x="27" y="78"/>
                  <a:pt x="27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6"/>
                  <a:pt x="0" y="76"/>
                  <a:pt x="0" y="7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3814"/>
          <p:cNvSpPr>
            <a:spLocks noEditPoints="1"/>
          </p:cNvSpPr>
          <p:nvPr/>
        </p:nvSpPr>
        <p:spPr bwMode="auto">
          <a:xfrm>
            <a:off x="7474834" y="5796337"/>
            <a:ext cx="538218" cy="462766"/>
          </a:xfrm>
          <a:custGeom>
            <a:gdLst>
              <a:gd name="T0" fmla="*/ 0 w 97"/>
              <a:gd name="T1" fmla="*/ 78 h 84"/>
              <a:gd name="T2" fmla="*/ 24 w 97"/>
              <a:gd name="T3" fmla="*/ 76 h 84"/>
              <a:gd name="T4" fmla="*/ 28 w 97"/>
              <a:gd name="T5" fmla="*/ 46 h 84"/>
              <a:gd name="T6" fmla="*/ 38 w 97"/>
              <a:gd name="T7" fmla="*/ 4 h 84"/>
              <a:gd name="T8" fmla="*/ 52 w 97"/>
              <a:gd name="T9" fmla="*/ 0 h 84"/>
              <a:gd name="T10" fmla="*/ 96 w 97"/>
              <a:gd name="T11" fmla="*/ 9 h 84"/>
              <a:gd name="T12" fmla="*/ 97 w 97"/>
              <a:gd name="T13" fmla="*/ 11 h 84"/>
              <a:gd name="T14" fmla="*/ 95 w 97"/>
              <a:gd name="T15" fmla="*/ 17 h 84"/>
              <a:gd name="T16" fmla="*/ 93 w 97"/>
              <a:gd name="T17" fmla="*/ 17 h 84"/>
              <a:gd name="T18" fmla="*/ 93 w 97"/>
              <a:gd name="T19" fmla="*/ 16 h 84"/>
              <a:gd name="T20" fmla="*/ 93 w 97"/>
              <a:gd name="T21" fmla="*/ 16 h 84"/>
              <a:gd name="T22" fmla="*/ 93 w 97"/>
              <a:gd name="T23" fmla="*/ 16 h 84"/>
              <a:gd name="T24" fmla="*/ 92 w 97"/>
              <a:gd name="T25" fmla="*/ 16 h 84"/>
              <a:gd name="T26" fmla="*/ 89 w 97"/>
              <a:gd name="T27" fmla="*/ 15 h 84"/>
              <a:gd name="T28" fmla="*/ 78 w 97"/>
              <a:gd name="T29" fmla="*/ 12 h 84"/>
              <a:gd name="T30" fmla="*/ 52 w 97"/>
              <a:gd name="T31" fmla="*/ 8 h 84"/>
              <a:gd name="T32" fmla="*/ 51 w 97"/>
              <a:gd name="T33" fmla="*/ 8 h 84"/>
              <a:gd name="T34" fmla="*/ 51 w 97"/>
              <a:gd name="T35" fmla="*/ 8 h 84"/>
              <a:gd name="T36" fmla="*/ 45 w 97"/>
              <a:gd name="T37" fmla="*/ 9 h 84"/>
              <a:gd name="T38" fmla="*/ 45 w 97"/>
              <a:gd name="T39" fmla="*/ 9 h 84"/>
              <a:gd name="T40" fmla="*/ 41 w 97"/>
              <a:gd name="T41" fmla="*/ 23 h 84"/>
              <a:gd name="T42" fmla="*/ 36 w 97"/>
              <a:gd name="T43" fmla="*/ 48 h 84"/>
              <a:gd name="T44" fmla="*/ 31 w 97"/>
              <a:gd name="T45" fmla="*/ 81 h 84"/>
              <a:gd name="T46" fmla="*/ 0 w 97"/>
              <a:gd name="T47" fmla="*/ 84 h 84"/>
              <a:gd name="T48" fmla="*/ 27 w 97"/>
              <a:gd name="T49" fmla="*/ 79 h 84"/>
              <a:gd name="T50" fmla="*/ 27 w 97"/>
              <a:gd name="T51" fmla="*/ 80 h 84"/>
              <a:gd name="T52" fmla="*/ 27 w 97"/>
              <a:gd name="T53" fmla="*/ 80 h 84"/>
              <a:gd name="T54" fmla="*/ 27 w 97"/>
              <a:gd name="T55" fmla="*/ 79 h 84"/>
              <a:gd name="T56" fmla="*/ 27 w 97"/>
              <a:gd name="T57" fmla="*/ 77 h 84"/>
              <a:gd name="T58" fmla="*/ 28 w 97"/>
              <a:gd name="T59" fmla="*/ 70 h 84"/>
              <a:gd name="T60" fmla="*/ 30 w 97"/>
              <a:gd name="T61" fmla="*/ 61 h 84"/>
              <a:gd name="T62" fmla="*/ 36 w 97"/>
              <a:gd name="T63" fmla="*/ 26 h 84"/>
              <a:gd name="T64" fmla="*/ 37 w 97"/>
              <a:gd name="T65" fmla="*/ 22 h 84"/>
              <a:gd name="T66" fmla="*/ 39 w 97"/>
              <a:gd name="T67" fmla="*/ 13 h 84"/>
              <a:gd name="T68" fmla="*/ 79 w 97"/>
              <a:gd name="T69" fmla="*/ 8 h 84"/>
              <a:gd name="T70" fmla="*/ 93 w 97"/>
              <a:gd name="T71" fmla="*/ 12 h 84"/>
              <a:gd name="T72" fmla="*/ 90 w 97"/>
              <a:gd name="T73" fmla="*/ 11 h 84"/>
              <a:gd name="T74" fmla="*/ 79 w 97"/>
              <a:gd name="T75" fmla="*/ 8 h 84"/>
              <a:gd name="T76" fmla="*/ 66 w 97"/>
              <a:gd name="T77" fmla="*/ 5 h 84"/>
              <a:gd name="T78" fmla="*/ 79 w 97"/>
              <a:gd name="T79" fmla="*/ 8 h 84"/>
              <a:gd name="T80" fmla="*/ 41 w 97"/>
              <a:gd name="T81" fmla="*/ 7 h 84"/>
              <a:gd name="T82" fmla="*/ 42 w 97"/>
              <a:gd name="T83" fmla="*/ 7 h 84"/>
              <a:gd name="T84" fmla="*/ 42 w 97"/>
              <a:gd name="T85" fmla="*/ 7 h 84"/>
              <a:gd name="T86" fmla="*/ 44 w 97"/>
              <a:gd name="T87" fmla="*/ 5 h 84"/>
              <a:gd name="T88" fmla="*/ 47 w 97"/>
              <a:gd name="T89" fmla="*/ 4 h 84"/>
              <a:gd name="T90" fmla="*/ 51 w 97"/>
              <a:gd name="T91" fmla="*/ 4 h 84"/>
              <a:gd name="T92" fmla="*/ 52 w 97"/>
              <a:gd name="T93" fmla="*/ 4 h 84"/>
              <a:gd name="T94" fmla="*/ 55 w 97"/>
              <a:gd name="T95" fmla="*/ 4 h 84"/>
              <a:gd name="T96" fmla="*/ 52 w 97"/>
              <a:gd name="T97" fmla="*/ 4 h 84"/>
              <a:gd name="T98" fmla="*/ 51 w 97"/>
              <a:gd name="T99" fmla="*/ 4 h 84"/>
              <a:gd name="T100" fmla="*/ 52 w 97"/>
              <a:gd name="T101" fmla="*/ 4 h 84"/>
              <a:gd name="T102" fmla="*/ 51 w 97"/>
              <a:gd name="T103" fmla="*/ 4 h 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" h="84">
                <a:moveTo>
                  <a:pt x="0" y="82"/>
                </a:moveTo>
                <a:cubicBezTo>
                  <a:pt x="0" y="78"/>
                  <a:pt x="0" y="78"/>
                  <a:pt x="0" y="78"/>
                </a:cubicBezTo>
                <a:cubicBezTo>
                  <a:pt x="0" y="76"/>
                  <a:pt x="0" y="76"/>
                  <a:pt x="0" y="76"/>
                </a:cubicBezTo>
                <a:cubicBezTo>
                  <a:pt x="24" y="76"/>
                  <a:pt x="24" y="76"/>
                  <a:pt x="24" y="76"/>
                </a:cubicBezTo>
                <a:cubicBezTo>
                  <a:pt x="24" y="71"/>
                  <a:pt x="26" y="59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31" y="29"/>
                  <a:pt x="34" y="11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42" y="0"/>
                  <a:pt x="47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8" y="0"/>
                  <a:pt x="93" y="8"/>
                  <a:pt x="96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7" y="11"/>
                  <a:pt x="97" y="11"/>
                  <a:pt x="97" y="11"/>
                </a:cubicBezTo>
                <a:cubicBezTo>
                  <a:pt x="97" y="11"/>
                  <a:pt x="97" y="11"/>
                  <a:pt x="97" y="11"/>
                </a:cubicBezTo>
                <a:cubicBezTo>
                  <a:pt x="95" y="17"/>
                  <a:pt x="95" y="17"/>
                  <a:pt x="95" y="17"/>
                </a:cubicBezTo>
                <a:cubicBezTo>
                  <a:pt x="94" y="17"/>
                  <a:pt x="94" y="17"/>
                  <a:pt x="94" y="17"/>
                </a:cubicBezTo>
                <a:cubicBezTo>
                  <a:pt x="93" y="17"/>
                  <a:pt x="94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1" y="16"/>
                  <a:pt x="90" y="16"/>
                  <a:pt x="89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6" y="14"/>
                  <a:pt x="82" y="13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69" y="10"/>
                  <a:pt x="59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48" y="7"/>
                  <a:pt x="45" y="8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10"/>
                  <a:pt x="42" y="16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39" y="30"/>
                  <a:pt x="37" y="39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3" y="65"/>
                  <a:pt x="31" y="81"/>
                  <a:pt x="31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84"/>
                  <a:pt x="31" y="84"/>
                  <a:pt x="31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2"/>
                  <a:pt x="0" y="82"/>
                  <a:pt x="0" y="82"/>
                </a:cubicBezTo>
                <a:close/>
                <a:moveTo>
                  <a:pt x="27" y="79"/>
                </a:move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0"/>
                  <a:pt x="27" y="80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8"/>
                  <a:pt x="27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8" y="76"/>
                  <a:pt x="28" y="73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9" y="67"/>
                  <a:pt x="29" y="64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9"/>
                  <a:pt x="28" y="76"/>
                  <a:pt x="27" y="79"/>
                </a:cubicBezTo>
                <a:close/>
                <a:moveTo>
                  <a:pt x="36" y="26"/>
                </a:moveTo>
                <a:cubicBezTo>
                  <a:pt x="36" y="25"/>
                  <a:pt x="36" y="23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8" y="19"/>
                  <a:pt x="38" y="16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7"/>
                  <a:pt x="37" y="21"/>
                  <a:pt x="36" y="26"/>
                </a:cubicBezTo>
                <a:close/>
                <a:moveTo>
                  <a:pt x="79" y="8"/>
                </a:moveTo>
                <a:cubicBezTo>
                  <a:pt x="85" y="10"/>
                  <a:pt x="90" y="11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2" y="12"/>
                  <a:pt x="91" y="12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87" y="10"/>
                  <a:pt x="83" y="9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7"/>
                  <a:pt x="70" y="6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70" y="6"/>
                  <a:pt x="75" y="7"/>
                  <a:pt x="79" y="8"/>
                </a:cubicBezTo>
                <a:close/>
                <a:moveTo>
                  <a:pt x="42" y="7"/>
                </a:moveTo>
                <a:cubicBezTo>
                  <a:pt x="42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6"/>
                  <a:pt x="43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3" y="5"/>
                  <a:pt x="42" y="6"/>
                  <a:pt x="42" y="7"/>
                </a:cubicBezTo>
                <a:close/>
                <a:moveTo>
                  <a:pt x="47" y="4"/>
                </a:moveTo>
                <a:cubicBezTo>
                  <a:pt x="48" y="4"/>
                  <a:pt x="49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49" y="4"/>
                  <a:pt x="48" y="4"/>
                  <a:pt x="47" y="4"/>
                </a:cubicBezTo>
                <a:close/>
                <a:moveTo>
                  <a:pt x="52" y="4"/>
                </a:moveTo>
                <a:cubicBezTo>
                  <a:pt x="53" y="4"/>
                  <a:pt x="54" y="4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4"/>
                  <a:pt x="53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lose/>
                <a:moveTo>
                  <a:pt x="51" y="4"/>
                </a:move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3815"/>
          <p:cNvSpPr/>
          <p:nvPr/>
        </p:nvSpPr>
        <p:spPr bwMode="auto">
          <a:xfrm>
            <a:off x="8038201" y="5906998"/>
            <a:ext cx="281683" cy="860142"/>
          </a:xfrm>
          <a:custGeom>
            <a:gdLst>
              <a:gd name="T0" fmla="*/ 2 w 51"/>
              <a:gd name="T1" fmla="*/ 154 h 156"/>
              <a:gd name="T2" fmla="*/ 0 w 51"/>
              <a:gd name="T3" fmla="*/ 152 h 156"/>
              <a:gd name="T4" fmla="*/ 0 w 51"/>
              <a:gd name="T5" fmla="*/ 152 h 156"/>
              <a:gd name="T6" fmla="*/ 7 w 51"/>
              <a:gd name="T7" fmla="*/ 137 h 156"/>
              <a:gd name="T8" fmla="*/ 7 w 51"/>
              <a:gd name="T9" fmla="*/ 137 h 156"/>
              <a:gd name="T10" fmla="*/ 21 w 51"/>
              <a:gd name="T11" fmla="*/ 115 h 156"/>
              <a:gd name="T12" fmla="*/ 21 w 51"/>
              <a:gd name="T13" fmla="*/ 115 h 156"/>
              <a:gd name="T14" fmla="*/ 46 w 51"/>
              <a:gd name="T15" fmla="*/ 79 h 156"/>
              <a:gd name="T16" fmla="*/ 46 w 51"/>
              <a:gd name="T17" fmla="*/ 79 h 156"/>
              <a:gd name="T18" fmla="*/ 47 w 51"/>
              <a:gd name="T19" fmla="*/ 76 h 156"/>
              <a:gd name="T20" fmla="*/ 47 w 51"/>
              <a:gd name="T21" fmla="*/ 76 h 156"/>
              <a:gd name="T22" fmla="*/ 32 w 51"/>
              <a:gd name="T23" fmla="*/ 33 h 156"/>
              <a:gd name="T24" fmla="*/ 32 w 51"/>
              <a:gd name="T25" fmla="*/ 33 h 156"/>
              <a:gd name="T26" fmla="*/ 17 w 51"/>
              <a:gd name="T27" fmla="*/ 2 h 156"/>
              <a:gd name="T28" fmla="*/ 17 w 51"/>
              <a:gd name="T29" fmla="*/ 2 h 156"/>
              <a:gd name="T30" fmla="*/ 20 w 51"/>
              <a:gd name="T31" fmla="*/ 0 h 156"/>
              <a:gd name="T32" fmla="*/ 51 w 51"/>
              <a:gd name="T33" fmla="*/ 76 h 156"/>
              <a:gd name="T34" fmla="*/ 51 w 51"/>
              <a:gd name="T35" fmla="*/ 76 h 156"/>
              <a:gd name="T36" fmla="*/ 50 w 51"/>
              <a:gd name="T37" fmla="*/ 81 h 156"/>
              <a:gd name="T38" fmla="*/ 50 w 51"/>
              <a:gd name="T39" fmla="*/ 81 h 156"/>
              <a:gd name="T40" fmla="*/ 10 w 51"/>
              <a:gd name="T41" fmla="*/ 139 h 156"/>
              <a:gd name="T42" fmla="*/ 10 w 51"/>
              <a:gd name="T43" fmla="*/ 139 h 156"/>
              <a:gd name="T44" fmla="*/ 4 w 51"/>
              <a:gd name="T45" fmla="*/ 151 h 156"/>
              <a:gd name="T46" fmla="*/ 4 w 51"/>
              <a:gd name="T47" fmla="*/ 151 h 156"/>
              <a:gd name="T48" fmla="*/ 20 w 51"/>
              <a:gd name="T49" fmla="*/ 152 h 156"/>
              <a:gd name="T50" fmla="*/ 20 w 51"/>
              <a:gd name="T51" fmla="*/ 152 h 156"/>
              <a:gd name="T52" fmla="*/ 31 w 51"/>
              <a:gd name="T53" fmla="*/ 152 h 156"/>
              <a:gd name="T54" fmla="*/ 31 w 51"/>
              <a:gd name="T55" fmla="*/ 152 h 156"/>
              <a:gd name="T56" fmla="*/ 31 w 51"/>
              <a:gd name="T57" fmla="*/ 156 h 156"/>
              <a:gd name="T58" fmla="*/ 20 w 51"/>
              <a:gd name="T59" fmla="*/ 156 h 156"/>
              <a:gd name="T60" fmla="*/ 20 w 51"/>
              <a:gd name="T61" fmla="*/ 156 h 156"/>
              <a:gd name="T62" fmla="*/ 2 w 51"/>
              <a:gd name="T63" fmla="*/ 154 h 1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" h="156">
                <a:moveTo>
                  <a:pt x="2" y="154"/>
                </a:moveTo>
                <a:cubicBezTo>
                  <a:pt x="1" y="154"/>
                  <a:pt x="0" y="152"/>
                  <a:pt x="0" y="15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48"/>
                  <a:pt x="3" y="144"/>
                  <a:pt x="7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11" y="131"/>
                  <a:pt x="16" y="123"/>
                  <a:pt x="21" y="115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32" y="100"/>
                  <a:pt x="44" y="84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8"/>
                  <a:pt x="47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7" y="69"/>
                  <a:pt x="39" y="50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24" y="17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1"/>
                  <a:pt x="51" y="58"/>
                  <a:pt x="51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1" y="78"/>
                  <a:pt x="51" y="80"/>
                  <a:pt x="5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5" y="89"/>
                  <a:pt x="22" y="120"/>
                  <a:pt x="10" y="139"/>
                </a:cubicBezTo>
                <a:cubicBezTo>
                  <a:pt x="10" y="139"/>
                  <a:pt x="10" y="139"/>
                  <a:pt x="10" y="139"/>
                </a:cubicBezTo>
                <a:cubicBezTo>
                  <a:pt x="7" y="145"/>
                  <a:pt x="5" y="149"/>
                  <a:pt x="4" y="151"/>
                </a:cubicBezTo>
                <a:cubicBezTo>
                  <a:pt x="4" y="151"/>
                  <a:pt x="4" y="151"/>
                  <a:pt x="4" y="151"/>
                </a:cubicBezTo>
                <a:cubicBezTo>
                  <a:pt x="7" y="152"/>
                  <a:pt x="14" y="152"/>
                  <a:pt x="20" y="152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6" y="152"/>
                  <a:pt x="31" y="152"/>
                  <a:pt x="31" y="152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31" y="156"/>
                  <a:pt x="31" y="156"/>
                  <a:pt x="31" y="156"/>
                </a:cubicBezTo>
                <a:cubicBezTo>
                  <a:pt x="31" y="156"/>
                  <a:pt x="26" y="156"/>
                  <a:pt x="20" y="156"/>
                </a:cubicBezTo>
                <a:cubicBezTo>
                  <a:pt x="20" y="156"/>
                  <a:pt x="20" y="156"/>
                  <a:pt x="20" y="156"/>
                </a:cubicBezTo>
                <a:cubicBezTo>
                  <a:pt x="14" y="156"/>
                  <a:pt x="6" y="156"/>
                  <a:pt x="2" y="154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3816"/>
          <p:cNvSpPr>
            <a:spLocks noEditPoints="1"/>
          </p:cNvSpPr>
          <p:nvPr/>
        </p:nvSpPr>
        <p:spPr bwMode="auto">
          <a:xfrm>
            <a:off x="8028141" y="5886878"/>
            <a:ext cx="301804" cy="890322"/>
          </a:xfrm>
          <a:custGeom>
            <a:gdLst>
              <a:gd name="T0" fmla="*/ 4 w 55"/>
              <a:gd name="T1" fmla="*/ 157 h 161"/>
              <a:gd name="T2" fmla="*/ 0 w 55"/>
              <a:gd name="T3" fmla="*/ 155 h 161"/>
              <a:gd name="T4" fmla="*/ 0 w 55"/>
              <a:gd name="T5" fmla="*/ 154 h 161"/>
              <a:gd name="T6" fmla="*/ 7 w 55"/>
              <a:gd name="T7" fmla="*/ 139 h 161"/>
              <a:gd name="T8" fmla="*/ 22 w 55"/>
              <a:gd name="T9" fmla="*/ 117 h 161"/>
              <a:gd name="T10" fmla="*/ 47 w 55"/>
              <a:gd name="T11" fmla="*/ 81 h 161"/>
              <a:gd name="T12" fmla="*/ 47 w 55"/>
              <a:gd name="T13" fmla="*/ 79 h 161"/>
              <a:gd name="T14" fmla="*/ 47 w 55"/>
              <a:gd name="T15" fmla="*/ 79 h 161"/>
              <a:gd name="T16" fmla="*/ 47 w 55"/>
              <a:gd name="T17" fmla="*/ 79 h 161"/>
              <a:gd name="T18" fmla="*/ 47 w 55"/>
              <a:gd name="T19" fmla="*/ 79 h 161"/>
              <a:gd name="T20" fmla="*/ 32 w 55"/>
              <a:gd name="T21" fmla="*/ 37 h 161"/>
              <a:gd name="T22" fmla="*/ 17 w 55"/>
              <a:gd name="T23" fmla="*/ 6 h 161"/>
              <a:gd name="T24" fmla="*/ 17 w 55"/>
              <a:gd name="T25" fmla="*/ 6 h 161"/>
              <a:gd name="T26" fmla="*/ 24 w 55"/>
              <a:gd name="T27" fmla="*/ 0 h 161"/>
              <a:gd name="T28" fmla="*/ 25 w 55"/>
              <a:gd name="T29" fmla="*/ 3 h 161"/>
              <a:gd name="T30" fmla="*/ 26 w 55"/>
              <a:gd name="T31" fmla="*/ 5 h 161"/>
              <a:gd name="T32" fmla="*/ 29 w 55"/>
              <a:gd name="T33" fmla="*/ 12 h 161"/>
              <a:gd name="T34" fmla="*/ 39 w 55"/>
              <a:gd name="T35" fmla="*/ 34 h 161"/>
              <a:gd name="T36" fmla="*/ 55 w 55"/>
              <a:gd name="T37" fmla="*/ 79 h 161"/>
              <a:gd name="T38" fmla="*/ 54 w 55"/>
              <a:gd name="T39" fmla="*/ 85 h 161"/>
              <a:gd name="T40" fmla="*/ 14 w 55"/>
              <a:gd name="T41" fmla="*/ 143 h 161"/>
              <a:gd name="T42" fmla="*/ 9 w 55"/>
              <a:gd name="T43" fmla="*/ 152 h 161"/>
              <a:gd name="T44" fmla="*/ 21 w 55"/>
              <a:gd name="T45" fmla="*/ 153 h 161"/>
              <a:gd name="T46" fmla="*/ 22 w 55"/>
              <a:gd name="T47" fmla="*/ 153 h 161"/>
              <a:gd name="T48" fmla="*/ 33 w 55"/>
              <a:gd name="T49" fmla="*/ 153 h 161"/>
              <a:gd name="T50" fmla="*/ 35 w 55"/>
              <a:gd name="T51" fmla="*/ 153 h 161"/>
              <a:gd name="T52" fmla="*/ 33 w 55"/>
              <a:gd name="T53" fmla="*/ 161 h 161"/>
              <a:gd name="T54" fmla="*/ 22 w 55"/>
              <a:gd name="T55" fmla="*/ 161 h 161"/>
              <a:gd name="T56" fmla="*/ 22 w 55"/>
              <a:gd name="T57" fmla="*/ 157 h 161"/>
              <a:gd name="T58" fmla="*/ 31 w 55"/>
              <a:gd name="T59" fmla="*/ 157 h 161"/>
              <a:gd name="T60" fmla="*/ 22 w 55"/>
              <a:gd name="T61" fmla="*/ 157 h 161"/>
              <a:gd name="T62" fmla="*/ 22 w 55"/>
              <a:gd name="T63" fmla="*/ 157 h 161"/>
              <a:gd name="T64" fmla="*/ 7 w 55"/>
              <a:gd name="T65" fmla="*/ 156 h 161"/>
              <a:gd name="T66" fmla="*/ 17 w 55"/>
              <a:gd name="T67" fmla="*/ 157 h 161"/>
              <a:gd name="T68" fmla="*/ 7 w 55"/>
              <a:gd name="T69" fmla="*/ 148 h 161"/>
              <a:gd name="T70" fmla="*/ 5 w 55"/>
              <a:gd name="T71" fmla="*/ 152 h 161"/>
              <a:gd name="T72" fmla="*/ 11 w 55"/>
              <a:gd name="T73" fmla="*/ 141 h 161"/>
              <a:gd name="T74" fmla="*/ 11 w 55"/>
              <a:gd name="T75" fmla="*/ 141 h 161"/>
              <a:gd name="T76" fmla="*/ 18 w 55"/>
              <a:gd name="T77" fmla="*/ 130 h 161"/>
              <a:gd name="T78" fmla="*/ 11 w 55"/>
              <a:gd name="T79" fmla="*/ 141 h 161"/>
              <a:gd name="T80" fmla="*/ 18 w 55"/>
              <a:gd name="T81" fmla="*/ 129 h 161"/>
              <a:gd name="T82" fmla="*/ 18 w 55"/>
              <a:gd name="T83" fmla="*/ 130 h 161"/>
              <a:gd name="T84" fmla="*/ 21 w 55"/>
              <a:gd name="T85" fmla="*/ 125 h 161"/>
              <a:gd name="T86" fmla="*/ 21 w 55"/>
              <a:gd name="T87" fmla="*/ 125 h 161"/>
              <a:gd name="T88" fmla="*/ 25 w 55"/>
              <a:gd name="T89" fmla="*/ 119 h 161"/>
              <a:gd name="T90" fmla="*/ 21 w 55"/>
              <a:gd name="T91" fmla="*/ 125 h 161"/>
              <a:gd name="T92" fmla="*/ 50 w 55"/>
              <a:gd name="T93" fmla="*/ 83 h 161"/>
              <a:gd name="T94" fmla="*/ 51 w 55"/>
              <a:gd name="T95" fmla="*/ 80 h 161"/>
              <a:gd name="T96" fmla="*/ 51 w 55"/>
              <a:gd name="T97" fmla="*/ 80 h 161"/>
              <a:gd name="T98" fmla="*/ 36 w 55"/>
              <a:gd name="T99" fmla="*/ 35 h 161"/>
              <a:gd name="T100" fmla="*/ 51 w 55"/>
              <a:gd name="T101" fmla="*/ 79 h 161"/>
              <a:gd name="T102" fmla="*/ 51 w 55"/>
              <a:gd name="T103" fmla="*/ 79 h 161"/>
              <a:gd name="T104" fmla="*/ 34 w 55"/>
              <a:gd name="T105" fmla="*/ 32 h 1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" h="161">
                <a:moveTo>
                  <a:pt x="3" y="159"/>
                </a:moveTo>
                <a:cubicBezTo>
                  <a:pt x="4" y="157"/>
                  <a:pt x="4" y="157"/>
                  <a:pt x="4" y="157"/>
                </a:cubicBezTo>
                <a:cubicBezTo>
                  <a:pt x="3" y="159"/>
                  <a:pt x="3" y="159"/>
                  <a:pt x="3" y="159"/>
                </a:cubicBezTo>
                <a:cubicBezTo>
                  <a:pt x="1" y="158"/>
                  <a:pt x="0" y="156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55"/>
                  <a:pt x="0" y="155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1" y="150"/>
                  <a:pt x="3" y="146"/>
                  <a:pt x="7" y="139"/>
                </a:cubicBezTo>
                <a:cubicBezTo>
                  <a:pt x="7" y="139"/>
                  <a:pt x="7" y="139"/>
                  <a:pt x="7" y="139"/>
                </a:cubicBezTo>
                <a:cubicBezTo>
                  <a:pt x="11" y="133"/>
                  <a:pt x="16" y="125"/>
                  <a:pt x="22" y="117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32" y="102"/>
                  <a:pt x="44" y="85"/>
                  <a:pt x="47" y="81"/>
                </a:cubicBezTo>
                <a:cubicBezTo>
                  <a:pt x="47" y="81"/>
                  <a:pt x="47" y="81"/>
                  <a:pt x="47" y="81"/>
                </a:cubicBezTo>
                <a:cubicBezTo>
                  <a:pt x="46" y="81"/>
                  <a:pt x="47" y="80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2"/>
                  <a:pt x="39" y="53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25" y="21"/>
                  <a:pt x="18" y="8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4"/>
                  <a:pt x="16" y="4"/>
                  <a:pt x="16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4"/>
                  <a:pt x="25" y="4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7"/>
                  <a:pt x="28" y="9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32" y="17"/>
                  <a:pt x="36" y="25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47" y="50"/>
                  <a:pt x="55" y="69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1"/>
                  <a:pt x="54" y="83"/>
                  <a:pt x="5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49" y="93"/>
                  <a:pt x="25" y="125"/>
                  <a:pt x="14" y="143"/>
                </a:cubicBezTo>
                <a:cubicBezTo>
                  <a:pt x="14" y="143"/>
                  <a:pt x="14" y="143"/>
                  <a:pt x="14" y="143"/>
                </a:cubicBezTo>
                <a:cubicBezTo>
                  <a:pt x="12" y="147"/>
                  <a:pt x="10" y="150"/>
                  <a:pt x="9" y="152"/>
                </a:cubicBezTo>
                <a:cubicBezTo>
                  <a:pt x="9" y="152"/>
                  <a:pt x="9" y="152"/>
                  <a:pt x="9" y="152"/>
                </a:cubicBezTo>
                <a:cubicBezTo>
                  <a:pt x="12" y="153"/>
                  <a:pt x="17" y="153"/>
                  <a:pt x="21" y="153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8" y="153"/>
                  <a:pt x="32" y="153"/>
                  <a:pt x="33" y="153"/>
                </a:cubicBezTo>
                <a:cubicBezTo>
                  <a:pt x="33" y="153"/>
                  <a:pt x="33" y="153"/>
                  <a:pt x="33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35" y="161"/>
                  <a:pt x="35" y="161"/>
                  <a:pt x="35" y="161"/>
                </a:cubicBezTo>
                <a:cubicBezTo>
                  <a:pt x="33" y="161"/>
                  <a:pt x="33" y="161"/>
                  <a:pt x="33" y="161"/>
                </a:cubicBezTo>
                <a:cubicBezTo>
                  <a:pt x="33" y="161"/>
                  <a:pt x="28" y="161"/>
                  <a:pt x="22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15" y="161"/>
                  <a:pt x="8" y="161"/>
                  <a:pt x="3" y="159"/>
                </a:cubicBezTo>
                <a:close/>
                <a:moveTo>
                  <a:pt x="22" y="157"/>
                </a:moveTo>
                <a:cubicBezTo>
                  <a:pt x="26" y="157"/>
                  <a:pt x="29" y="157"/>
                  <a:pt x="31" y="157"/>
                </a:cubicBezTo>
                <a:cubicBezTo>
                  <a:pt x="31" y="157"/>
                  <a:pt x="31" y="157"/>
                  <a:pt x="31" y="157"/>
                </a:cubicBezTo>
                <a:cubicBezTo>
                  <a:pt x="31" y="157"/>
                  <a:pt x="31" y="157"/>
                  <a:pt x="31" y="157"/>
                </a:cubicBezTo>
                <a:cubicBezTo>
                  <a:pt x="29" y="157"/>
                  <a:pt x="26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ubicBezTo>
                  <a:pt x="22" y="157"/>
                  <a:pt x="22" y="157"/>
                  <a:pt x="22" y="157"/>
                </a:cubicBezTo>
                <a:close/>
                <a:moveTo>
                  <a:pt x="17" y="157"/>
                </a:moveTo>
                <a:cubicBezTo>
                  <a:pt x="14" y="157"/>
                  <a:pt x="10" y="157"/>
                  <a:pt x="7" y="156"/>
                </a:cubicBezTo>
                <a:cubicBezTo>
                  <a:pt x="7" y="156"/>
                  <a:pt x="7" y="156"/>
                  <a:pt x="7" y="156"/>
                </a:cubicBezTo>
                <a:cubicBezTo>
                  <a:pt x="10" y="157"/>
                  <a:pt x="14" y="157"/>
                  <a:pt x="17" y="157"/>
                </a:cubicBezTo>
                <a:close/>
                <a:moveTo>
                  <a:pt x="5" y="152"/>
                </a:moveTo>
                <a:cubicBezTo>
                  <a:pt x="5" y="151"/>
                  <a:pt x="6" y="150"/>
                  <a:pt x="7" y="148"/>
                </a:cubicBezTo>
                <a:cubicBezTo>
                  <a:pt x="7" y="148"/>
                  <a:pt x="7" y="148"/>
                  <a:pt x="7" y="148"/>
                </a:cubicBezTo>
                <a:cubicBezTo>
                  <a:pt x="6" y="150"/>
                  <a:pt x="5" y="151"/>
                  <a:pt x="5" y="152"/>
                </a:cubicBezTo>
                <a:close/>
                <a:moveTo>
                  <a:pt x="11" y="141"/>
                </a:move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13" y="138"/>
                  <a:pt x="15" y="134"/>
                  <a:pt x="18" y="130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5" y="134"/>
                  <a:pt x="13" y="138"/>
                  <a:pt x="11" y="141"/>
                </a:cubicBezTo>
                <a:close/>
                <a:moveTo>
                  <a:pt x="18" y="130"/>
                </a:moveTo>
                <a:cubicBezTo>
                  <a:pt x="18" y="130"/>
                  <a:pt x="18" y="130"/>
                  <a:pt x="18" y="129"/>
                </a:cubicBezTo>
                <a:cubicBezTo>
                  <a:pt x="18" y="129"/>
                  <a:pt x="18" y="129"/>
                  <a:pt x="18" y="129"/>
                </a:cubicBezTo>
                <a:cubicBezTo>
                  <a:pt x="18" y="130"/>
                  <a:pt x="18" y="130"/>
                  <a:pt x="18" y="130"/>
                </a:cubicBezTo>
                <a:close/>
                <a:moveTo>
                  <a:pt x="21" y="125"/>
                </a:moveTo>
                <a:cubicBezTo>
                  <a:pt x="21" y="125"/>
                  <a:pt x="21" y="125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lose/>
                <a:moveTo>
                  <a:pt x="50" y="83"/>
                </a:moveTo>
                <a:cubicBezTo>
                  <a:pt x="47" y="88"/>
                  <a:pt x="36" y="104"/>
                  <a:pt x="25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4" y="121"/>
                  <a:pt x="23" y="123"/>
                  <a:pt x="21" y="125"/>
                </a:cubicBezTo>
                <a:cubicBezTo>
                  <a:pt x="21" y="125"/>
                  <a:pt x="21" y="125"/>
                  <a:pt x="21" y="125"/>
                </a:cubicBezTo>
                <a:cubicBezTo>
                  <a:pt x="33" y="108"/>
                  <a:pt x="47" y="89"/>
                  <a:pt x="50" y="83"/>
                </a:cubicBezTo>
                <a:cubicBezTo>
                  <a:pt x="50" y="83"/>
                  <a:pt x="50" y="83"/>
                  <a:pt x="50" y="83"/>
                </a:cubicBezTo>
                <a:cubicBezTo>
                  <a:pt x="50" y="82"/>
                  <a:pt x="51" y="81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81"/>
                  <a:pt x="50" y="82"/>
                  <a:pt x="50" y="83"/>
                </a:cubicBezTo>
                <a:close/>
                <a:moveTo>
                  <a:pt x="36" y="35"/>
                </a:moveTo>
                <a:cubicBezTo>
                  <a:pt x="43" y="52"/>
                  <a:pt x="51" y="70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0"/>
                  <a:pt x="42" y="49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3"/>
                  <a:pt x="35" y="34"/>
                  <a:pt x="36" y="35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0" name="组合 199"/>
          <p:cNvGrpSpPr/>
          <p:nvPr/>
        </p:nvGrpSpPr>
        <p:grpSpPr>
          <a:xfrm>
            <a:off x="9225634" y="4327558"/>
            <a:ext cx="1399939" cy="2469759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201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0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6" name="文本框 245"/>
          <p:cNvSpPr txBox="1"/>
          <p:nvPr/>
        </p:nvSpPr>
        <p:spPr>
          <a:xfrm>
            <a:off x="3245580" y="1659492"/>
            <a:ext cx="689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spc="300" smtClean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感谢</a:t>
            </a:r>
            <a:r>
              <a:rPr lang="zh-CN" altLang="en-US" sz="7200" b="1" spc="300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您的倾听</a:t>
            </a:r>
            <a:endParaRPr lang="zh-CN" altLang="en-US" sz="16600" b="1" spc="30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cxnSp>
        <p:nvCxnSpPr>
          <p:cNvPr id="250" name="直接连接符 249"/>
          <p:cNvCxnSpPr/>
          <p:nvPr/>
        </p:nvCxnSpPr>
        <p:spPr>
          <a:xfrm>
            <a:off x="2928562" y="1410789"/>
            <a:ext cx="6646545" cy="0"/>
          </a:xfrm>
          <a:prstGeom prst="line">
            <a:avLst/>
          </a:prstGeom>
          <a:ln w="25400">
            <a:solidFill>
              <a:srgbClr val="1F4E7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/>
          <p:nvPr/>
        </p:nvCxnSpPr>
        <p:spPr>
          <a:xfrm>
            <a:off x="2984587" y="2960914"/>
            <a:ext cx="6646545" cy="0"/>
          </a:xfrm>
          <a:prstGeom prst="line">
            <a:avLst/>
          </a:prstGeom>
          <a:ln w="25400">
            <a:solidFill>
              <a:srgbClr val="1F4E7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任意多边形 252"/>
          <p:cNvSpPr/>
          <p:nvPr/>
        </p:nvSpPr>
        <p:spPr>
          <a:xfrm flipH="1">
            <a:off x="9343390" y="819624"/>
            <a:ext cx="1354911" cy="591052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4" name="任意多边形 253"/>
          <p:cNvSpPr/>
          <p:nvPr/>
        </p:nvSpPr>
        <p:spPr>
          <a:xfrm>
            <a:off x="10280768" y="951866"/>
            <a:ext cx="1034600" cy="475413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5" name="Freeform 30"/>
          <p:cNvSpPr>
            <a:spLocks noEditPoints="1"/>
          </p:cNvSpPr>
          <p:nvPr/>
        </p:nvSpPr>
        <p:spPr bwMode="auto">
          <a:xfrm>
            <a:off x="3246536" y="1214503"/>
            <a:ext cx="384870" cy="372612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26"/>
          <p:cNvSpPr>
            <a:spLocks noEditPoints="1"/>
          </p:cNvSpPr>
          <p:nvPr/>
        </p:nvSpPr>
        <p:spPr bwMode="auto">
          <a:xfrm rot="21063612">
            <a:off x="920397" y="3261342"/>
            <a:ext cx="1058724" cy="517289"/>
          </a:xfrm>
          <a:custGeom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1" name="组合 120"/>
          <p:cNvGrpSpPr/>
          <p:nvPr/>
        </p:nvGrpSpPr>
        <p:grpSpPr>
          <a:xfrm>
            <a:off x="1522536" y="2035226"/>
            <a:ext cx="3866422" cy="3359923"/>
            <a:chOff x="1490922" y="1812016"/>
            <a:chExt cx="4233329" cy="3678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 t="10934"/>
            <a:stretch>
              <a:fillRect/>
            </a:stretch>
          </p:blipFill>
          <p:spPr>
            <a:xfrm>
              <a:off x="1695144" y="2097042"/>
              <a:ext cx="3849311" cy="2657507"/>
            </a:xfrm>
            <a:prstGeom prst="rect">
              <a:avLst/>
            </a:prstGeom>
          </p:spPr>
        </p:pic>
        <p:sp>
          <p:nvSpPr>
            <p:cNvPr id="5" name="任意多边形 4"/>
            <p:cNvSpPr/>
            <p:nvPr/>
          </p:nvSpPr>
          <p:spPr>
            <a:xfrm>
              <a:off x="1490922" y="1812016"/>
              <a:ext cx="4233329" cy="3227560"/>
            </a:xfrm>
            <a:custGeom>
              <a:gdLst>
                <a:gd name="connsiteX0" fmla="*/ 692107 w 4233329"/>
                <a:gd name="connsiteY0" fmla="*/ 230189 h 3227560"/>
                <a:gd name="connsiteX1" fmla="*/ 606311 w 4233329"/>
                <a:gd name="connsiteY1" fmla="*/ 232933 h 3227560"/>
                <a:gd name="connsiteX2" fmla="*/ 330515 w 4233329"/>
                <a:gd name="connsiteY2" fmla="*/ 632928 h 3227560"/>
                <a:gd name="connsiteX3" fmla="*/ 403145 w 4233329"/>
                <a:gd name="connsiteY3" fmla="*/ 2772901 h 3227560"/>
                <a:gd name="connsiteX4" fmla="*/ 1440706 w 4233329"/>
                <a:gd name="connsiteY4" fmla="*/ 2952899 h 3227560"/>
                <a:gd name="connsiteX5" fmla="*/ 3703068 w 4233329"/>
                <a:gd name="connsiteY5" fmla="*/ 2920902 h 3227560"/>
                <a:gd name="connsiteX6" fmla="*/ 3906009 w 4233329"/>
                <a:gd name="connsiteY6" fmla="*/ 1782913 h 3227560"/>
                <a:gd name="connsiteX7" fmla="*/ 3775220 w 4233329"/>
                <a:gd name="connsiteY7" fmla="*/ 332932 h 3227560"/>
                <a:gd name="connsiteX8" fmla="*/ 1824604 w 4233329"/>
                <a:gd name="connsiteY8" fmla="*/ 262933 h 3227560"/>
                <a:gd name="connsiteX9" fmla="*/ 692107 w 4233329"/>
                <a:gd name="connsiteY9" fmla="*/ 230189 h 3227560"/>
                <a:gd name="connsiteX10" fmla="*/ 442503 w 4233329"/>
                <a:gd name="connsiteY10" fmla="*/ 300 h 3227560"/>
                <a:gd name="connsiteX11" fmla="*/ 1773431 w 4233329"/>
                <a:gd name="connsiteY11" fmla="*/ 38781 h 3227560"/>
                <a:gd name="connsiteX12" fmla="*/ 4065824 w 4233329"/>
                <a:gd name="connsiteY12" fmla="*/ 121045 h 3227560"/>
                <a:gd name="connsiteX13" fmla="*/ 4219530 w 4233329"/>
                <a:gd name="connsiteY13" fmla="*/ 1825085 h 3227560"/>
                <a:gd name="connsiteX14" fmla="*/ 3981031 w 4233329"/>
                <a:gd name="connsiteY14" fmla="*/ 3162467 h 3227560"/>
                <a:gd name="connsiteX15" fmla="*/ 1322268 w 4233329"/>
                <a:gd name="connsiteY15" fmla="*/ 3200070 h 3227560"/>
                <a:gd name="connsiteX16" fmla="*/ 102910 w 4233329"/>
                <a:gd name="connsiteY16" fmla="*/ 2988535 h 3227560"/>
                <a:gd name="connsiteX17" fmla="*/ 17555 w 4233329"/>
                <a:gd name="connsiteY17" fmla="*/ 473605 h 3227560"/>
                <a:gd name="connsiteX18" fmla="*/ 341674 w 4233329"/>
                <a:gd name="connsiteY18" fmla="*/ 3525 h 3227560"/>
                <a:gd name="connsiteX19" fmla="*/ 442503 w 4233329"/>
                <a:gd name="connsiteY19" fmla="*/ 300 h 3227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33329" h="3227560">
                  <a:moveTo>
                    <a:pt x="692107" y="230189"/>
                  </a:moveTo>
                  <a:cubicBezTo>
                    <a:pt x="659083" y="230589"/>
                    <a:pt x="630305" y="231475"/>
                    <a:pt x="606311" y="232933"/>
                  </a:cubicBezTo>
                  <a:cubicBezTo>
                    <a:pt x="414362" y="244600"/>
                    <a:pt x="374752" y="437931"/>
                    <a:pt x="330515" y="632928"/>
                  </a:cubicBezTo>
                  <a:cubicBezTo>
                    <a:pt x="296654" y="1056256"/>
                    <a:pt x="320155" y="2603079"/>
                    <a:pt x="403145" y="2772901"/>
                  </a:cubicBezTo>
                  <a:cubicBezTo>
                    <a:pt x="486134" y="2942724"/>
                    <a:pt x="890719" y="2928232"/>
                    <a:pt x="1440706" y="2952899"/>
                  </a:cubicBezTo>
                  <a:cubicBezTo>
                    <a:pt x="1990693" y="2977566"/>
                    <a:pt x="3547289" y="3001102"/>
                    <a:pt x="3703068" y="2920902"/>
                  </a:cubicBezTo>
                  <a:cubicBezTo>
                    <a:pt x="3858848" y="2840703"/>
                    <a:pt x="3893984" y="2214242"/>
                    <a:pt x="3906009" y="1782913"/>
                  </a:cubicBezTo>
                  <a:cubicBezTo>
                    <a:pt x="3918035" y="1351585"/>
                    <a:pt x="3956302" y="484220"/>
                    <a:pt x="3775220" y="332932"/>
                  </a:cubicBezTo>
                  <a:cubicBezTo>
                    <a:pt x="3594137" y="181645"/>
                    <a:pt x="2352755" y="279599"/>
                    <a:pt x="1824604" y="262933"/>
                  </a:cubicBezTo>
                  <a:cubicBezTo>
                    <a:pt x="1362472" y="248350"/>
                    <a:pt x="923276" y="227386"/>
                    <a:pt x="692107" y="230189"/>
                  </a:cubicBezTo>
                  <a:close/>
                  <a:moveTo>
                    <a:pt x="442503" y="300"/>
                  </a:moveTo>
                  <a:cubicBezTo>
                    <a:pt x="714176" y="-2994"/>
                    <a:pt x="1230326" y="21643"/>
                    <a:pt x="1773431" y="38781"/>
                  </a:cubicBezTo>
                  <a:cubicBezTo>
                    <a:pt x="2394122" y="58367"/>
                    <a:pt x="3853013" y="-56751"/>
                    <a:pt x="4065824" y="121045"/>
                  </a:cubicBezTo>
                  <a:cubicBezTo>
                    <a:pt x="4278635" y="298840"/>
                    <a:pt x="4233662" y="1318182"/>
                    <a:pt x="4219530" y="1825085"/>
                  </a:cubicBezTo>
                  <a:cubicBezTo>
                    <a:pt x="4205397" y="2331989"/>
                    <a:pt x="4164105" y="3068215"/>
                    <a:pt x="3981031" y="3162467"/>
                  </a:cubicBezTo>
                  <a:cubicBezTo>
                    <a:pt x="3797956" y="3256719"/>
                    <a:pt x="1968621" y="3229059"/>
                    <a:pt x="1322268" y="3200070"/>
                  </a:cubicBezTo>
                  <a:cubicBezTo>
                    <a:pt x="675915" y="3171082"/>
                    <a:pt x="200440" y="3188112"/>
                    <a:pt x="102910" y="2988535"/>
                  </a:cubicBezTo>
                  <a:cubicBezTo>
                    <a:pt x="5380" y="2788957"/>
                    <a:pt x="-22240" y="971107"/>
                    <a:pt x="17555" y="473605"/>
                  </a:cubicBezTo>
                  <a:cubicBezTo>
                    <a:pt x="69542" y="244441"/>
                    <a:pt x="116093" y="17235"/>
                    <a:pt x="341674" y="3525"/>
                  </a:cubicBezTo>
                  <a:cubicBezTo>
                    <a:pt x="369872" y="1811"/>
                    <a:pt x="403693" y="770"/>
                    <a:pt x="442503" y="300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630278" y="5018240"/>
              <a:ext cx="1920382" cy="472541"/>
            </a:xfrm>
            <a:custGeom>
              <a:gdLst>
                <a:gd name="connsiteX0" fmla="*/ 735217 w 1920382"/>
                <a:gd name="connsiteY0" fmla="*/ 0 h 472541"/>
                <a:gd name="connsiteX1" fmla="*/ 750207 w 1920382"/>
                <a:gd name="connsiteY1" fmla="*/ 254833 h 472541"/>
                <a:gd name="connsiteX2" fmla="*/ 120620 w 1920382"/>
                <a:gd name="connsiteY2" fmla="*/ 254833 h 472541"/>
                <a:gd name="connsiteX3" fmla="*/ 699 w 1920382"/>
                <a:gd name="connsiteY3" fmla="*/ 449705 h 472541"/>
                <a:gd name="connsiteX4" fmla="*/ 1919440 w 1920382"/>
                <a:gd name="connsiteY4" fmla="*/ 464695 h 472541"/>
                <a:gd name="connsiteX5" fmla="*/ 1844489 w 1920382"/>
                <a:gd name="connsiteY5" fmla="*/ 254833 h 472541"/>
                <a:gd name="connsiteX6" fmla="*/ 1154941 w 1920382"/>
                <a:gd name="connsiteY6" fmla="*/ 224852 h 472541"/>
                <a:gd name="connsiteX7" fmla="*/ 1169931 w 1920382"/>
                <a:gd name="connsiteY7" fmla="*/ 14990 h 4725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382" h="472540">
                  <a:moveTo>
                    <a:pt x="735217" y="0"/>
                  </a:moveTo>
                  <a:lnTo>
                    <a:pt x="750207" y="254833"/>
                  </a:lnTo>
                  <a:cubicBezTo>
                    <a:pt x="540345" y="254833"/>
                    <a:pt x="245538" y="222354"/>
                    <a:pt x="120620" y="254833"/>
                  </a:cubicBezTo>
                  <a:cubicBezTo>
                    <a:pt x="-4298" y="287312"/>
                    <a:pt x="-1800" y="368508"/>
                    <a:pt x="699" y="449705"/>
                  </a:cubicBezTo>
                  <a:cubicBezTo>
                    <a:pt x="640279" y="454702"/>
                    <a:pt x="1609643" y="487180"/>
                    <a:pt x="1919440" y="464695"/>
                  </a:cubicBezTo>
                  <a:cubicBezTo>
                    <a:pt x="1894456" y="394741"/>
                    <a:pt x="1971906" y="294807"/>
                    <a:pt x="1844489" y="254833"/>
                  </a:cubicBezTo>
                  <a:lnTo>
                    <a:pt x="1154941" y="224852"/>
                  </a:lnTo>
                  <a:lnTo>
                    <a:pt x="1169931" y="14990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884835" y="2516199"/>
            <a:ext cx="4945380" cy="2651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职业生涯理论</a:t>
            </a:r>
            <a:r>
              <a:rPr lang="zh-CN" altLang="en-US" sz="2800" spc="-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的鼻祖、美国学者</a:t>
            </a:r>
          </a:p>
          <a:p>
            <a:r>
              <a:rPr lang="en-US" altLang="zh-CN" sz="2800" spc="-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John Holland</a:t>
            </a:r>
            <a:r>
              <a:rPr lang="zh-CN" altLang="en-US" sz="2800" spc="-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长期研究人格和职业</a:t>
            </a:r>
          </a:p>
          <a:p>
            <a:r>
              <a:rPr lang="zh-CN" altLang="en-US" sz="2800" spc="-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匹配的关系，作了很多这方面的研</a:t>
            </a:r>
          </a:p>
          <a:p>
            <a:r>
              <a:rPr lang="zh-CN" altLang="en-US" sz="2800" spc="-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究，在对许多大企业的调查当中，</a:t>
            </a:r>
          </a:p>
          <a:p>
            <a:r>
              <a:rPr lang="zh-CN" altLang="en-US" sz="2800" spc="-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发现了一些规律，将人的职业兴趣</a:t>
            </a:r>
          </a:p>
          <a:p>
            <a:r>
              <a:rPr lang="zh-CN" altLang="en-US" sz="2800" spc="-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分为以下六种类型。</a:t>
            </a:r>
          </a:p>
        </p:txBody>
      </p:sp>
      <p:sp>
        <p:nvSpPr>
          <p:cNvPr id="20" name="Freeform 30"/>
          <p:cNvSpPr>
            <a:spLocks noEditPoints="1"/>
          </p:cNvSpPr>
          <p:nvPr/>
        </p:nvSpPr>
        <p:spPr bwMode="auto">
          <a:xfrm>
            <a:off x="6884778" y="2035226"/>
            <a:ext cx="335491" cy="324806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42" name="Group 173"/>
          <p:cNvGrpSpPr>
            <a:grpSpLocks noChangeAspect="1"/>
          </p:cNvGrpSpPr>
          <p:nvPr/>
        </p:nvGrpSpPr>
        <p:grpSpPr>
          <a:xfrm>
            <a:off x="5763607" y="4579243"/>
            <a:ext cx="695325" cy="938213"/>
            <a:chOff x="3106" y="2648"/>
            <a:chExt cx="438" cy="591"/>
          </a:xfrm>
          <a:solidFill>
            <a:srgbClr val="1F4E79"/>
          </a:solidFill>
        </p:grpSpPr>
        <p:sp>
          <p:nvSpPr>
            <p:cNvPr id="43" name="Freeform 174"/>
            <p:cNvSpPr/>
            <p:nvPr/>
          </p:nvSpPr>
          <p:spPr bwMode="auto">
            <a:xfrm>
              <a:off x="3258" y="2648"/>
              <a:ext cx="13" cy="35"/>
            </a:xfrm>
            <a:custGeom>
              <a:gdLst>
                <a:gd name="T0" fmla="*/ 3 w 3"/>
                <a:gd name="T1" fmla="*/ 4 h 8"/>
                <a:gd name="T2" fmla="*/ 3 w 3"/>
                <a:gd name="T3" fmla="*/ 3 h 8"/>
                <a:gd name="T4" fmla="*/ 0 w 3"/>
                <a:gd name="T5" fmla="*/ 4 h 8"/>
                <a:gd name="T6" fmla="*/ 0 w 3"/>
                <a:gd name="T7" fmla="*/ 6 h 8"/>
                <a:gd name="T8" fmla="*/ 3 w 3"/>
                <a:gd name="T9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3" y="4"/>
                  </a:moveTo>
                  <a:cubicBezTo>
                    <a:pt x="3" y="4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3" y="6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5"/>
            <p:cNvSpPr/>
            <p:nvPr/>
          </p:nvSpPr>
          <p:spPr bwMode="auto">
            <a:xfrm>
              <a:off x="3197" y="2700"/>
              <a:ext cx="26" cy="13"/>
            </a:xfrm>
            <a:custGeom>
              <a:gdLst>
                <a:gd name="T0" fmla="*/ 3 w 6"/>
                <a:gd name="T1" fmla="*/ 3 h 3"/>
                <a:gd name="T2" fmla="*/ 3 w 6"/>
                <a:gd name="T3" fmla="*/ 3 h 3"/>
                <a:gd name="T4" fmla="*/ 4 w 6"/>
                <a:gd name="T5" fmla="*/ 0 h 3"/>
                <a:gd name="T6" fmla="*/ 3 w 6"/>
                <a:gd name="T7" fmla="*/ 0 h 3"/>
                <a:gd name="T8" fmla="*/ 3 w 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76"/>
            <p:cNvSpPr/>
            <p:nvPr/>
          </p:nvSpPr>
          <p:spPr bwMode="auto">
            <a:xfrm>
              <a:off x="3175" y="2700"/>
              <a:ext cx="26" cy="26"/>
            </a:xfrm>
            <a:custGeom>
              <a:gdLst>
                <a:gd name="T0" fmla="*/ 4 w 6"/>
                <a:gd name="T1" fmla="*/ 4 h 6"/>
                <a:gd name="T2" fmla="*/ 4 w 6"/>
                <a:gd name="T3" fmla="*/ 4 h 6"/>
                <a:gd name="T4" fmla="*/ 3 w 6"/>
                <a:gd name="T5" fmla="*/ 2 h 6"/>
                <a:gd name="T6" fmla="*/ 2 w 6"/>
                <a:gd name="T7" fmla="*/ 2 h 6"/>
                <a:gd name="T8" fmla="*/ 4 w 6"/>
                <a:gd name="T9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4" y="0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2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77"/>
            <p:cNvSpPr/>
            <p:nvPr/>
          </p:nvSpPr>
          <p:spPr bwMode="auto">
            <a:xfrm>
              <a:off x="3153" y="2739"/>
              <a:ext cx="27" cy="39"/>
            </a:xfrm>
            <a:custGeom>
              <a:gdLst>
                <a:gd name="T0" fmla="*/ 3 w 6"/>
                <a:gd name="T1" fmla="*/ 7 h 9"/>
                <a:gd name="T2" fmla="*/ 5 w 6"/>
                <a:gd name="T3" fmla="*/ 3 h 9"/>
                <a:gd name="T4" fmla="*/ 2 w 6"/>
                <a:gd name="T5" fmla="*/ 2 h 9"/>
                <a:gd name="T6" fmla="*/ 1 w 6"/>
                <a:gd name="T7" fmla="*/ 5 h 9"/>
                <a:gd name="T8" fmla="*/ 3 w 6"/>
                <a:gd name="T9" fmla="*/ 7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4" y="6"/>
                    <a:pt x="5" y="4"/>
                    <a:pt x="5" y="3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7"/>
                    <a:pt x="2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8"/>
            <p:cNvSpPr/>
            <p:nvPr/>
          </p:nvSpPr>
          <p:spPr bwMode="auto">
            <a:xfrm>
              <a:off x="3123" y="2760"/>
              <a:ext cx="26" cy="22"/>
            </a:xfrm>
            <a:custGeom>
              <a:gdLst>
                <a:gd name="T0" fmla="*/ 2 w 6"/>
                <a:gd name="T1" fmla="*/ 5 h 5"/>
                <a:gd name="T2" fmla="*/ 4 w 6"/>
                <a:gd name="T3" fmla="*/ 4 h 5"/>
                <a:gd name="T4" fmla="*/ 3 w 6"/>
                <a:gd name="T5" fmla="*/ 1 h 5"/>
                <a:gd name="T6" fmla="*/ 2 w 6"/>
                <a:gd name="T7" fmla="*/ 1 h 5"/>
                <a:gd name="T8" fmla="*/ 0 w 6"/>
                <a:gd name="T9" fmla="*/ 4 h 5"/>
                <a:gd name="T10" fmla="*/ 2 w 6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3" y="1"/>
                    <a:pt x="2" y="2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79"/>
            <p:cNvSpPr>
              <a:spLocks noEditPoints="1"/>
            </p:cNvSpPr>
            <p:nvPr/>
          </p:nvSpPr>
          <p:spPr bwMode="auto">
            <a:xfrm>
              <a:off x="3149" y="2769"/>
              <a:ext cx="22" cy="21"/>
            </a:xfrm>
            <a:custGeom>
              <a:gdLst>
                <a:gd name="T0" fmla="*/ 2 w 5"/>
                <a:gd name="T1" fmla="*/ 5 h 5"/>
                <a:gd name="T2" fmla="*/ 3 w 5"/>
                <a:gd name="T3" fmla="*/ 2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5" y="2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80"/>
            <p:cNvSpPr/>
            <p:nvPr/>
          </p:nvSpPr>
          <p:spPr bwMode="auto">
            <a:xfrm>
              <a:off x="3127" y="2786"/>
              <a:ext cx="22" cy="43"/>
            </a:xfrm>
            <a:custGeom>
              <a:gdLst>
                <a:gd name="T0" fmla="*/ 2 w 5"/>
                <a:gd name="T1" fmla="*/ 3 h 10"/>
                <a:gd name="T2" fmla="*/ 2 w 5"/>
                <a:gd name="T3" fmla="*/ 6 h 10"/>
                <a:gd name="T4" fmla="*/ 1 w 5"/>
                <a:gd name="T5" fmla="*/ 7 h 10"/>
                <a:gd name="T6" fmla="*/ 1 w 5"/>
                <a:gd name="T7" fmla="*/ 10 h 10"/>
                <a:gd name="T8" fmla="*/ 4 w 5"/>
                <a:gd name="T9" fmla="*/ 8 h 10"/>
                <a:gd name="T10" fmla="*/ 4 w 5"/>
                <a:gd name="T11" fmla="*/ 7 h 10"/>
                <a:gd name="T12" fmla="*/ 5 w 5"/>
                <a:gd name="T13" fmla="*/ 6 h 10"/>
                <a:gd name="T14" fmla="*/ 5 w 5"/>
                <a:gd name="T15" fmla="*/ 2 h 10"/>
                <a:gd name="T16" fmla="*/ 2 w 5"/>
                <a:gd name="T17" fmla="*/ 3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2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0"/>
                    <a:pt x="2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81"/>
            <p:cNvSpPr/>
            <p:nvPr/>
          </p:nvSpPr>
          <p:spPr bwMode="auto">
            <a:xfrm>
              <a:off x="3132" y="2855"/>
              <a:ext cx="21" cy="17"/>
            </a:xfrm>
            <a:custGeom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2"/>
            <p:cNvSpPr/>
            <p:nvPr/>
          </p:nvSpPr>
          <p:spPr bwMode="auto">
            <a:xfrm>
              <a:off x="3149" y="2885"/>
              <a:ext cx="17" cy="35"/>
            </a:xfrm>
            <a:custGeom>
              <a:gdLst>
                <a:gd name="T0" fmla="*/ 4 w 4"/>
                <a:gd name="T1" fmla="*/ 4 h 8"/>
                <a:gd name="T2" fmla="*/ 4 w 4"/>
                <a:gd name="T3" fmla="*/ 2 h 8"/>
                <a:gd name="T4" fmla="*/ 1 w 4"/>
                <a:gd name="T5" fmla="*/ 4 h 8"/>
                <a:gd name="T6" fmla="*/ 1 w 4"/>
                <a:gd name="T7" fmla="*/ 5 h 8"/>
                <a:gd name="T8" fmla="*/ 4 w 4"/>
                <a:gd name="T9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3"/>
            <p:cNvSpPr/>
            <p:nvPr/>
          </p:nvSpPr>
          <p:spPr bwMode="auto">
            <a:xfrm>
              <a:off x="3127" y="2954"/>
              <a:ext cx="26" cy="52"/>
            </a:xfrm>
            <a:custGeom>
              <a:gdLst>
                <a:gd name="T0" fmla="*/ 5 w 6"/>
                <a:gd name="T1" fmla="*/ 8 h 12"/>
                <a:gd name="T2" fmla="*/ 4 w 6"/>
                <a:gd name="T3" fmla="*/ 4 h 12"/>
                <a:gd name="T4" fmla="*/ 3 w 6"/>
                <a:gd name="T5" fmla="*/ 4 h 12"/>
                <a:gd name="T6" fmla="*/ 3 w 6"/>
                <a:gd name="T7" fmla="*/ 0 h 12"/>
                <a:gd name="T8" fmla="*/ 2 w 6"/>
                <a:gd name="T9" fmla="*/ 4 h 12"/>
                <a:gd name="T10" fmla="*/ 0 w 6"/>
                <a:gd name="T11" fmla="*/ 6 h 12"/>
                <a:gd name="T12" fmla="*/ 2 w 6"/>
                <a:gd name="T13" fmla="*/ 10 h 12"/>
                <a:gd name="T14" fmla="*/ 5 w 6"/>
                <a:gd name="T15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5" y="8"/>
                  </a:moveTo>
                  <a:cubicBezTo>
                    <a:pt x="5" y="7"/>
                    <a:pt x="4" y="6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2" y="12"/>
                    <a:pt x="6" y="1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4"/>
            <p:cNvSpPr>
              <a:spLocks noEditPoints="1"/>
            </p:cNvSpPr>
            <p:nvPr/>
          </p:nvSpPr>
          <p:spPr bwMode="auto">
            <a:xfrm>
              <a:off x="3158" y="3006"/>
              <a:ext cx="48" cy="43"/>
            </a:xfrm>
            <a:custGeom>
              <a:gdLst>
                <a:gd name="T0" fmla="*/ 8 w 11"/>
                <a:gd name="T1" fmla="*/ 8 h 10"/>
                <a:gd name="T2" fmla="*/ 10 w 11"/>
                <a:gd name="T3" fmla="*/ 5 h 10"/>
                <a:gd name="T4" fmla="*/ 9 w 11"/>
                <a:gd name="T5" fmla="*/ 4 h 10"/>
                <a:gd name="T6" fmla="*/ 10 w 11"/>
                <a:gd name="T7" fmla="*/ 3 h 10"/>
                <a:gd name="T8" fmla="*/ 10 w 11"/>
                <a:gd name="T9" fmla="*/ 2 h 10"/>
                <a:gd name="T10" fmla="*/ 7 w 11"/>
                <a:gd name="T11" fmla="*/ 3 h 10"/>
                <a:gd name="T12" fmla="*/ 7 w 11"/>
                <a:gd name="T13" fmla="*/ 4 h 10"/>
                <a:gd name="T14" fmla="*/ 7 w 11"/>
                <a:gd name="T15" fmla="*/ 5 h 10"/>
                <a:gd name="T16" fmla="*/ 5 w 11"/>
                <a:gd name="T17" fmla="*/ 5 h 10"/>
                <a:gd name="T18" fmla="*/ 4 w 11"/>
                <a:gd name="T19" fmla="*/ 3 h 10"/>
                <a:gd name="T20" fmla="*/ 4 w 11"/>
                <a:gd name="T21" fmla="*/ 3 h 10"/>
                <a:gd name="T22" fmla="*/ 3 w 11"/>
                <a:gd name="T23" fmla="*/ 7 h 10"/>
                <a:gd name="T24" fmla="*/ 4 w 11"/>
                <a:gd name="T25" fmla="*/ 7 h 10"/>
                <a:gd name="T26" fmla="*/ 5 w 11"/>
                <a:gd name="T27" fmla="*/ 6 h 10"/>
                <a:gd name="T28" fmla="*/ 5 w 11"/>
                <a:gd name="T29" fmla="*/ 8 h 10"/>
                <a:gd name="T30" fmla="*/ 6 w 11"/>
                <a:gd name="T31" fmla="*/ 9 h 10"/>
                <a:gd name="T32" fmla="*/ 8 w 11"/>
                <a:gd name="T33" fmla="*/ 8 h 10"/>
                <a:gd name="T34" fmla="*/ 9 w 11"/>
                <a:gd name="T35" fmla="*/ 5 h 10"/>
                <a:gd name="T36" fmla="*/ 9 w 11"/>
                <a:gd name="T37" fmla="*/ 5 h 10"/>
                <a:gd name="T38" fmla="*/ 9 w 11"/>
                <a:gd name="T39" fmla="*/ 5 h 10"/>
                <a:gd name="T40" fmla="*/ 9 w 11"/>
                <a:gd name="T41" fmla="*/ 5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0">
                  <a:moveTo>
                    <a:pt x="8" y="8"/>
                  </a:moveTo>
                  <a:cubicBezTo>
                    <a:pt x="10" y="8"/>
                    <a:pt x="11" y="6"/>
                    <a:pt x="10" y="5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4"/>
                    <a:pt x="6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6" y="10"/>
                    <a:pt x="8" y="9"/>
                    <a:pt x="8" y="8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5"/>
            <p:cNvSpPr/>
            <p:nvPr/>
          </p:nvSpPr>
          <p:spPr bwMode="auto">
            <a:xfrm>
              <a:off x="3240" y="3071"/>
              <a:ext cx="22" cy="30"/>
            </a:xfrm>
            <a:custGeom>
              <a:gdLst>
                <a:gd name="T0" fmla="*/ 1 w 5"/>
                <a:gd name="T1" fmla="*/ 2 h 7"/>
                <a:gd name="T2" fmla="*/ 0 w 5"/>
                <a:gd name="T3" fmla="*/ 5 h 7"/>
                <a:gd name="T4" fmla="*/ 3 w 5"/>
                <a:gd name="T5" fmla="*/ 4 h 7"/>
                <a:gd name="T6" fmla="*/ 3 w 5"/>
                <a:gd name="T7" fmla="*/ 4 h 7"/>
                <a:gd name="T8" fmla="*/ 1 w 5"/>
                <a:gd name="T9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6"/>
            <p:cNvSpPr/>
            <p:nvPr/>
          </p:nvSpPr>
          <p:spPr bwMode="auto">
            <a:xfrm>
              <a:off x="3210" y="3032"/>
              <a:ext cx="169" cy="203"/>
            </a:xfrm>
            <a:custGeom>
              <a:gdLst>
                <a:gd name="T0" fmla="*/ 36 w 39"/>
                <a:gd name="T1" fmla="*/ 13 h 47"/>
                <a:gd name="T2" fmla="*/ 37 w 39"/>
                <a:gd name="T3" fmla="*/ 13 h 47"/>
                <a:gd name="T4" fmla="*/ 38 w 39"/>
                <a:gd name="T5" fmla="*/ 9 h 47"/>
                <a:gd name="T6" fmla="*/ 37 w 39"/>
                <a:gd name="T7" fmla="*/ 8 h 47"/>
                <a:gd name="T8" fmla="*/ 36 w 39"/>
                <a:gd name="T9" fmla="*/ 6 h 47"/>
                <a:gd name="T10" fmla="*/ 37 w 39"/>
                <a:gd name="T11" fmla="*/ 4 h 47"/>
                <a:gd name="T12" fmla="*/ 35 w 39"/>
                <a:gd name="T13" fmla="*/ 2 h 47"/>
                <a:gd name="T14" fmla="*/ 32 w 39"/>
                <a:gd name="T15" fmla="*/ 5 h 47"/>
                <a:gd name="T16" fmla="*/ 33 w 39"/>
                <a:gd name="T17" fmla="*/ 9 h 47"/>
                <a:gd name="T18" fmla="*/ 33 w 39"/>
                <a:gd name="T19" fmla="*/ 10 h 47"/>
                <a:gd name="T20" fmla="*/ 32 w 39"/>
                <a:gd name="T21" fmla="*/ 13 h 47"/>
                <a:gd name="T22" fmla="*/ 31 w 39"/>
                <a:gd name="T23" fmla="*/ 12 h 47"/>
                <a:gd name="T24" fmla="*/ 28 w 39"/>
                <a:gd name="T25" fmla="*/ 12 h 47"/>
                <a:gd name="T26" fmla="*/ 27 w 39"/>
                <a:gd name="T27" fmla="*/ 8 h 47"/>
                <a:gd name="T28" fmla="*/ 23 w 39"/>
                <a:gd name="T29" fmla="*/ 10 h 47"/>
                <a:gd name="T30" fmla="*/ 21 w 39"/>
                <a:gd name="T31" fmla="*/ 13 h 47"/>
                <a:gd name="T32" fmla="*/ 21 w 39"/>
                <a:gd name="T33" fmla="*/ 13 h 47"/>
                <a:gd name="T34" fmla="*/ 21 w 39"/>
                <a:gd name="T35" fmla="*/ 11 h 47"/>
                <a:gd name="T36" fmla="*/ 18 w 39"/>
                <a:gd name="T37" fmla="*/ 7 h 47"/>
                <a:gd name="T38" fmla="*/ 15 w 39"/>
                <a:gd name="T39" fmla="*/ 9 h 47"/>
                <a:gd name="T40" fmla="*/ 15 w 39"/>
                <a:gd name="T41" fmla="*/ 10 h 47"/>
                <a:gd name="T42" fmla="*/ 14 w 39"/>
                <a:gd name="T43" fmla="*/ 11 h 47"/>
                <a:gd name="T44" fmla="*/ 14 w 39"/>
                <a:gd name="T45" fmla="*/ 7 h 47"/>
                <a:gd name="T46" fmla="*/ 13 w 39"/>
                <a:gd name="T47" fmla="*/ 5 h 47"/>
                <a:gd name="T48" fmla="*/ 17 w 39"/>
                <a:gd name="T49" fmla="*/ 3 h 47"/>
                <a:gd name="T50" fmla="*/ 13 w 39"/>
                <a:gd name="T51" fmla="*/ 4 h 47"/>
                <a:gd name="T52" fmla="*/ 9 w 39"/>
                <a:gd name="T53" fmla="*/ 7 h 47"/>
                <a:gd name="T54" fmla="*/ 11 w 39"/>
                <a:gd name="T55" fmla="*/ 9 h 47"/>
                <a:gd name="T56" fmla="*/ 12 w 39"/>
                <a:gd name="T57" fmla="*/ 12 h 47"/>
                <a:gd name="T58" fmla="*/ 14 w 39"/>
                <a:gd name="T59" fmla="*/ 16 h 47"/>
                <a:gd name="T60" fmla="*/ 13 w 39"/>
                <a:gd name="T61" fmla="*/ 32 h 47"/>
                <a:gd name="T62" fmla="*/ 6 w 39"/>
                <a:gd name="T63" fmla="*/ 45 h 47"/>
                <a:gd name="T64" fmla="*/ 9 w 39"/>
                <a:gd name="T65" fmla="*/ 43 h 47"/>
                <a:gd name="T66" fmla="*/ 16 w 39"/>
                <a:gd name="T67" fmla="*/ 40 h 47"/>
                <a:gd name="T68" fmla="*/ 20 w 39"/>
                <a:gd name="T69" fmla="*/ 44 h 47"/>
                <a:gd name="T70" fmla="*/ 22 w 39"/>
                <a:gd name="T71" fmla="*/ 36 h 47"/>
                <a:gd name="T72" fmla="*/ 20 w 39"/>
                <a:gd name="T73" fmla="*/ 27 h 47"/>
                <a:gd name="T74" fmla="*/ 23 w 39"/>
                <a:gd name="T75" fmla="*/ 15 h 47"/>
                <a:gd name="T76" fmla="*/ 23 w 39"/>
                <a:gd name="T77" fmla="*/ 14 h 47"/>
                <a:gd name="T78" fmla="*/ 28 w 39"/>
                <a:gd name="T79" fmla="*/ 14 h 47"/>
                <a:gd name="T80" fmla="*/ 30 w 39"/>
                <a:gd name="T81" fmla="*/ 16 h 47"/>
                <a:gd name="T82" fmla="*/ 33 w 39"/>
                <a:gd name="T83" fmla="*/ 14 h 47"/>
                <a:gd name="T84" fmla="*/ 34 w 39"/>
                <a:gd name="T85" fmla="*/ 16 h 47"/>
                <a:gd name="T86" fmla="*/ 37 w 39"/>
                <a:gd name="T87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47">
                  <a:moveTo>
                    <a:pt x="37" y="14"/>
                  </a:move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7" y="9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6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3" y="2"/>
                    <a:pt x="32" y="3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9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0" y="11"/>
                    <a:pt x="29" y="12"/>
                    <a:pt x="28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29" y="8"/>
                    <a:pt x="27" y="8"/>
                  </a:cubicBezTo>
                  <a:cubicBezTo>
                    <a:pt x="26" y="8"/>
                    <a:pt x="25" y="9"/>
                    <a:pt x="24" y="10"/>
                  </a:cubicBezTo>
                  <a:cubicBezTo>
                    <a:pt x="24" y="10"/>
                    <a:pt x="24" y="10"/>
                    <a:pt x="23" y="10"/>
                  </a:cubicBezTo>
                  <a:cubicBezTo>
                    <a:pt x="22" y="10"/>
                    <a:pt x="21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2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8"/>
                    <a:pt x="20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5" y="6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3" y="6"/>
                    <a:pt x="14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8"/>
                    <a:pt x="18" y="5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6" y="0"/>
                    <a:pt x="13" y="3"/>
                    <a:pt x="13" y="4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0" y="5"/>
                    <a:pt x="10" y="6"/>
                    <a:pt x="9" y="7"/>
                  </a:cubicBezTo>
                  <a:cubicBezTo>
                    <a:pt x="9" y="7"/>
                    <a:pt x="9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3" y="21"/>
                    <a:pt x="14" y="26"/>
                    <a:pt x="13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0" y="33"/>
                    <a:pt x="7" y="37"/>
                    <a:pt x="4" y="39"/>
                  </a:cubicBezTo>
                  <a:cubicBezTo>
                    <a:pt x="0" y="41"/>
                    <a:pt x="1" y="47"/>
                    <a:pt x="6" y="45"/>
                  </a:cubicBezTo>
                  <a:cubicBezTo>
                    <a:pt x="7" y="44"/>
                    <a:pt x="8" y="43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7"/>
                    <a:pt x="14" y="45"/>
                    <a:pt x="15" y="42"/>
                  </a:cubicBezTo>
                  <a:cubicBezTo>
                    <a:pt x="16" y="42"/>
                    <a:pt x="16" y="41"/>
                    <a:pt x="16" y="40"/>
                  </a:cubicBezTo>
                  <a:cubicBezTo>
                    <a:pt x="17" y="41"/>
                    <a:pt x="17" y="41"/>
                    <a:pt x="18" y="42"/>
                  </a:cubicBezTo>
                  <a:cubicBezTo>
                    <a:pt x="18" y="43"/>
                    <a:pt x="19" y="43"/>
                    <a:pt x="20" y="44"/>
                  </a:cubicBezTo>
                  <a:cubicBezTo>
                    <a:pt x="23" y="46"/>
                    <a:pt x="28" y="39"/>
                    <a:pt x="24" y="37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5"/>
                    <a:pt x="21" y="33"/>
                    <a:pt x="20" y="33"/>
                  </a:cubicBezTo>
                  <a:cubicBezTo>
                    <a:pt x="19" y="31"/>
                    <a:pt x="20" y="28"/>
                    <a:pt x="20" y="27"/>
                  </a:cubicBezTo>
                  <a:cubicBezTo>
                    <a:pt x="21" y="24"/>
                    <a:pt x="20" y="20"/>
                    <a:pt x="20" y="17"/>
                  </a:cubicBezTo>
                  <a:cubicBezTo>
                    <a:pt x="21" y="17"/>
                    <a:pt x="23" y="16"/>
                    <a:pt x="23" y="15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5" y="15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6"/>
                    <a:pt x="29" y="16"/>
                    <a:pt x="30" y="16"/>
                  </a:cubicBezTo>
                  <a:cubicBezTo>
                    <a:pt x="31" y="17"/>
                    <a:pt x="33" y="15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4" y="15"/>
                    <a:pt x="34" y="15"/>
                    <a:pt x="34" y="16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8" y="17"/>
                    <a:pt x="39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7"/>
            <p:cNvSpPr/>
            <p:nvPr/>
          </p:nvSpPr>
          <p:spPr bwMode="auto">
            <a:xfrm>
              <a:off x="3436" y="3045"/>
              <a:ext cx="30" cy="30"/>
            </a:xfrm>
            <a:custGeom>
              <a:gdLst>
                <a:gd name="T0" fmla="*/ 5 w 7"/>
                <a:gd name="T1" fmla="*/ 1 h 7"/>
                <a:gd name="T2" fmla="*/ 3 w 7"/>
                <a:gd name="T3" fmla="*/ 0 h 7"/>
                <a:gd name="T4" fmla="*/ 1 w 7"/>
                <a:gd name="T5" fmla="*/ 3 h 7"/>
                <a:gd name="T6" fmla="*/ 3 w 7"/>
                <a:gd name="T7" fmla="*/ 5 h 7"/>
                <a:gd name="T8" fmla="*/ 4 w 7"/>
                <a:gd name="T9" fmla="*/ 5 h 7"/>
                <a:gd name="T10" fmla="*/ 5 w 7"/>
                <a:gd name="T11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5"/>
                    <a:pt x="2" y="7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6" y="5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8"/>
            <p:cNvSpPr/>
            <p:nvPr/>
          </p:nvSpPr>
          <p:spPr bwMode="auto">
            <a:xfrm>
              <a:off x="3471" y="3036"/>
              <a:ext cx="26" cy="17"/>
            </a:xfrm>
            <a:custGeom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9"/>
            <p:cNvSpPr/>
            <p:nvPr/>
          </p:nvSpPr>
          <p:spPr bwMode="auto">
            <a:xfrm>
              <a:off x="3453" y="3023"/>
              <a:ext cx="18" cy="30"/>
            </a:xfrm>
            <a:custGeom>
              <a:gdLst>
                <a:gd name="T0" fmla="*/ 1 w 4"/>
                <a:gd name="T1" fmla="*/ 2 h 7"/>
                <a:gd name="T2" fmla="*/ 1 w 4"/>
                <a:gd name="T3" fmla="*/ 6 h 7"/>
                <a:gd name="T4" fmla="*/ 4 w 4"/>
                <a:gd name="T5" fmla="*/ 3 h 7"/>
                <a:gd name="T6" fmla="*/ 1 w 4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2" y="7"/>
                    <a:pt x="4" y="5"/>
                    <a:pt x="4" y="3"/>
                  </a:cubicBezTo>
                  <a:cubicBezTo>
                    <a:pt x="4" y="1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0"/>
            <p:cNvSpPr>
              <a:spLocks noEditPoints="1"/>
            </p:cNvSpPr>
            <p:nvPr/>
          </p:nvSpPr>
          <p:spPr bwMode="auto">
            <a:xfrm>
              <a:off x="3462" y="2984"/>
              <a:ext cx="39" cy="35"/>
            </a:xfrm>
            <a:custGeom>
              <a:gdLst>
                <a:gd name="T0" fmla="*/ 6 w 9"/>
                <a:gd name="T1" fmla="*/ 1 h 8"/>
                <a:gd name="T2" fmla="*/ 5 w 9"/>
                <a:gd name="T3" fmla="*/ 4 h 8"/>
                <a:gd name="T4" fmla="*/ 5 w 9"/>
                <a:gd name="T5" fmla="*/ 4 h 8"/>
                <a:gd name="T6" fmla="*/ 5 w 9"/>
                <a:gd name="T7" fmla="*/ 4 h 8"/>
                <a:gd name="T8" fmla="*/ 4 w 9"/>
                <a:gd name="T9" fmla="*/ 4 h 8"/>
                <a:gd name="T10" fmla="*/ 1 w 9"/>
                <a:gd name="T11" fmla="*/ 4 h 8"/>
                <a:gd name="T12" fmla="*/ 0 w 9"/>
                <a:gd name="T13" fmla="*/ 7 h 8"/>
                <a:gd name="T14" fmla="*/ 1 w 9"/>
                <a:gd name="T15" fmla="*/ 8 h 8"/>
                <a:gd name="T16" fmla="*/ 1 w 9"/>
                <a:gd name="T17" fmla="*/ 8 h 8"/>
                <a:gd name="T18" fmla="*/ 4 w 9"/>
                <a:gd name="T19" fmla="*/ 8 h 8"/>
                <a:gd name="T20" fmla="*/ 5 w 9"/>
                <a:gd name="T21" fmla="*/ 7 h 8"/>
                <a:gd name="T22" fmla="*/ 5 w 9"/>
                <a:gd name="T23" fmla="*/ 7 h 8"/>
                <a:gd name="T24" fmla="*/ 7 w 9"/>
                <a:gd name="T25" fmla="*/ 5 h 8"/>
                <a:gd name="T26" fmla="*/ 7 w 9"/>
                <a:gd name="T27" fmla="*/ 5 h 8"/>
                <a:gd name="T28" fmla="*/ 9 w 9"/>
                <a:gd name="T29" fmla="*/ 3 h 8"/>
                <a:gd name="T30" fmla="*/ 9 w 9"/>
                <a:gd name="T31" fmla="*/ 2 h 8"/>
                <a:gd name="T32" fmla="*/ 6 w 9"/>
                <a:gd name="T33" fmla="*/ 1 h 8"/>
                <a:gd name="T34" fmla="*/ 6 w 9"/>
                <a:gd name="T35" fmla="*/ 3 h 8"/>
                <a:gd name="T36" fmla="*/ 6 w 9"/>
                <a:gd name="T37" fmla="*/ 3 h 8"/>
                <a:gd name="T38" fmla="*/ 6 w 9"/>
                <a:gd name="T39" fmla="*/ 3 h 8"/>
                <a:gd name="T40" fmla="*/ 6 w 9"/>
                <a:gd name="T41" fmla="*/ 3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6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0"/>
                    <a:pt x="6" y="1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1"/>
            <p:cNvSpPr/>
            <p:nvPr/>
          </p:nvSpPr>
          <p:spPr bwMode="auto">
            <a:xfrm>
              <a:off x="3497" y="2972"/>
              <a:ext cx="26" cy="21"/>
            </a:xfrm>
            <a:custGeom>
              <a:gdLst>
                <a:gd name="T0" fmla="*/ 3 w 6"/>
                <a:gd name="T1" fmla="*/ 1 h 5"/>
                <a:gd name="T2" fmla="*/ 3 w 6"/>
                <a:gd name="T3" fmla="*/ 5 h 5"/>
                <a:gd name="T4" fmla="*/ 5 w 6"/>
                <a:gd name="T5" fmla="*/ 3 h 5"/>
                <a:gd name="T6" fmla="*/ 3 w 6"/>
                <a:gd name="T7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1" y="1"/>
                    <a:pt x="0" y="5"/>
                    <a:pt x="3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2"/>
            <p:cNvSpPr/>
            <p:nvPr/>
          </p:nvSpPr>
          <p:spPr bwMode="auto">
            <a:xfrm>
              <a:off x="3518" y="2937"/>
              <a:ext cx="13" cy="30"/>
            </a:xfrm>
            <a:custGeom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3"/>
            <p:cNvSpPr/>
            <p:nvPr/>
          </p:nvSpPr>
          <p:spPr bwMode="auto">
            <a:xfrm>
              <a:off x="3501" y="2877"/>
              <a:ext cx="43" cy="51"/>
            </a:xfrm>
            <a:custGeom>
              <a:gdLst>
                <a:gd name="T0" fmla="*/ 6 w 10"/>
                <a:gd name="T1" fmla="*/ 3 h 12"/>
                <a:gd name="T2" fmla="*/ 6 w 10"/>
                <a:gd name="T3" fmla="*/ 4 h 12"/>
                <a:gd name="T4" fmla="*/ 6 w 10"/>
                <a:gd name="T5" fmla="*/ 6 h 12"/>
                <a:gd name="T6" fmla="*/ 7 w 10"/>
                <a:gd name="T7" fmla="*/ 6 h 12"/>
                <a:gd name="T8" fmla="*/ 7 w 10"/>
                <a:gd name="T9" fmla="*/ 6 h 12"/>
                <a:gd name="T10" fmla="*/ 7 w 10"/>
                <a:gd name="T11" fmla="*/ 7 h 12"/>
                <a:gd name="T12" fmla="*/ 7 w 10"/>
                <a:gd name="T13" fmla="*/ 7 h 12"/>
                <a:gd name="T14" fmla="*/ 5 w 10"/>
                <a:gd name="T15" fmla="*/ 6 h 12"/>
                <a:gd name="T16" fmla="*/ 4 w 10"/>
                <a:gd name="T17" fmla="*/ 5 h 12"/>
                <a:gd name="T18" fmla="*/ 3 w 10"/>
                <a:gd name="T19" fmla="*/ 5 h 12"/>
                <a:gd name="T20" fmla="*/ 3 w 10"/>
                <a:gd name="T21" fmla="*/ 9 h 12"/>
                <a:gd name="T22" fmla="*/ 3 w 10"/>
                <a:gd name="T23" fmla="*/ 9 h 12"/>
                <a:gd name="T24" fmla="*/ 4 w 10"/>
                <a:gd name="T25" fmla="*/ 9 h 12"/>
                <a:gd name="T26" fmla="*/ 4 w 10"/>
                <a:gd name="T27" fmla="*/ 9 h 12"/>
                <a:gd name="T28" fmla="*/ 7 w 10"/>
                <a:gd name="T29" fmla="*/ 8 h 12"/>
                <a:gd name="T30" fmla="*/ 7 w 10"/>
                <a:gd name="T31" fmla="*/ 8 h 12"/>
                <a:gd name="T32" fmla="*/ 7 w 10"/>
                <a:gd name="T33" fmla="*/ 8 h 12"/>
                <a:gd name="T34" fmla="*/ 10 w 10"/>
                <a:gd name="T35" fmla="*/ 5 h 12"/>
                <a:gd name="T36" fmla="*/ 10 w 10"/>
                <a:gd name="T37" fmla="*/ 5 h 12"/>
                <a:gd name="T38" fmla="*/ 10 w 10"/>
                <a:gd name="T39" fmla="*/ 4 h 12"/>
                <a:gd name="T40" fmla="*/ 10 w 10"/>
                <a:gd name="T41" fmla="*/ 2 h 12"/>
                <a:gd name="T42" fmla="*/ 6 w 10"/>
                <a:gd name="T43" fmla="*/ 3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6" y="3"/>
                  </a:move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5"/>
                    <a:pt x="0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7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0"/>
                    <a:pt x="7" y="1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4"/>
            <p:cNvSpPr/>
            <p:nvPr/>
          </p:nvSpPr>
          <p:spPr bwMode="auto">
            <a:xfrm>
              <a:off x="3514" y="2924"/>
              <a:ext cx="26" cy="13"/>
            </a:xfrm>
            <a:custGeom>
              <a:gdLst>
                <a:gd name="T0" fmla="*/ 4 w 6"/>
                <a:gd name="T1" fmla="*/ 0 h 3"/>
                <a:gd name="T2" fmla="*/ 3 w 6"/>
                <a:gd name="T3" fmla="*/ 3 h 3"/>
                <a:gd name="T4" fmla="*/ 4 w 6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2" y="0"/>
                    <a:pt x="0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5"/>
            <p:cNvSpPr/>
            <p:nvPr/>
          </p:nvSpPr>
          <p:spPr bwMode="auto">
            <a:xfrm>
              <a:off x="3505" y="2838"/>
              <a:ext cx="18" cy="21"/>
            </a:xfrm>
            <a:custGeom>
              <a:gdLst>
                <a:gd name="T0" fmla="*/ 4 w 4"/>
                <a:gd name="T1" fmla="*/ 3 h 5"/>
                <a:gd name="T2" fmla="*/ 4 w 4"/>
                <a:gd name="T3" fmla="*/ 1 h 5"/>
                <a:gd name="T4" fmla="*/ 3 w 4"/>
                <a:gd name="T5" fmla="*/ 0 h 5"/>
                <a:gd name="T6" fmla="*/ 1 w 4"/>
                <a:gd name="T7" fmla="*/ 3 h 5"/>
                <a:gd name="T8" fmla="*/ 4 w 4"/>
                <a:gd name="T9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5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6"/>
            <p:cNvSpPr/>
            <p:nvPr/>
          </p:nvSpPr>
          <p:spPr bwMode="auto">
            <a:xfrm>
              <a:off x="3510" y="2851"/>
              <a:ext cx="30" cy="26"/>
            </a:xfrm>
            <a:custGeom>
              <a:gdLst>
                <a:gd name="T0" fmla="*/ 6 w 7"/>
                <a:gd name="T1" fmla="*/ 0 h 6"/>
                <a:gd name="T2" fmla="*/ 5 w 7"/>
                <a:gd name="T3" fmla="*/ 1 h 6"/>
                <a:gd name="T4" fmla="*/ 1 w 7"/>
                <a:gd name="T5" fmla="*/ 5 h 6"/>
                <a:gd name="T6" fmla="*/ 4 w 7"/>
                <a:gd name="T7" fmla="*/ 5 h 6"/>
                <a:gd name="T8" fmla="*/ 7 w 7"/>
                <a:gd name="T9" fmla="*/ 3 h 6"/>
                <a:gd name="T10" fmla="*/ 7 w 7"/>
                <a:gd name="T11" fmla="*/ 2 h 6"/>
                <a:gd name="T12" fmla="*/ 6 w 7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7"/>
            <p:cNvSpPr/>
            <p:nvPr/>
          </p:nvSpPr>
          <p:spPr bwMode="auto">
            <a:xfrm>
              <a:off x="3501" y="2799"/>
              <a:ext cx="43" cy="35"/>
            </a:xfrm>
            <a:custGeom>
              <a:gdLst>
                <a:gd name="T0" fmla="*/ 3 w 10"/>
                <a:gd name="T1" fmla="*/ 7 h 8"/>
                <a:gd name="T2" fmla="*/ 6 w 10"/>
                <a:gd name="T3" fmla="*/ 6 h 8"/>
                <a:gd name="T4" fmla="*/ 6 w 10"/>
                <a:gd name="T5" fmla="*/ 6 h 8"/>
                <a:gd name="T6" fmla="*/ 7 w 10"/>
                <a:gd name="T7" fmla="*/ 8 h 8"/>
                <a:gd name="T8" fmla="*/ 7 w 10"/>
                <a:gd name="T9" fmla="*/ 5 h 8"/>
                <a:gd name="T10" fmla="*/ 6 w 10"/>
                <a:gd name="T11" fmla="*/ 5 h 8"/>
                <a:gd name="T12" fmla="*/ 5 w 10"/>
                <a:gd name="T13" fmla="*/ 3 h 8"/>
                <a:gd name="T14" fmla="*/ 5 w 10"/>
                <a:gd name="T15" fmla="*/ 3 h 8"/>
                <a:gd name="T16" fmla="*/ 4 w 10"/>
                <a:gd name="T17" fmla="*/ 2 h 8"/>
                <a:gd name="T18" fmla="*/ 1 w 10"/>
                <a:gd name="T19" fmla="*/ 5 h 8"/>
                <a:gd name="T20" fmla="*/ 3 w 10"/>
                <a:gd name="T21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8">
                  <a:moveTo>
                    <a:pt x="3" y="7"/>
                  </a:moveTo>
                  <a:cubicBezTo>
                    <a:pt x="4" y="8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7" y="8"/>
                  </a:cubicBezTo>
                  <a:cubicBezTo>
                    <a:pt x="9" y="8"/>
                    <a:pt x="10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7" y="4"/>
                    <a:pt x="7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2" y="5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98"/>
            <p:cNvSpPr/>
            <p:nvPr/>
          </p:nvSpPr>
          <p:spPr bwMode="auto">
            <a:xfrm>
              <a:off x="3479" y="2803"/>
              <a:ext cx="22" cy="18"/>
            </a:xfrm>
            <a:custGeom>
              <a:gdLst>
                <a:gd name="T0" fmla="*/ 2 w 5"/>
                <a:gd name="T1" fmla="*/ 4 h 4"/>
                <a:gd name="T2" fmla="*/ 3 w 5"/>
                <a:gd name="T3" fmla="*/ 0 h 4"/>
                <a:gd name="T4" fmla="*/ 3 w 5"/>
                <a:gd name="T5" fmla="*/ 0 h 4"/>
                <a:gd name="T6" fmla="*/ 2 w 5"/>
                <a:gd name="T7" fmla="*/ 4 h 4"/>
                <a:gd name="T8" fmla="*/ 2 w 5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99"/>
            <p:cNvSpPr/>
            <p:nvPr/>
          </p:nvSpPr>
          <p:spPr bwMode="auto">
            <a:xfrm>
              <a:off x="3471" y="2756"/>
              <a:ext cx="34" cy="43"/>
            </a:xfrm>
            <a:custGeom>
              <a:gdLst>
                <a:gd name="T0" fmla="*/ 4 w 8"/>
                <a:gd name="T1" fmla="*/ 7 h 10"/>
                <a:gd name="T2" fmla="*/ 5 w 8"/>
                <a:gd name="T3" fmla="*/ 10 h 10"/>
                <a:gd name="T4" fmla="*/ 6 w 8"/>
                <a:gd name="T5" fmla="*/ 6 h 10"/>
                <a:gd name="T6" fmla="*/ 7 w 8"/>
                <a:gd name="T7" fmla="*/ 5 h 10"/>
                <a:gd name="T8" fmla="*/ 6 w 8"/>
                <a:gd name="T9" fmla="*/ 2 h 10"/>
                <a:gd name="T10" fmla="*/ 4 w 8"/>
                <a:gd name="T11" fmla="*/ 1 h 10"/>
                <a:gd name="T12" fmla="*/ 2 w 8"/>
                <a:gd name="T13" fmla="*/ 4 h 10"/>
                <a:gd name="T14" fmla="*/ 4 w 8"/>
                <a:gd name="T15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7"/>
                  </a:moveTo>
                  <a:cubicBezTo>
                    <a:pt x="3" y="8"/>
                    <a:pt x="3" y="10"/>
                    <a:pt x="5" y="10"/>
                  </a:cubicBezTo>
                  <a:cubicBezTo>
                    <a:pt x="6" y="10"/>
                    <a:pt x="7" y="7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4"/>
                    <a:pt x="7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3" y="5"/>
                    <a:pt x="4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00"/>
            <p:cNvSpPr/>
            <p:nvPr/>
          </p:nvSpPr>
          <p:spPr bwMode="auto">
            <a:xfrm>
              <a:off x="3458" y="2765"/>
              <a:ext cx="13" cy="25"/>
            </a:xfrm>
            <a:custGeom>
              <a:gdLst>
                <a:gd name="T0" fmla="*/ 3 w 3"/>
                <a:gd name="T1" fmla="*/ 3 h 6"/>
                <a:gd name="T2" fmla="*/ 3 w 3"/>
                <a:gd name="T3" fmla="*/ 2 h 6"/>
                <a:gd name="T4" fmla="*/ 0 w 3"/>
                <a:gd name="T5" fmla="*/ 3 h 6"/>
                <a:gd name="T6" fmla="*/ 0 w 3"/>
                <a:gd name="T7" fmla="*/ 4 h 6"/>
                <a:gd name="T8" fmla="*/ 3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01"/>
            <p:cNvSpPr/>
            <p:nvPr/>
          </p:nvSpPr>
          <p:spPr bwMode="auto">
            <a:xfrm>
              <a:off x="3445" y="2709"/>
              <a:ext cx="26" cy="25"/>
            </a:xfrm>
            <a:custGeom>
              <a:gdLst>
                <a:gd name="T0" fmla="*/ 3 w 6"/>
                <a:gd name="T1" fmla="*/ 6 h 6"/>
                <a:gd name="T2" fmla="*/ 4 w 6"/>
                <a:gd name="T3" fmla="*/ 6 h 6"/>
                <a:gd name="T4" fmla="*/ 6 w 6"/>
                <a:gd name="T5" fmla="*/ 3 h 6"/>
                <a:gd name="T6" fmla="*/ 6 w 6"/>
                <a:gd name="T7" fmla="*/ 2 h 6"/>
                <a:gd name="T8" fmla="*/ 3 w 6"/>
                <a:gd name="T9" fmla="*/ 3 h 6"/>
                <a:gd name="T10" fmla="*/ 3 w 6"/>
                <a:gd name="T11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02"/>
            <p:cNvSpPr/>
            <p:nvPr/>
          </p:nvSpPr>
          <p:spPr bwMode="auto">
            <a:xfrm>
              <a:off x="3431" y="2730"/>
              <a:ext cx="14" cy="26"/>
            </a:xfrm>
            <a:custGeom>
              <a:gdLst>
                <a:gd name="T0" fmla="*/ 3 w 3"/>
                <a:gd name="T1" fmla="*/ 3 h 6"/>
                <a:gd name="T2" fmla="*/ 3 w 3"/>
                <a:gd name="T3" fmla="*/ 2 h 6"/>
                <a:gd name="T4" fmla="*/ 2 w 3"/>
                <a:gd name="T5" fmla="*/ 0 h 6"/>
                <a:gd name="T6" fmla="*/ 0 w 3"/>
                <a:gd name="T7" fmla="*/ 4 h 6"/>
                <a:gd name="T8" fmla="*/ 3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2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03"/>
            <p:cNvSpPr/>
            <p:nvPr/>
          </p:nvSpPr>
          <p:spPr bwMode="auto">
            <a:xfrm>
              <a:off x="3445" y="2739"/>
              <a:ext cx="34" cy="17"/>
            </a:xfrm>
            <a:custGeom>
              <a:gdLst>
                <a:gd name="T0" fmla="*/ 6 w 8"/>
                <a:gd name="T1" fmla="*/ 0 h 4"/>
                <a:gd name="T2" fmla="*/ 3 w 8"/>
                <a:gd name="T3" fmla="*/ 0 h 4"/>
                <a:gd name="T4" fmla="*/ 3 w 8"/>
                <a:gd name="T5" fmla="*/ 4 h 4"/>
                <a:gd name="T6" fmla="*/ 5 w 8"/>
                <a:gd name="T7" fmla="*/ 4 h 4"/>
                <a:gd name="T8" fmla="*/ 6 w 8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7" y="4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04"/>
            <p:cNvSpPr/>
            <p:nvPr/>
          </p:nvSpPr>
          <p:spPr bwMode="auto">
            <a:xfrm>
              <a:off x="3436" y="2683"/>
              <a:ext cx="26" cy="30"/>
            </a:xfrm>
            <a:custGeom>
              <a:gdLst>
                <a:gd name="T0" fmla="*/ 2 w 6"/>
                <a:gd name="T1" fmla="*/ 5 h 7"/>
                <a:gd name="T2" fmla="*/ 4 w 6"/>
                <a:gd name="T3" fmla="*/ 2 h 7"/>
                <a:gd name="T4" fmla="*/ 4 w 6"/>
                <a:gd name="T5" fmla="*/ 2 h 7"/>
                <a:gd name="T6" fmla="*/ 2 w 6"/>
                <a:gd name="T7" fmla="*/ 5 h 7"/>
                <a:gd name="T8" fmla="*/ 2 w 6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4" y="7"/>
                    <a:pt x="6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05"/>
            <p:cNvSpPr/>
            <p:nvPr/>
          </p:nvSpPr>
          <p:spPr bwMode="auto">
            <a:xfrm>
              <a:off x="3414" y="2683"/>
              <a:ext cx="31" cy="43"/>
            </a:xfrm>
            <a:custGeom>
              <a:gdLst>
                <a:gd name="T0" fmla="*/ 1 w 7"/>
                <a:gd name="T1" fmla="*/ 6 h 10"/>
                <a:gd name="T2" fmla="*/ 2 w 7"/>
                <a:gd name="T3" fmla="*/ 8 h 10"/>
                <a:gd name="T4" fmla="*/ 3 w 7"/>
                <a:gd name="T5" fmla="*/ 8 h 10"/>
                <a:gd name="T6" fmla="*/ 6 w 7"/>
                <a:gd name="T7" fmla="*/ 5 h 10"/>
                <a:gd name="T8" fmla="*/ 4 w 7"/>
                <a:gd name="T9" fmla="*/ 4 h 10"/>
                <a:gd name="T10" fmla="*/ 3 w 7"/>
                <a:gd name="T11" fmla="*/ 4 h 10"/>
                <a:gd name="T12" fmla="*/ 3 w 7"/>
                <a:gd name="T13" fmla="*/ 4 h 10"/>
                <a:gd name="T14" fmla="*/ 3 w 7"/>
                <a:gd name="T15" fmla="*/ 1 h 10"/>
                <a:gd name="T16" fmla="*/ 0 w 7"/>
                <a:gd name="T17" fmla="*/ 4 h 10"/>
                <a:gd name="T18" fmla="*/ 1 w 7"/>
                <a:gd name="T19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1" y="6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10"/>
                    <a:pt x="7" y="7"/>
                    <a:pt x="6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0"/>
                    <a:pt x="3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06"/>
            <p:cNvSpPr/>
            <p:nvPr/>
          </p:nvSpPr>
          <p:spPr bwMode="auto">
            <a:xfrm>
              <a:off x="3397" y="2691"/>
              <a:ext cx="17" cy="35"/>
            </a:xfrm>
            <a:custGeom>
              <a:gdLst>
                <a:gd name="T0" fmla="*/ 4 w 4"/>
                <a:gd name="T1" fmla="*/ 4 h 8"/>
                <a:gd name="T2" fmla="*/ 4 w 4"/>
                <a:gd name="T3" fmla="*/ 3 h 8"/>
                <a:gd name="T4" fmla="*/ 0 w 4"/>
                <a:gd name="T5" fmla="*/ 4 h 8"/>
                <a:gd name="T6" fmla="*/ 0 w 4"/>
                <a:gd name="T7" fmla="*/ 5 h 8"/>
                <a:gd name="T8" fmla="*/ 4 w 4"/>
                <a:gd name="T9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4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07"/>
            <p:cNvSpPr/>
            <p:nvPr/>
          </p:nvSpPr>
          <p:spPr bwMode="auto">
            <a:xfrm>
              <a:off x="3397" y="2665"/>
              <a:ext cx="21" cy="18"/>
            </a:xfrm>
            <a:custGeom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08"/>
            <p:cNvSpPr/>
            <p:nvPr/>
          </p:nvSpPr>
          <p:spPr bwMode="auto">
            <a:xfrm>
              <a:off x="3362" y="2661"/>
              <a:ext cx="26" cy="17"/>
            </a:xfrm>
            <a:custGeom>
              <a:gdLst>
                <a:gd name="T0" fmla="*/ 2 w 6"/>
                <a:gd name="T1" fmla="*/ 4 h 4"/>
                <a:gd name="T2" fmla="*/ 5 w 6"/>
                <a:gd name="T3" fmla="*/ 4 h 4"/>
                <a:gd name="T4" fmla="*/ 6 w 6"/>
                <a:gd name="T5" fmla="*/ 1 h 4"/>
                <a:gd name="T6" fmla="*/ 4 w 6"/>
                <a:gd name="T7" fmla="*/ 0 h 4"/>
                <a:gd name="T8" fmla="*/ 3 w 6"/>
                <a:gd name="T9" fmla="*/ 1 h 4"/>
                <a:gd name="T10" fmla="*/ 2 w 6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09"/>
            <p:cNvSpPr/>
            <p:nvPr/>
          </p:nvSpPr>
          <p:spPr bwMode="auto">
            <a:xfrm>
              <a:off x="3332" y="2661"/>
              <a:ext cx="21" cy="30"/>
            </a:xfrm>
            <a:custGeom>
              <a:gdLst>
                <a:gd name="T0" fmla="*/ 1 w 5"/>
                <a:gd name="T1" fmla="*/ 6 h 7"/>
                <a:gd name="T2" fmla="*/ 4 w 5"/>
                <a:gd name="T3" fmla="*/ 5 h 7"/>
                <a:gd name="T4" fmla="*/ 5 w 5"/>
                <a:gd name="T5" fmla="*/ 2 h 7"/>
                <a:gd name="T6" fmla="*/ 1 w 5"/>
                <a:gd name="T7" fmla="*/ 3 h 7"/>
                <a:gd name="T8" fmla="*/ 1 w 5"/>
                <a:gd name="T9" fmla="*/ 4 h 7"/>
                <a:gd name="T10" fmla="*/ 1 w 5"/>
                <a:gd name="T11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2" y="7"/>
                    <a:pt x="3" y="6"/>
                    <a:pt x="4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10"/>
            <p:cNvSpPr/>
            <p:nvPr/>
          </p:nvSpPr>
          <p:spPr bwMode="auto">
            <a:xfrm>
              <a:off x="3314" y="2674"/>
              <a:ext cx="13" cy="26"/>
            </a:xfrm>
            <a:custGeom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11"/>
            <p:cNvSpPr/>
            <p:nvPr/>
          </p:nvSpPr>
          <p:spPr bwMode="auto">
            <a:xfrm>
              <a:off x="3306" y="2648"/>
              <a:ext cx="21" cy="30"/>
            </a:xfrm>
            <a:custGeom>
              <a:gdLst>
                <a:gd name="T0" fmla="*/ 4 w 5"/>
                <a:gd name="T1" fmla="*/ 4 h 7"/>
                <a:gd name="T2" fmla="*/ 3 w 5"/>
                <a:gd name="T3" fmla="*/ 4 h 7"/>
                <a:gd name="T4" fmla="*/ 1 w 5"/>
                <a:gd name="T5" fmla="*/ 2 h 7"/>
                <a:gd name="T6" fmla="*/ 0 w 5"/>
                <a:gd name="T7" fmla="*/ 5 h 7"/>
                <a:gd name="T8" fmla="*/ 4 w 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5" y="2"/>
                    <a:pt x="3" y="0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12"/>
            <p:cNvSpPr/>
            <p:nvPr/>
          </p:nvSpPr>
          <p:spPr bwMode="auto">
            <a:xfrm>
              <a:off x="3284" y="2670"/>
              <a:ext cx="26" cy="30"/>
            </a:xfrm>
            <a:custGeom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2 h 7"/>
                <a:gd name="T6" fmla="*/ 1 w 6"/>
                <a:gd name="T7" fmla="*/ 4 h 7"/>
                <a:gd name="T8" fmla="*/ 4 w 6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4"/>
                    <a:pt x="5" y="3"/>
                  </a:cubicBezTo>
                  <a:cubicBezTo>
                    <a:pt x="6" y="1"/>
                    <a:pt x="2" y="0"/>
                    <a:pt x="2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7"/>
                    <a:pt x="3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3"/>
            <p:cNvSpPr/>
            <p:nvPr/>
          </p:nvSpPr>
          <p:spPr bwMode="auto">
            <a:xfrm>
              <a:off x="3262" y="2687"/>
              <a:ext cx="22" cy="26"/>
            </a:xfrm>
            <a:custGeom>
              <a:gdLst>
                <a:gd name="T0" fmla="*/ 2 w 5"/>
                <a:gd name="T1" fmla="*/ 1 h 6"/>
                <a:gd name="T2" fmla="*/ 2 w 5"/>
                <a:gd name="T3" fmla="*/ 5 h 6"/>
                <a:gd name="T4" fmla="*/ 3 w 5"/>
                <a:gd name="T5" fmla="*/ 5 h 6"/>
                <a:gd name="T6" fmla="*/ 3 w 5"/>
                <a:gd name="T7" fmla="*/ 1 h 6"/>
                <a:gd name="T8" fmla="*/ 2 w 5"/>
                <a:gd name="T9" fmla="*/ 1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2" y="5"/>
                    <a:pt x="4" y="4"/>
                    <a:pt x="3" y="5"/>
                  </a:cubicBezTo>
                  <a:cubicBezTo>
                    <a:pt x="5" y="4"/>
                    <a:pt x="5" y="0"/>
                    <a:pt x="3" y="1"/>
                  </a:cubicBezTo>
                  <a:cubicBezTo>
                    <a:pt x="3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14"/>
            <p:cNvSpPr/>
            <p:nvPr/>
          </p:nvSpPr>
          <p:spPr bwMode="auto">
            <a:xfrm>
              <a:off x="3371" y="2704"/>
              <a:ext cx="30" cy="17"/>
            </a:xfrm>
            <a:custGeom>
              <a:gdLst>
                <a:gd name="T0" fmla="*/ 3 w 7"/>
                <a:gd name="T1" fmla="*/ 4 h 4"/>
                <a:gd name="T2" fmla="*/ 4 w 7"/>
                <a:gd name="T3" fmla="*/ 4 h 4"/>
                <a:gd name="T4" fmla="*/ 5 w 7"/>
                <a:gd name="T5" fmla="*/ 0 h 4"/>
                <a:gd name="T6" fmla="*/ 3 w 7"/>
                <a:gd name="T7" fmla="*/ 0 h 4"/>
                <a:gd name="T8" fmla="*/ 3 w 7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6" y="4"/>
                    <a:pt x="7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15"/>
            <p:cNvSpPr>
              <a:spLocks noEditPoints="1"/>
            </p:cNvSpPr>
            <p:nvPr/>
          </p:nvSpPr>
          <p:spPr bwMode="auto">
            <a:xfrm>
              <a:off x="3162" y="2851"/>
              <a:ext cx="161" cy="168"/>
            </a:xfrm>
            <a:custGeom>
              <a:gdLst>
                <a:gd name="T0" fmla="*/ 5 w 37"/>
                <a:gd name="T1" fmla="*/ 9 h 39"/>
                <a:gd name="T2" fmla="*/ 2 w 37"/>
                <a:gd name="T3" fmla="*/ 20 h 39"/>
                <a:gd name="T4" fmla="*/ 2 w 37"/>
                <a:gd name="T5" fmla="*/ 37 h 39"/>
                <a:gd name="T6" fmla="*/ 7 w 37"/>
                <a:gd name="T7" fmla="*/ 38 h 39"/>
                <a:gd name="T8" fmla="*/ 18 w 37"/>
                <a:gd name="T9" fmla="*/ 33 h 39"/>
                <a:gd name="T10" fmla="*/ 31 w 37"/>
                <a:gd name="T11" fmla="*/ 24 h 39"/>
                <a:gd name="T12" fmla="*/ 24 w 37"/>
                <a:gd name="T13" fmla="*/ 4 h 39"/>
                <a:gd name="T14" fmla="*/ 5 w 37"/>
                <a:gd name="T15" fmla="*/ 9 h 39"/>
                <a:gd name="T16" fmla="*/ 22 w 37"/>
                <a:gd name="T17" fmla="*/ 24 h 39"/>
                <a:gd name="T18" fmla="*/ 9 w 37"/>
                <a:gd name="T19" fmla="*/ 31 h 39"/>
                <a:gd name="T20" fmla="*/ 10 w 37"/>
                <a:gd name="T21" fmla="*/ 17 h 39"/>
                <a:gd name="T22" fmla="*/ 19 w 37"/>
                <a:gd name="T23" fmla="*/ 10 h 39"/>
                <a:gd name="T24" fmla="*/ 22 w 37"/>
                <a:gd name="T25" fmla="*/ 24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9">
                  <a:moveTo>
                    <a:pt x="5" y="9"/>
                  </a:moveTo>
                  <a:cubicBezTo>
                    <a:pt x="3" y="12"/>
                    <a:pt x="3" y="16"/>
                    <a:pt x="2" y="20"/>
                  </a:cubicBezTo>
                  <a:cubicBezTo>
                    <a:pt x="2" y="26"/>
                    <a:pt x="0" y="31"/>
                    <a:pt x="2" y="37"/>
                  </a:cubicBezTo>
                  <a:cubicBezTo>
                    <a:pt x="2" y="39"/>
                    <a:pt x="5" y="39"/>
                    <a:pt x="7" y="38"/>
                  </a:cubicBezTo>
                  <a:cubicBezTo>
                    <a:pt x="11" y="37"/>
                    <a:pt x="14" y="35"/>
                    <a:pt x="18" y="33"/>
                  </a:cubicBezTo>
                  <a:cubicBezTo>
                    <a:pt x="22" y="31"/>
                    <a:pt x="28" y="28"/>
                    <a:pt x="31" y="24"/>
                  </a:cubicBezTo>
                  <a:cubicBezTo>
                    <a:pt x="37" y="16"/>
                    <a:pt x="31" y="8"/>
                    <a:pt x="24" y="4"/>
                  </a:cubicBezTo>
                  <a:cubicBezTo>
                    <a:pt x="17" y="0"/>
                    <a:pt x="9" y="3"/>
                    <a:pt x="5" y="9"/>
                  </a:cubicBezTo>
                  <a:close/>
                  <a:moveTo>
                    <a:pt x="22" y="24"/>
                  </a:moveTo>
                  <a:cubicBezTo>
                    <a:pt x="18" y="27"/>
                    <a:pt x="13" y="30"/>
                    <a:pt x="9" y="31"/>
                  </a:cubicBezTo>
                  <a:cubicBezTo>
                    <a:pt x="8" y="26"/>
                    <a:pt x="10" y="21"/>
                    <a:pt x="10" y="17"/>
                  </a:cubicBezTo>
                  <a:cubicBezTo>
                    <a:pt x="10" y="11"/>
                    <a:pt x="13" y="6"/>
                    <a:pt x="19" y="10"/>
                  </a:cubicBezTo>
                  <a:cubicBezTo>
                    <a:pt x="25" y="14"/>
                    <a:pt x="29" y="19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6"/>
            <p:cNvSpPr>
              <a:spLocks noEditPoints="1"/>
            </p:cNvSpPr>
            <p:nvPr/>
          </p:nvSpPr>
          <p:spPr bwMode="auto">
            <a:xfrm>
              <a:off x="3358" y="3053"/>
              <a:ext cx="95" cy="186"/>
            </a:xfrm>
            <a:custGeom>
              <a:gdLst>
                <a:gd name="T0" fmla="*/ 15 w 22"/>
                <a:gd name="T1" fmla="*/ 28 h 43"/>
                <a:gd name="T2" fmla="*/ 15 w 22"/>
                <a:gd name="T3" fmla="*/ 22 h 43"/>
                <a:gd name="T4" fmla="*/ 15 w 22"/>
                <a:gd name="T5" fmla="*/ 6 h 43"/>
                <a:gd name="T6" fmla="*/ 15 w 22"/>
                <a:gd name="T7" fmla="*/ 6 h 43"/>
                <a:gd name="T8" fmla="*/ 17 w 22"/>
                <a:gd name="T9" fmla="*/ 5 h 43"/>
                <a:gd name="T10" fmla="*/ 15 w 22"/>
                <a:gd name="T11" fmla="*/ 2 h 43"/>
                <a:gd name="T12" fmla="*/ 14 w 22"/>
                <a:gd name="T13" fmla="*/ 3 h 43"/>
                <a:gd name="T14" fmla="*/ 13 w 22"/>
                <a:gd name="T15" fmla="*/ 4 h 43"/>
                <a:gd name="T16" fmla="*/ 11 w 22"/>
                <a:gd name="T17" fmla="*/ 4 h 43"/>
                <a:gd name="T18" fmla="*/ 10 w 22"/>
                <a:gd name="T19" fmla="*/ 3 h 43"/>
                <a:gd name="T20" fmla="*/ 9 w 22"/>
                <a:gd name="T21" fmla="*/ 3 h 43"/>
                <a:gd name="T22" fmla="*/ 8 w 22"/>
                <a:gd name="T23" fmla="*/ 3 h 43"/>
                <a:gd name="T24" fmla="*/ 6 w 22"/>
                <a:gd name="T25" fmla="*/ 6 h 43"/>
                <a:gd name="T26" fmla="*/ 6 w 22"/>
                <a:gd name="T27" fmla="*/ 6 h 43"/>
                <a:gd name="T28" fmla="*/ 8 w 22"/>
                <a:gd name="T29" fmla="*/ 8 h 43"/>
                <a:gd name="T30" fmla="*/ 8 w 22"/>
                <a:gd name="T31" fmla="*/ 11 h 43"/>
                <a:gd name="T32" fmla="*/ 8 w 22"/>
                <a:gd name="T33" fmla="*/ 28 h 43"/>
                <a:gd name="T34" fmla="*/ 8 w 22"/>
                <a:gd name="T35" fmla="*/ 28 h 43"/>
                <a:gd name="T36" fmla="*/ 4 w 22"/>
                <a:gd name="T37" fmla="*/ 32 h 43"/>
                <a:gd name="T38" fmla="*/ 5 w 22"/>
                <a:gd name="T39" fmla="*/ 39 h 43"/>
                <a:gd name="T40" fmla="*/ 7 w 22"/>
                <a:gd name="T41" fmla="*/ 38 h 43"/>
                <a:gd name="T42" fmla="*/ 7 w 22"/>
                <a:gd name="T43" fmla="*/ 38 h 43"/>
                <a:gd name="T44" fmla="*/ 13 w 22"/>
                <a:gd name="T45" fmla="*/ 38 h 43"/>
                <a:gd name="T46" fmla="*/ 14 w 22"/>
                <a:gd name="T47" fmla="*/ 39 h 43"/>
                <a:gd name="T48" fmla="*/ 20 w 22"/>
                <a:gd name="T49" fmla="*/ 34 h 43"/>
                <a:gd name="T50" fmla="*/ 15 w 22"/>
                <a:gd name="T51" fmla="*/ 28 h 43"/>
                <a:gd name="T52" fmla="*/ 12 w 22"/>
                <a:gd name="T53" fmla="*/ 11 h 43"/>
                <a:gd name="T54" fmla="*/ 12 w 22"/>
                <a:gd name="T55" fmla="*/ 11 h 43"/>
                <a:gd name="T56" fmla="*/ 12 w 22"/>
                <a:gd name="T57" fmla="*/ 10 h 43"/>
                <a:gd name="T58" fmla="*/ 12 w 22"/>
                <a:gd name="T59" fmla="*/ 11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43">
                  <a:moveTo>
                    <a:pt x="15" y="28"/>
                  </a:moveTo>
                  <a:cubicBezTo>
                    <a:pt x="14" y="26"/>
                    <a:pt x="14" y="24"/>
                    <a:pt x="15" y="22"/>
                  </a:cubicBezTo>
                  <a:cubicBezTo>
                    <a:pt x="15" y="17"/>
                    <a:pt x="15" y="12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8" y="3"/>
                    <a:pt x="17" y="0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8" y="8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9" y="17"/>
                    <a:pt x="8" y="22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9"/>
                    <a:pt x="6" y="32"/>
                    <a:pt x="4" y="32"/>
                  </a:cubicBezTo>
                  <a:cubicBezTo>
                    <a:pt x="1" y="34"/>
                    <a:pt x="0" y="41"/>
                    <a:pt x="5" y="39"/>
                  </a:cubicBezTo>
                  <a:cubicBezTo>
                    <a:pt x="6" y="39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2"/>
                    <a:pt x="11" y="40"/>
                    <a:pt x="13" y="38"/>
                  </a:cubicBezTo>
                  <a:cubicBezTo>
                    <a:pt x="13" y="38"/>
                    <a:pt x="14" y="39"/>
                    <a:pt x="14" y="39"/>
                  </a:cubicBezTo>
                  <a:cubicBezTo>
                    <a:pt x="17" y="43"/>
                    <a:pt x="22" y="37"/>
                    <a:pt x="20" y="34"/>
                  </a:cubicBezTo>
                  <a:cubicBezTo>
                    <a:pt x="18" y="32"/>
                    <a:pt x="17" y="29"/>
                    <a:pt x="15" y="28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17"/>
            <p:cNvSpPr/>
            <p:nvPr/>
          </p:nvSpPr>
          <p:spPr bwMode="auto">
            <a:xfrm>
              <a:off x="3188" y="2717"/>
              <a:ext cx="26" cy="17"/>
            </a:xfrm>
            <a:custGeom>
              <a:gdLst>
                <a:gd name="T0" fmla="*/ 2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18"/>
            <p:cNvSpPr/>
            <p:nvPr/>
          </p:nvSpPr>
          <p:spPr bwMode="auto">
            <a:xfrm>
              <a:off x="3223" y="2678"/>
              <a:ext cx="30" cy="35"/>
            </a:xfrm>
            <a:custGeom>
              <a:gdLst>
                <a:gd name="T0" fmla="*/ 2 w 7"/>
                <a:gd name="T1" fmla="*/ 8 h 8"/>
                <a:gd name="T2" fmla="*/ 2 w 7"/>
                <a:gd name="T3" fmla="*/ 8 h 8"/>
                <a:gd name="T4" fmla="*/ 4 w 7"/>
                <a:gd name="T5" fmla="*/ 5 h 8"/>
                <a:gd name="T6" fmla="*/ 7 w 7"/>
                <a:gd name="T7" fmla="*/ 3 h 8"/>
                <a:gd name="T8" fmla="*/ 7 w 7"/>
                <a:gd name="T9" fmla="*/ 2 h 8"/>
                <a:gd name="T10" fmla="*/ 4 w 7"/>
                <a:gd name="T11" fmla="*/ 3 h 8"/>
                <a:gd name="T12" fmla="*/ 4 w 7"/>
                <a:gd name="T13" fmla="*/ 4 h 8"/>
                <a:gd name="T14" fmla="*/ 4 w 7"/>
                <a:gd name="T15" fmla="*/ 4 h 8"/>
                <a:gd name="T16" fmla="*/ 3 w 7"/>
                <a:gd name="T17" fmla="*/ 4 h 8"/>
                <a:gd name="T18" fmla="*/ 3 w 7"/>
                <a:gd name="T19" fmla="*/ 4 h 8"/>
                <a:gd name="T20" fmla="*/ 2 w 7"/>
                <a:gd name="T21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4" y="1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9"/>
            <p:cNvSpPr/>
            <p:nvPr/>
          </p:nvSpPr>
          <p:spPr bwMode="auto">
            <a:xfrm>
              <a:off x="3166" y="2808"/>
              <a:ext cx="18" cy="30"/>
            </a:xfrm>
            <a:custGeom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20"/>
            <p:cNvSpPr/>
            <p:nvPr/>
          </p:nvSpPr>
          <p:spPr bwMode="auto">
            <a:xfrm>
              <a:off x="3188" y="2747"/>
              <a:ext cx="13" cy="31"/>
            </a:xfrm>
            <a:custGeom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5 h 7"/>
                <a:gd name="T8" fmla="*/ 3 w 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21"/>
            <p:cNvSpPr/>
            <p:nvPr/>
          </p:nvSpPr>
          <p:spPr bwMode="auto">
            <a:xfrm>
              <a:off x="3162" y="2859"/>
              <a:ext cx="26" cy="13"/>
            </a:xfrm>
            <a:custGeom>
              <a:gdLst>
                <a:gd name="T0" fmla="*/ 2 w 6"/>
                <a:gd name="T1" fmla="*/ 3 h 3"/>
                <a:gd name="T2" fmla="*/ 3 w 6"/>
                <a:gd name="T3" fmla="*/ 3 h 3"/>
                <a:gd name="T4" fmla="*/ 3 w 6"/>
                <a:gd name="T5" fmla="*/ 0 h 3"/>
                <a:gd name="T6" fmla="*/ 3 w 6"/>
                <a:gd name="T7" fmla="*/ 0 h 3"/>
                <a:gd name="T8" fmla="*/ 2 w 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22"/>
            <p:cNvSpPr/>
            <p:nvPr/>
          </p:nvSpPr>
          <p:spPr bwMode="auto">
            <a:xfrm>
              <a:off x="3145" y="2821"/>
              <a:ext cx="26" cy="17"/>
            </a:xfrm>
            <a:custGeom>
              <a:gdLst>
                <a:gd name="T0" fmla="*/ 2 w 6"/>
                <a:gd name="T1" fmla="*/ 4 h 4"/>
                <a:gd name="T2" fmla="*/ 3 w 6"/>
                <a:gd name="T3" fmla="*/ 4 h 4"/>
                <a:gd name="T4" fmla="*/ 3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23"/>
            <p:cNvSpPr/>
            <p:nvPr/>
          </p:nvSpPr>
          <p:spPr bwMode="auto">
            <a:xfrm>
              <a:off x="3171" y="2756"/>
              <a:ext cx="13" cy="26"/>
            </a:xfrm>
            <a:custGeom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24"/>
            <p:cNvSpPr/>
            <p:nvPr/>
          </p:nvSpPr>
          <p:spPr bwMode="auto">
            <a:xfrm>
              <a:off x="3162" y="2950"/>
              <a:ext cx="26" cy="17"/>
            </a:xfrm>
            <a:custGeom>
              <a:gdLst>
                <a:gd name="T0" fmla="*/ 3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3 w 6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25"/>
            <p:cNvSpPr/>
            <p:nvPr/>
          </p:nvSpPr>
          <p:spPr bwMode="auto">
            <a:xfrm>
              <a:off x="3123" y="2881"/>
              <a:ext cx="22" cy="13"/>
            </a:xfrm>
            <a:custGeom>
              <a:gdLst>
                <a:gd name="T0" fmla="*/ 2 w 5"/>
                <a:gd name="T1" fmla="*/ 3 h 3"/>
                <a:gd name="T2" fmla="*/ 3 w 5"/>
                <a:gd name="T3" fmla="*/ 0 h 3"/>
                <a:gd name="T4" fmla="*/ 2 w 5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26"/>
            <p:cNvSpPr/>
            <p:nvPr/>
          </p:nvSpPr>
          <p:spPr bwMode="auto">
            <a:xfrm>
              <a:off x="3119" y="2915"/>
              <a:ext cx="30" cy="39"/>
            </a:xfrm>
            <a:custGeom>
              <a:gdLst>
                <a:gd name="T0" fmla="*/ 3 w 7"/>
                <a:gd name="T1" fmla="*/ 6 h 9"/>
                <a:gd name="T2" fmla="*/ 3 w 7"/>
                <a:gd name="T3" fmla="*/ 6 h 9"/>
                <a:gd name="T4" fmla="*/ 6 w 7"/>
                <a:gd name="T5" fmla="*/ 5 h 9"/>
                <a:gd name="T6" fmla="*/ 7 w 7"/>
                <a:gd name="T7" fmla="*/ 2 h 9"/>
                <a:gd name="T8" fmla="*/ 5 w 7"/>
                <a:gd name="T9" fmla="*/ 0 h 9"/>
                <a:gd name="T10" fmla="*/ 3 w 7"/>
                <a:gd name="T11" fmla="*/ 2 h 9"/>
                <a:gd name="T12" fmla="*/ 3 w 7"/>
                <a:gd name="T13" fmla="*/ 2 h 9"/>
                <a:gd name="T14" fmla="*/ 3 w 7"/>
                <a:gd name="T15" fmla="*/ 2 h 9"/>
                <a:gd name="T16" fmla="*/ 2 w 7"/>
                <a:gd name="T17" fmla="*/ 6 h 9"/>
                <a:gd name="T18" fmla="*/ 2 w 7"/>
                <a:gd name="T19" fmla="*/ 6 h 9"/>
                <a:gd name="T20" fmla="*/ 3 w 7"/>
                <a:gd name="T21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9"/>
                    <a:pt x="6" y="7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27"/>
            <p:cNvSpPr/>
            <p:nvPr/>
          </p:nvSpPr>
          <p:spPr bwMode="auto">
            <a:xfrm>
              <a:off x="3123" y="2829"/>
              <a:ext cx="22" cy="17"/>
            </a:xfrm>
            <a:custGeom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28"/>
            <p:cNvSpPr/>
            <p:nvPr/>
          </p:nvSpPr>
          <p:spPr bwMode="auto">
            <a:xfrm>
              <a:off x="3114" y="2864"/>
              <a:ext cx="18" cy="30"/>
            </a:xfrm>
            <a:custGeom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29"/>
            <p:cNvSpPr/>
            <p:nvPr/>
          </p:nvSpPr>
          <p:spPr bwMode="auto">
            <a:xfrm>
              <a:off x="3223" y="2717"/>
              <a:ext cx="26" cy="17"/>
            </a:xfrm>
            <a:custGeom>
              <a:gdLst>
                <a:gd name="T0" fmla="*/ 3 w 6"/>
                <a:gd name="T1" fmla="*/ 4 h 4"/>
                <a:gd name="T2" fmla="*/ 4 w 6"/>
                <a:gd name="T3" fmla="*/ 0 h 4"/>
                <a:gd name="T4" fmla="*/ 3 w 6"/>
                <a:gd name="T5" fmla="*/ 0 h 4"/>
                <a:gd name="T6" fmla="*/ 2 w 6"/>
                <a:gd name="T7" fmla="*/ 4 h 4"/>
                <a:gd name="T8" fmla="*/ 3 w 6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30"/>
            <p:cNvSpPr/>
            <p:nvPr/>
          </p:nvSpPr>
          <p:spPr bwMode="auto">
            <a:xfrm>
              <a:off x="3210" y="2739"/>
              <a:ext cx="17" cy="26"/>
            </a:xfrm>
            <a:custGeom>
              <a:gdLst>
                <a:gd name="T0" fmla="*/ 0 w 4"/>
                <a:gd name="T1" fmla="*/ 3 h 6"/>
                <a:gd name="T2" fmla="*/ 0 w 4"/>
                <a:gd name="T3" fmla="*/ 4 h 6"/>
                <a:gd name="T4" fmla="*/ 4 w 4"/>
                <a:gd name="T5" fmla="*/ 3 h 6"/>
                <a:gd name="T6" fmla="*/ 4 w 4"/>
                <a:gd name="T7" fmla="*/ 2 h 6"/>
                <a:gd name="T8" fmla="*/ 0 w 4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4" y="4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31"/>
            <p:cNvSpPr/>
            <p:nvPr/>
          </p:nvSpPr>
          <p:spPr bwMode="auto">
            <a:xfrm>
              <a:off x="3206" y="3079"/>
              <a:ext cx="21" cy="13"/>
            </a:xfrm>
            <a:custGeom>
              <a:gdLst>
                <a:gd name="T0" fmla="*/ 3 w 5"/>
                <a:gd name="T1" fmla="*/ 0 h 3"/>
                <a:gd name="T2" fmla="*/ 2 w 5"/>
                <a:gd name="T3" fmla="*/ 3 h 3"/>
                <a:gd name="T4" fmla="*/ 3 w 5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4" y="3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32"/>
            <p:cNvSpPr/>
            <p:nvPr/>
          </p:nvSpPr>
          <p:spPr bwMode="auto">
            <a:xfrm>
              <a:off x="3175" y="3062"/>
              <a:ext cx="22" cy="17"/>
            </a:xfrm>
            <a:custGeom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33"/>
            <p:cNvSpPr/>
            <p:nvPr/>
          </p:nvSpPr>
          <p:spPr bwMode="auto">
            <a:xfrm>
              <a:off x="3193" y="3036"/>
              <a:ext cx="47" cy="43"/>
            </a:xfrm>
            <a:custGeom>
              <a:gdLst>
                <a:gd name="T0" fmla="*/ 5 w 11"/>
                <a:gd name="T1" fmla="*/ 9 h 10"/>
                <a:gd name="T2" fmla="*/ 6 w 11"/>
                <a:gd name="T3" fmla="*/ 8 h 10"/>
                <a:gd name="T4" fmla="*/ 7 w 11"/>
                <a:gd name="T5" fmla="*/ 7 h 10"/>
                <a:gd name="T6" fmla="*/ 7 w 11"/>
                <a:gd name="T7" fmla="*/ 7 h 10"/>
                <a:gd name="T8" fmla="*/ 10 w 11"/>
                <a:gd name="T9" fmla="*/ 5 h 10"/>
                <a:gd name="T10" fmla="*/ 9 w 11"/>
                <a:gd name="T11" fmla="*/ 4 h 10"/>
                <a:gd name="T12" fmla="*/ 7 w 11"/>
                <a:gd name="T13" fmla="*/ 4 h 10"/>
                <a:gd name="T14" fmla="*/ 6 w 11"/>
                <a:gd name="T15" fmla="*/ 2 h 10"/>
                <a:gd name="T16" fmla="*/ 3 w 11"/>
                <a:gd name="T17" fmla="*/ 1 h 10"/>
                <a:gd name="T18" fmla="*/ 1 w 11"/>
                <a:gd name="T19" fmla="*/ 5 h 10"/>
                <a:gd name="T20" fmla="*/ 4 w 11"/>
                <a:gd name="T21" fmla="*/ 6 h 10"/>
                <a:gd name="T22" fmla="*/ 4 w 11"/>
                <a:gd name="T23" fmla="*/ 6 h 10"/>
                <a:gd name="T24" fmla="*/ 5 w 11"/>
                <a:gd name="T25" fmla="*/ 9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5" y="9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0"/>
                    <a:pt x="11" y="7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0"/>
                    <a:pt x="0" y="4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8"/>
                    <a:pt x="4" y="10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34"/>
            <p:cNvSpPr/>
            <p:nvPr/>
          </p:nvSpPr>
          <p:spPr bwMode="auto">
            <a:xfrm>
              <a:off x="3140" y="3010"/>
              <a:ext cx="22" cy="18"/>
            </a:xfrm>
            <a:custGeom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35"/>
            <p:cNvSpPr/>
            <p:nvPr/>
          </p:nvSpPr>
          <p:spPr bwMode="auto">
            <a:xfrm>
              <a:off x="3106" y="2890"/>
              <a:ext cx="21" cy="17"/>
            </a:xfrm>
            <a:custGeom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36"/>
            <p:cNvSpPr/>
            <p:nvPr/>
          </p:nvSpPr>
          <p:spPr bwMode="auto">
            <a:xfrm>
              <a:off x="3106" y="2959"/>
              <a:ext cx="26" cy="17"/>
            </a:xfrm>
            <a:custGeom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37"/>
            <p:cNvSpPr/>
            <p:nvPr/>
          </p:nvSpPr>
          <p:spPr bwMode="auto">
            <a:xfrm>
              <a:off x="3140" y="2937"/>
              <a:ext cx="26" cy="17"/>
            </a:xfrm>
            <a:custGeom>
              <a:gdLst>
                <a:gd name="T0" fmla="*/ 3 w 6"/>
                <a:gd name="T1" fmla="*/ 4 h 4"/>
                <a:gd name="T2" fmla="*/ 3 w 6"/>
                <a:gd name="T3" fmla="*/ 0 h 4"/>
                <a:gd name="T4" fmla="*/ 3 w 6"/>
                <a:gd name="T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38"/>
            <p:cNvSpPr/>
            <p:nvPr/>
          </p:nvSpPr>
          <p:spPr bwMode="auto">
            <a:xfrm>
              <a:off x="3284" y="3036"/>
              <a:ext cx="48" cy="35"/>
            </a:xfrm>
            <a:custGeom>
              <a:gdLst>
                <a:gd name="T0" fmla="*/ 10 w 11"/>
                <a:gd name="T1" fmla="*/ 5 h 8"/>
                <a:gd name="T2" fmla="*/ 10 w 11"/>
                <a:gd name="T3" fmla="*/ 4 h 8"/>
                <a:gd name="T4" fmla="*/ 9 w 11"/>
                <a:gd name="T5" fmla="*/ 2 h 8"/>
                <a:gd name="T6" fmla="*/ 7 w 11"/>
                <a:gd name="T7" fmla="*/ 2 h 8"/>
                <a:gd name="T8" fmla="*/ 6 w 11"/>
                <a:gd name="T9" fmla="*/ 2 h 8"/>
                <a:gd name="T10" fmla="*/ 5 w 11"/>
                <a:gd name="T11" fmla="*/ 3 h 8"/>
                <a:gd name="T12" fmla="*/ 4 w 11"/>
                <a:gd name="T13" fmla="*/ 2 h 8"/>
                <a:gd name="T14" fmla="*/ 4 w 11"/>
                <a:gd name="T15" fmla="*/ 2 h 8"/>
                <a:gd name="T16" fmla="*/ 2 w 11"/>
                <a:gd name="T17" fmla="*/ 5 h 8"/>
                <a:gd name="T18" fmla="*/ 2 w 11"/>
                <a:gd name="T19" fmla="*/ 6 h 8"/>
                <a:gd name="T20" fmla="*/ 4 w 11"/>
                <a:gd name="T21" fmla="*/ 5 h 8"/>
                <a:gd name="T22" fmla="*/ 5 w 11"/>
                <a:gd name="T23" fmla="*/ 6 h 8"/>
                <a:gd name="T24" fmla="*/ 6 w 11"/>
                <a:gd name="T25" fmla="*/ 6 h 8"/>
                <a:gd name="T26" fmla="*/ 7 w 11"/>
                <a:gd name="T27" fmla="*/ 6 h 8"/>
                <a:gd name="T28" fmla="*/ 7 w 11"/>
                <a:gd name="T29" fmla="*/ 6 h 8"/>
                <a:gd name="T30" fmla="*/ 10 w 11"/>
                <a:gd name="T31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5"/>
                  </a:moveTo>
                  <a:cubicBezTo>
                    <a:pt x="10" y="5"/>
                    <a:pt x="10" y="4"/>
                    <a:pt x="10" y="4"/>
                  </a:cubicBezTo>
                  <a:cubicBezTo>
                    <a:pt x="11" y="3"/>
                    <a:pt x="11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10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39"/>
            <p:cNvSpPr/>
            <p:nvPr/>
          </p:nvSpPr>
          <p:spPr bwMode="auto">
            <a:xfrm>
              <a:off x="3375" y="3045"/>
              <a:ext cx="22" cy="26"/>
            </a:xfrm>
            <a:custGeom>
              <a:gdLst>
                <a:gd name="T0" fmla="*/ 2 w 5"/>
                <a:gd name="T1" fmla="*/ 2 h 6"/>
                <a:gd name="T2" fmla="*/ 1 w 5"/>
                <a:gd name="T3" fmla="*/ 2 h 6"/>
                <a:gd name="T4" fmla="*/ 3 w 5"/>
                <a:gd name="T5" fmla="*/ 5 h 6"/>
                <a:gd name="T6" fmla="*/ 3 w 5"/>
                <a:gd name="T7" fmla="*/ 4 h 6"/>
                <a:gd name="T8" fmla="*/ 2 w 5"/>
                <a:gd name="T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40"/>
            <p:cNvSpPr/>
            <p:nvPr/>
          </p:nvSpPr>
          <p:spPr bwMode="auto">
            <a:xfrm>
              <a:off x="3262" y="3010"/>
              <a:ext cx="17" cy="35"/>
            </a:xfrm>
            <a:custGeom>
              <a:gdLst>
                <a:gd name="T0" fmla="*/ 1 w 4"/>
                <a:gd name="T1" fmla="*/ 3 h 8"/>
                <a:gd name="T2" fmla="*/ 1 w 4"/>
                <a:gd name="T3" fmla="*/ 4 h 8"/>
                <a:gd name="T4" fmla="*/ 0 w 4"/>
                <a:gd name="T5" fmla="*/ 5 h 8"/>
                <a:gd name="T6" fmla="*/ 0 w 4"/>
                <a:gd name="T7" fmla="*/ 5 h 8"/>
                <a:gd name="T8" fmla="*/ 0 w 4"/>
                <a:gd name="T9" fmla="*/ 6 h 8"/>
                <a:gd name="T10" fmla="*/ 4 w 4"/>
                <a:gd name="T11" fmla="*/ 5 h 8"/>
                <a:gd name="T12" fmla="*/ 4 w 4"/>
                <a:gd name="T13" fmla="*/ 4 h 8"/>
                <a:gd name="T14" fmla="*/ 4 w 4"/>
                <a:gd name="T15" fmla="*/ 4 h 8"/>
                <a:gd name="T16" fmla="*/ 4 w 4"/>
                <a:gd name="T17" fmla="*/ 3 h 8"/>
                <a:gd name="T18" fmla="*/ 4 w 4"/>
                <a:gd name="T19" fmla="*/ 2 h 8"/>
                <a:gd name="T20" fmla="*/ 1 w 4"/>
                <a:gd name="T21" fmla="*/ 3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8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1"/>
            <p:cNvSpPr/>
            <p:nvPr/>
          </p:nvSpPr>
          <p:spPr bwMode="auto">
            <a:xfrm>
              <a:off x="3214" y="3006"/>
              <a:ext cx="48" cy="35"/>
            </a:xfrm>
            <a:custGeom>
              <a:gdLst>
                <a:gd name="T0" fmla="*/ 10 w 11"/>
                <a:gd name="T1" fmla="*/ 7 h 8"/>
                <a:gd name="T2" fmla="*/ 10 w 11"/>
                <a:gd name="T3" fmla="*/ 5 h 8"/>
                <a:gd name="T4" fmla="*/ 8 w 11"/>
                <a:gd name="T5" fmla="*/ 4 h 8"/>
                <a:gd name="T6" fmla="*/ 8 w 11"/>
                <a:gd name="T7" fmla="*/ 2 h 8"/>
                <a:gd name="T8" fmla="*/ 6 w 11"/>
                <a:gd name="T9" fmla="*/ 0 h 8"/>
                <a:gd name="T10" fmla="*/ 5 w 11"/>
                <a:gd name="T11" fmla="*/ 4 h 8"/>
                <a:gd name="T12" fmla="*/ 5 w 11"/>
                <a:gd name="T13" fmla="*/ 4 h 8"/>
                <a:gd name="T14" fmla="*/ 3 w 11"/>
                <a:gd name="T15" fmla="*/ 4 h 8"/>
                <a:gd name="T16" fmla="*/ 3 w 11"/>
                <a:gd name="T17" fmla="*/ 7 h 8"/>
                <a:gd name="T18" fmla="*/ 3 w 11"/>
                <a:gd name="T19" fmla="*/ 7 h 8"/>
                <a:gd name="T20" fmla="*/ 5 w 11"/>
                <a:gd name="T21" fmla="*/ 7 h 8"/>
                <a:gd name="T22" fmla="*/ 6 w 11"/>
                <a:gd name="T23" fmla="*/ 7 h 8"/>
                <a:gd name="T24" fmla="*/ 6 w 11"/>
                <a:gd name="T25" fmla="*/ 7 h 8"/>
                <a:gd name="T26" fmla="*/ 7 w 11"/>
                <a:gd name="T27" fmla="*/ 8 h 8"/>
                <a:gd name="T28" fmla="*/ 8 w 11"/>
                <a:gd name="T29" fmla="*/ 8 h 8"/>
                <a:gd name="T30" fmla="*/ 10 w 11"/>
                <a:gd name="T31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cubicBezTo>
                    <a:pt x="11" y="6"/>
                    <a:pt x="11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3"/>
                    <a:pt x="9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5" y="7"/>
                    <a:pt x="6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42"/>
            <p:cNvSpPr/>
            <p:nvPr/>
          </p:nvSpPr>
          <p:spPr bwMode="auto">
            <a:xfrm>
              <a:off x="3232" y="2980"/>
              <a:ext cx="13" cy="30"/>
            </a:xfrm>
            <a:custGeom>
              <a:gdLst>
                <a:gd name="T0" fmla="*/ 3 w 3"/>
                <a:gd name="T1" fmla="*/ 3 h 7"/>
                <a:gd name="T2" fmla="*/ 3 w 3"/>
                <a:gd name="T3" fmla="*/ 3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43"/>
            <p:cNvSpPr/>
            <p:nvPr/>
          </p:nvSpPr>
          <p:spPr bwMode="auto">
            <a:xfrm>
              <a:off x="3175" y="2984"/>
              <a:ext cx="48" cy="35"/>
            </a:xfrm>
            <a:custGeom>
              <a:gdLst>
                <a:gd name="T0" fmla="*/ 6 w 11"/>
                <a:gd name="T1" fmla="*/ 6 h 8"/>
                <a:gd name="T2" fmla="*/ 7 w 11"/>
                <a:gd name="T3" fmla="*/ 6 h 8"/>
                <a:gd name="T4" fmla="*/ 9 w 11"/>
                <a:gd name="T5" fmla="*/ 3 h 8"/>
                <a:gd name="T6" fmla="*/ 7 w 11"/>
                <a:gd name="T7" fmla="*/ 2 h 8"/>
                <a:gd name="T8" fmla="*/ 6 w 11"/>
                <a:gd name="T9" fmla="*/ 3 h 8"/>
                <a:gd name="T10" fmla="*/ 6 w 11"/>
                <a:gd name="T11" fmla="*/ 2 h 8"/>
                <a:gd name="T12" fmla="*/ 6 w 11"/>
                <a:gd name="T13" fmla="*/ 2 h 8"/>
                <a:gd name="T14" fmla="*/ 5 w 11"/>
                <a:gd name="T15" fmla="*/ 1 h 8"/>
                <a:gd name="T16" fmla="*/ 3 w 11"/>
                <a:gd name="T17" fmla="*/ 0 h 8"/>
                <a:gd name="T18" fmla="*/ 1 w 11"/>
                <a:gd name="T19" fmla="*/ 1 h 8"/>
                <a:gd name="T20" fmla="*/ 2 w 11"/>
                <a:gd name="T21" fmla="*/ 4 h 8"/>
                <a:gd name="T22" fmla="*/ 3 w 11"/>
                <a:gd name="T23" fmla="*/ 5 h 8"/>
                <a:gd name="T24" fmla="*/ 3 w 11"/>
                <a:gd name="T25" fmla="*/ 5 h 8"/>
                <a:gd name="T26" fmla="*/ 4 w 11"/>
                <a:gd name="T27" fmla="*/ 5 h 8"/>
                <a:gd name="T28" fmla="*/ 4 w 11"/>
                <a:gd name="T29" fmla="*/ 5 h 8"/>
                <a:gd name="T30" fmla="*/ 5 w 11"/>
                <a:gd name="T31" fmla="*/ 5 h 8"/>
                <a:gd name="T32" fmla="*/ 5 w 11"/>
                <a:gd name="T33" fmla="*/ 4 h 8"/>
                <a:gd name="T34" fmla="*/ 6 w 11"/>
                <a:gd name="T35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">
                  <a:moveTo>
                    <a:pt x="6" y="6"/>
                  </a:moveTo>
                  <a:cubicBezTo>
                    <a:pt x="6" y="6"/>
                    <a:pt x="7" y="6"/>
                    <a:pt x="7" y="6"/>
                  </a:cubicBezTo>
                  <a:cubicBezTo>
                    <a:pt x="9" y="8"/>
                    <a:pt x="11" y="4"/>
                    <a:pt x="9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5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5"/>
                    <a:pt x="5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44"/>
            <p:cNvSpPr/>
            <p:nvPr/>
          </p:nvSpPr>
          <p:spPr bwMode="auto">
            <a:xfrm>
              <a:off x="3297" y="3023"/>
              <a:ext cx="22" cy="18"/>
            </a:xfrm>
            <a:custGeom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45"/>
            <p:cNvSpPr/>
            <p:nvPr/>
          </p:nvSpPr>
          <p:spPr bwMode="auto">
            <a:xfrm>
              <a:off x="3418" y="3019"/>
              <a:ext cx="27" cy="30"/>
            </a:xfrm>
            <a:custGeom>
              <a:gdLst>
                <a:gd name="T0" fmla="*/ 4 w 6"/>
                <a:gd name="T1" fmla="*/ 0 h 7"/>
                <a:gd name="T2" fmla="*/ 3 w 6"/>
                <a:gd name="T3" fmla="*/ 0 h 7"/>
                <a:gd name="T4" fmla="*/ 3 w 6"/>
                <a:gd name="T5" fmla="*/ 3 h 7"/>
                <a:gd name="T6" fmla="*/ 3 w 6"/>
                <a:gd name="T7" fmla="*/ 3 h 7"/>
                <a:gd name="T8" fmla="*/ 3 w 6"/>
                <a:gd name="T9" fmla="*/ 7 h 7"/>
                <a:gd name="T10" fmla="*/ 4 w 6"/>
                <a:gd name="T11" fmla="*/ 3 h 7"/>
                <a:gd name="T12" fmla="*/ 4 w 6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1" y="7"/>
                    <a:pt x="3" y="7"/>
                  </a:cubicBezTo>
                  <a:cubicBezTo>
                    <a:pt x="5" y="7"/>
                    <a:pt x="6" y="3"/>
                    <a:pt x="4" y="3"/>
                  </a:cubicBezTo>
                  <a:cubicBezTo>
                    <a:pt x="5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46"/>
            <p:cNvSpPr/>
            <p:nvPr/>
          </p:nvSpPr>
          <p:spPr bwMode="auto">
            <a:xfrm>
              <a:off x="3436" y="2976"/>
              <a:ext cx="39" cy="34"/>
            </a:xfrm>
            <a:custGeom>
              <a:gdLst>
                <a:gd name="T0" fmla="*/ 5 w 9"/>
                <a:gd name="T1" fmla="*/ 6 h 8"/>
                <a:gd name="T2" fmla="*/ 6 w 9"/>
                <a:gd name="T3" fmla="*/ 2 h 8"/>
                <a:gd name="T4" fmla="*/ 4 w 9"/>
                <a:gd name="T5" fmla="*/ 5 h 8"/>
                <a:gd name="T6" fmla="*/ 3 w 9"/>
                <a:gd name="T7" fmla="*/ 4 h 8"/>
                <a:gd name="T8" fmla="*/ 3 w 9"/>
                <a:gd name="T9" fmla="*/ 5 h 8"/>
                <a:gd name="T10" fmla="*/ 3 w 9"/>
                <a:gd name="T11" fmla="*/ 4 h 8"/>
                <a:gd name="T12" fmla="*/ 4 w 9"/>
                <a:gd name="T13" fmla="*/ 0 h 8"/>
                <a:gd name="T14" fmla="*/ 0 w 9"/>
                <a:gd name="T15" fmla="*/ 4 h 8"/>
                <a:gd name="T16" fmla="*/ 2 w 9"/>
                <a:gd name="T17" fmla="*/ 5 h 8"/>
                <a:gd name="T18" fmla="*/ 3 w 9"/>
                <a:gd name="T19" fmla="*/ 8 h 8"/>
                <a:gd name="T20" fmla="*/ 5 w 9"/>
                <a:gd name="T21" fmla="*/ 5 h 8"/>
                <a:gd name="T22" fmla="*/ 5 w 9"/>
                <a:gd name="T23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6"/>
                  </a:moveTo>
                  <a:cubicBezTo>
                    <a:pt x="7" y="6"/>
                    <a:pt x="9" y="2"/>
                    <a:pt x="6" y="2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1" y="2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" y="6"/>
                    <a:pt x="1" y="8"/>
                    <a:pt x="3" y="8"/>
                  </a:cubicBezTo>
                  <a:cubicBezTo>
                    <a:pt x="4" y="8"/>
                    <a:pt x="5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47"/>
            <p:cNvSpPr/>
            <p:nvPr/>
          </p:nvSpPr>
          <p:spPr bwMode="auto">
            <a:xfrm>
              <a:off x="3475" y="2950"/>
              <a:ext cx="48" cy="30"/>
            </a:xfrm>
            <a:custGeom>
              <a:gdLst>
                <a:gd name="T0" fmla="*/ 3 w 11"/>
                <a:gd name="T1" fmla="*/ 7 h 7"/>
                <a:gd name="T2" fmla="*/ 5 w 11"/>
                <a:gd name="T3" fmla="*/ 5 h 7"/>
                <a:gd name="T4" fmla="*/ 5 w 11"/>
                <a:gd name="T5" fmla="*/ 5 h 7"/>
                <a:gd name="T6" fmla="*/ 7 w 11"/>
                <a:gd name="T7" fmla="*/ 5 h 7"/>
                <a:gd name="T8" fmla="*/ 9 w 11"/>
                <a:gd name="T9" fmla="*/ 2 h 7"/>
                <a:gd name="T10" fmla="*/ 8 w 11"/>
                <a:gd name="T11" fmla="*/ 2 h 7"/>
                <a:gd name="T12" fmla="*/ 7 w 11"/>
                <a:gd name="T13" fmla="*/ 0 h 7"/>
                <a:gd name="T14" fmla="*/ 4 w 11"/>
                <a:gd name="T15" fmla="*/ 3 h 7"/>
                <a:gd name="T16" fmla="*/ 4 w 11"/>
                <a:gd name="T17" fmla="*/ 3 h 7"/>
                <a:gd name="T18" fmla="*/ 3 w 11"/>
                <a:gd name="T19" fmla="*/ 3 h 7"/>
                <a:gd name="T20" fmla="*/ 3 w 11"/>
                <a:gd name="T21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3" y="7"/>
                  </a:move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9" y="6"/>
                    <a:pt x="11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0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48"/>
            <p:cNvSpPr/>
            <p:nvPr/>
          </p:nvSpPr>
          <p:spPr bwMode="auto">
            <a:xfrm>
              <a:off x="3180" y="2963"/>
              <a:ext cx="13" cy="26"/>
            </a:xfrm>
            <a:custGeom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49"/>
            <p:cNvSpPr>
              <a:spLocks noEditPoints="1"/>
            </p:cNvSpPr>
            <p:nvPr/>
          </p:nvSpPr>
          <p:spPr bwMode="auto">
            <a:xfrm>
              <a:off x="3153" y="2972"/>
              <a:ext cx="22" cy="34"/>
            </a:xfrm>
            <a:custGeom>
              <a:gdLst>
                <a:gd name="T0" fmla="*/ 3 w 5"/>
                <a:gd name="T1" fmla="*/ 4 h 8"/>
                <a:gd name="T2" fmla="*/ 3 w 5"/>
                <a:gd name="T3" fmla="*/ 2 h 8"/>
                <a:gd name="T4" fmla="*/ 0 w 5"/>
                <a:gd name="T5" fmla="*/ 4 h 8"/>
                <a:gd name="T6" fmla="*/ 1 w 5"/>
                <a:gd name="T7" fmla="*/ 5 h 8"/>
                <a:gd name="T8" fmla="*/ 2 w 5"/>
                <a:gd name="T9" fmla="*/ 8 h 8"/>
                <a:gd name="T10" fmla="*/ 2 w 5"/>
                <a:gd name="T11" fmla="*/ 8 h 8"/>
                <a:gd name="T12" fmla="*/ 3 w 5"/>
                <a:gd name="T13" fmla="*/ 4 h 8"/>
                <a:gd name="T14" fmla="*/ 3 w 5"/>
                <a:gd name="T15" fmla="*/ 2 h 8"/>
                <a:gd name="T16" fmla="*/ 3 w 5"/>
                <a:gd name="T17" fmla="*/ 2 h 8"/>
                <a:gd name="T18" fmla="*/ 2 w 5"/>
                <a:gd name="T19" fmla="*/ 2 h 8"/>
                <a:gd name="T20" fmla="*/ 3 w 5"/>
                <a:gd name="T21" fmla="*/ 2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3" y="4"/>
                  </a:moveTo>
                  <a:cubicBezTo>
                    <a:pt x="4" y="3"/>
                    <a:pt x="4" y="2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0" y="6"/>
                    <a:pt x="0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5"/>
                    <a:pt x="3" y="4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50"/>
            <p:cNvSpPr/>
            <p:nvPr/>
          </p:nvSpPr>
          <p:spPr bwMode="auto">
            <a:xfrm>
              <a:off x="3384" y="3032"/>
              <a:ext cx="21" cy="17"/>
            </a:xfrm>
            <a:custGeom>
              <a:gdLst>
                <a:gd name="T0" fmla="*/ 3 w 5"/>
                <a:gd name="T1" fmla="*/ 3 h 4"/>
                <a:gd name="T2" fmla="*/ 3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3 w 5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4" y="2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51"/>
            <p:cNvSpPr>
              <a:spLocks noEditPoints="1"/>
            </p:cNvSpPr>
            <p:nvPr/>
          </p:nvSpPr>
          <p:spPr bwMode="auto">
            <a:xfrm>
              <a:off x="3401" y="3015"/>
              <a:ext cx="26" cy="47"/>
            </a:xfrm>
            <a:custGeom>
              <a:gdLst>
                <a:gd name="T0" fmla="*/ 5 w 6"/>
                <a:gd name="T1" fmla="*/ 2 h 11"/>
                <a:gd name="T2" fmla="*/ 4 w 6"/>
                <a:gd name="T3" fmla="*/ 0 h 11"/>
                <a:gd name="T4" fmla="*/ 2 w 6"/>
                <a:gd name="T5" fmla="*/ 3 h 11"/>
                <a:gd name="T6" fmla="*/ 3 w 6"/>
                <a:gd name="T7" fmla="*/ 4 h 11"/>
                <a:gd name="T8" fmla="*/ 2 w 6"/>
                <a:gd name="T9" fmla="*/ 5 h 11"/>
                <a:gd name="T10" fmla="*/ 2 w 6"/>
                <a:gd name="T11" fmla="*/ 8 h 11"/>
                <a:gd name="T12" fmla="*/ 2 w 6"/>
                <a:gd name="T13" fmla="*/ 11 h 11"/>
                <a:gd name="T14" fmla="*/ 4 w 6"/>
                <a:gd name="T15" fmla="*/ 8 h 11"/>
                <a:gd name="T16" fmla="*/ 5 w 6"/>
                <a:gd name="T17" fmla="*/ 5 h 11"/>
                <a:gd name="T18" fmla="*/ 4 w 6"/>
                <a:gd name="T19" fmla="*/ 4 h 11"/>
                <a:gd name="T20" fmla="*/ 5 w 6"/>
                <a:gd name="T21" fmla="*/ 2 h 11"/>
                <a:gd name="T22" fmla="*/ 3 w 6"/>
                <a:gd name="T23" fmla="*/ 3 h 11"/>
                <a:gd name="T24" fmla="*/ 3 w 6"/>
                <a:gd name="T25" fmla="*/ 3 h 11"/>
                <a:gd name="T26" fmla="*/ 3 w 6"/>
                <a:gd name="T27" fmla="*/ 4 h 11"/>
                <a:gd name="T28" fmla="*/ 3 w 6"/>
                <a:gd name="T29" fmla="*/ 3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1">
                  <a:moveTo>
                    <a:pt x="5" y="2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1" y="9"/>
                    <a:pt x="1" y="11"/>
                    <a:pt x="2" y="11"/>
                  </a:cubicBezTo>
                  <a:cubicBezTo>
                    <a:pt x="4" y="11"/>
                    <a:pt x="5" y="9"/>
                    <a:pt x="4" y="8"/>
                  </a:cubicBezTo>
                  <a:cubicBezTo>
                    <a:pt x="5" y="7"/>
                    <a:pt x="6" y="6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3809365" y="407035"/>
            <a:ext cx="4320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霍兰德职业兴趣测评</a:t>
            </a:r>
          </a:p>
        </p:txBody>
      </p:sp>
      <p:sp>
        <p:nvSpPr>
          <p:cNvPr id="123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任意多边形 123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任意多边形 124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6" name="组合 125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27" name="任意多边形 126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1"/>
          <p:cNvSpPr/>
          <p:nvPr/>
        </p:nvSpPr>
        <p:spPr>
          <a:xfrm rot="19294916">
            <a:off x="2566680" y="3209551"/>
            <a:ext cx="1822056" cy="1803887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31"/>
          <p:cNvSpPr/>
          <p:nvPr/>
        </p:nvSpPr>
        <p:spPr>
          <a:xfrm rot="19294916">
            <a:off x="2568162" y="3557603"/>
            <a:ext cx="209343" cy="20725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31"/>
          <p:cNvSpPr/>
          <p:nvPr/>
        </p:nvSpPr>
        <p:spPr>
          <a:xfrm rot="19294916">
            <a:off x="3411022" y="3109044"/>
            <a:ext cx="209343" cy="20725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31"/>
          <p:cNvSpPr/>
          <p:nvPr/>
        </p:nvSpPr>
        <p:spPr>
          <a:xfrm rot="19294916">
            <a:off x="4173070" y="3666028"/>
            <a:ext cx="209343" cy="20725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31"/>
          <p:cNvSpPr/>
          <p:nvPr/>
        </p:nvSpPr>
        <p:spPr>
          <a:xfrm rot="19294916">
            <a:off x="3953088" y="4739372"/>
            <a:ext cx="209343" cy="20725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31"/>
          <p:cNvSpPr/>
          <p:nvPr/>
        </p:nvSpPr>
        <p:spPr>
          <a:xfrm rot="19294916">
            <a:off x="2847402" y="4739373"/>
            <a:ext cx="209343" cy="20725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pattFill prst="dkUp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 w="25400" cap="rnd">
            <a:solidFill>
              <a:schemeClr val="accent1">
                <a:lumMod val="50000"/>
              </a:schemeClr>
            </a:solidFill>
            <a:prstDash val="solid"/>
            <a:round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888222" y="3020214"/>
            <a:ext cx="451047" cy="668135"/>
            <a:chOff x="6009007" y="5114134"/>
            <a:chExt cx="539853" cy="799683"/>
          </a:xfrm>
        </p:grpSpPr>
        <p:grpSp>
          <p:nvGrpSpPr>
            <p:cNvPr id="11" name="组合 10"/>
            <p:cNvGrpSpPr/>
            <p:nvPr/>
          </p:nvGrpSpPr>
          <p:grpSpPr>
            <a:xfrm>
              <a:off x="6076862" y="5114134"/>
              <a:ext cx="311137" cy="161892"/>
              <a:chOff x="7092920" y="4246590"/>
              <a:chExt cx="770185" cy="400745"/>
            </a:xfrm>
          </p:grpSpPr>
          <p:sp>
            <p:nvSpPr>
              <p:cNvPr id="18" name="任意多边形 17"/>
              <p:cNvSpPr/>
              <p:nvPr/>
            </p:nvSpPr>
            <p:spPr>
              <a:xfrm rot="246557">
                <a:off x="7092920" y="4246590"/>
                <a:ext cx="85861" cy="354539"/>
              </a:xfrm>
              <a:custGeom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 rot="246557">
                <a:off x="7450357" y="4286367"/>
                <a:ext cx="85861" cy="354539"/>
              </a:xfrm>
              <a:custGeom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246557">
                <a:off x="7777244" y="4292796"/>
                <a:ext cx="85861" cy="354539"/>
              </a:xfrm>
              <a:custGeom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009007" y="5410125"/>
              <a:ext cx="539853" cy="503692"/>
              <a:chOff x="6009007" y="5410125"/>
              <a:chExt cx="539853" cy="50369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6009007" y="5410125"/>
                <a:ext cx="456217" cy="503692"/>
                <a:chOff x="6022959" y="4749850"/>
                <a:chExt cx="707623" cy="781261"/>
              </a:xfrm>
            </p:grpSpPr>
            <p:sp>
              <p:nvSpPr>
                <p:cNvPr id="15" name="任意多边形 14"/>
                <p:cNvSpPr/>
                <p:nvPr/>
              </p:nvSpPr>
              <p:spPr>
                <a:xfrm>
                  <a:off x="6024605" y="4796852"/>
                  <a:ext cx="689806" cy="734259"/>
                </a:xfrm>
                <a:custGeom>
                  <a:gdLst>
                    <a:gd name="connsiteX0" fmla="*/ 1442 w 693602"/>
                    <a:gd name="connsiteY0" fmla="*/ 0 h 1058750"/>
                    <a:gd name="connsiteX1" fmla="*/ 91383 w 693602"/>
                    <a:gd name="connsiteY1" fmla="*/ 1034322 h 1058750"/>
                    <a:gd name="connsiteX2" fmla="*/ 571068 w 693602"/>
                    <a:gd name="connsiteY2" fmla="*/ 1034322 h 1058750"/>
                    <a:gd name="connsiteX3" fmla="*/ 690989 w 693602"/>
                    <a:gd name="connsiteY3" fmla="*/ 44971 h 1058750"/>
                    <a:gd name="connsiteX4" fmla="*/ 1442 w 693602"/>
                    <a:gd name="connsiteY4" fmla="*/ 0 h 1058750"/>
                    <a:gd name="connsiteX0-1" fmla="*/ 1442 w 695985"/>
                    <a:gd name="connsiteY0-2" fmla="*/ 0 h 1058750"/>
                    <a:gd name="connsiteX1-3" fmla="*/ 91383 w 695985"/>
                    <a:gd name="connsiteY1-4" fmla="*/ 1034322 h 1058750"/>
                    <a:gd name="connsiteX2-5" fmla="*/ 571068 w 695985"/>
                    <a:gd name="connsiteY2-6" fmla="*/ 1034322 h 1058750"/>
                    <a:gd name="connsiteX3-7" fmla="*/ 690989 w 695985"/>
                    <a:gd name="connsiteY3-8" fmla="*/ 44971 h 1058750"/>
                    <a:gd name="connsiteX4-9" fmla="*/ 1442 w 695985"/>
                    <a:gd name="connsiteY4-10" fmla="*/ 0 h 1058750"/>
                    <a:gd name="connsiteX0-11" fmla="*/ 1442 w 689807"/>
                    <a:gd name="connsiteY0-12" fmla="*/ 0 h 1058750"/>
                    <a:gd name="connsiteX1-13" fmla="*/ 91383 w 689807"/>
                    <a:gd name="connsiteY1-14" fmla="*/ 1034322 h 1058750"/>
                    <a:gd name="connsiteX2-15" fmla="*/ 571068 w 689807"/>
                    <a:gd name="connsiteY2-16" fmla="*/ 1034322 h 1058750"/>
                    <a:gd name="connsiteX3-17" fmla="*/ 684265 w 689807"/>
                    <a:gd name="connsiteY3-18" fmla="*/ 18077 h 1058750"/>
                    <a:gd name="connsiteX4-19" fmla="*/ 1442 w 689807"/>
                    <a:gd name="connsiteY4-20" fmla="*/ 0 h 1058750"/>
                    <a:gd name="connsiteX0-21" fmla="*/ 1442 w 689807"/>
                    <a:gd name="connsiteY0-22" fmla="*/ 0 h 1058750"/>
                    <a:gd name="connsiteX1-23" fmla="*/ 91383 w 689807"/>
                    <a:gd name="connsiteY1-24" fmla="*/ 1034322 h 1058750"/>
                    <a:gd name="connsiteX2-25" fmla="*/ 571068 w 689807"/>
                    <a:gd name="connsiteY2-26" fmla="*/ 1034322 h 1058750"/>
                    <a:gd name="connsiteX3-27" fmla="*/ 684265 w 689807"/>
                    <a:gd name="connsiteY3-28" fmla="*/ 18077 h 1058750"/>
                    <a:gd name="connsiteX4-29" fmla="*/ 1442 w 689807"/>
                    <a:gd name="connsiteY4-30" fmla="*/ 0 h 1058750"/>
                    <a:gd name="connsiteX0-31" fmla="*/ 1442 w 689807"/>
                    <a:gd name="connsiteY0-32" fmla="*/ 0 h 1058750"/>
                    <a:gd name="connsiteX1-33" fmla="*/ 91383 w 689807"/>
                    <a:gd name="connsiteY1-34" fmla="*/ 1034322 h 1058750"/>
                    <a:gd name="connsiteX2-35" fmla="*/ 571068 w 689807"/>
                    <a:gd name="connsiteY2-36" fmla="*/ 1034322 h 1058750"/>
                    <a:gd name="connsiteX3-37" fmla="*/ 684265 w 689807"/>
                    <a:gd name="connsiteY3-38" fmla="*/ 18077 h 1058750"/>
                    <a:gd name="connsiteX4-39" fmla="*/ 1442 w 689807"/>
                    <a:gd name="connsiteY4-40" fmla="*/ 0 h 1058750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9807" h="1058750">
                      <a:moveTo>
                        <a:pt x="1442" y="0"/>
                      </a:moveTo>
                      <a:cubicBezTo>
                        <a:pt x="-2306" y="432216"/>
                        <a:pt x="-6053" y="864433"/>
                        <a:pt x="91383" y="1034322"/>
                      </a:cubicBezTo>
                      <a:cubicBezTo>
                        <a:pt x="251278" y="1034322"/>
                        <a:pt x="466137" y="1089286"/>
                        <a:pt x="571068" y="1034322"/>
                      </a:cubicBezTo>
                      <a:cubicBezTo>
                        <a:pt x="671003" y="689548"/>
                        <a:pt x="704252" y="195461"/>
                        <a:pt x="684265" y="18077"/>
                      </a:cubicBezTo>
                      <a:cubicBezTo>
                        <a:pt x="476828" y="52392"/>
                        <a:pt x="168538" y="32920"/>
                        <a:pt x="1442" y="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6022959" y="4885958"/>
                  <a:ext cx="707623" cy="39185"/>
                </a:xfrm>
                <a:custGeom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707624"/>
                    <a:gd name="connsiteY0-14" fmla="*/ 0 h 25937"/>
                    <a:gd name="connsiteX1-15" fmla="*/ 707624 w 707624"/>
                    <a:gd name="connsiteY1-16" fmla="*/ 11354 h 25937"/>
                    <a:gd name="connsiteX0-17" fmla="*/ 0 w 707624"/>
                    <a:gd name="connsiteY0-18" fmla="*/ 0 h 39184"/>
                    <a:gd name="connsiteX1-19" fmla="*/ 707624 w 707624"/>
                    <a:gd name="connsiteY1-20" fmla="*/ 11354 h 39184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707624" h="39184">
                      <a:moveTo>
                        <a:pt x="0" y="0"/>
                      </a:moveTo>
                      <a:cubicBezTo>
                        <a:pt x="235875" y="41884"/>
                        <a:pt x="471749" y="56876"/>
                        <a:pt x="707624" y="11354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 flipV="1">
                  <a:off x="6022959" y="4749850"/>
                  <a:ext cx="674007" cy="49095"/>
                </a:xfrm>
                <a:custGeom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674007"/>
                    <a:gd name="connsiteY0-14" fmla="*/ 2094 h 22978"/>
                    <a:gd name="connsiteX1-15" fmla="*/ 674007 w 674007"/>
                    <a:gd name="connsiteY1-16" fmla="*/ 0 h 22978"/>
                    <a:gd name="connsiteX0-17" fmla="*/ 0 w 674007"/>
                    <a:gd name="connsiteY0-18" fmla="*/ 2094 h 39019"/>
                    <a:gd name="connsiteX1-19" fmla="*/ 674007 w 674007"/>
                    <a:gd name="connsiteY1-20" fmla="*/ 0 h 39019"/>
                    <a:gd name="connsiteX0-21" fmla="*/ 0 w 674007"/>
                    <a:gd name="connsiteY0-22" fmla="*/ 2094 h 49095"/>
                    <a:gd name="connsiteX1-23" fmla="*/ 674007 w 674007"/>
                    <a:gd name="connsiteY1-24" fmla="*/ 0 h 49095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674007" h="49095">
                      <a:moveTo>
                        <a:pt x="0" y="2094"/>
                      </a:moveTo>
                      <a:cubicBezTo>
                        <a:pt x="208981" y="70872"/>
                        <a:pt x="478473" y="58969"/>
                        <a:pt x="67400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" name="任意多边形 13"/>
              <p:cNvSpPr/>
              <p:nvPr/>
            </p:nvSpPr>
            <p:spPr>
              <a:xfrm>
                <a:off x="6418135" y="5562903"/>
                <a:ext cx="130725" cy="206145"/>
              </a:xfrm>
              <a:custGeom>
                <a:gdLst>
                  <a:gd name="connsiteX0" fmla="*/ 34669 w 160345"/>
                  <a:gd name="connsiteY0" fmla="*/ 10170 h 252854"/>
                  <a:gd name="connsiteX1" fmla="*/ 160345 w 160345"/>
                  <a:gd name="connsiteY1" fmla="*/ 23171 h 252854"/>
                  <a:gd name="connsiteX2" fmla="*/ 134343 w 160345"/>
                  <a:gd name="connsiteY2" fmla="*/ 161848 h 252854"/>
                  <a:gd name="connsiteX3" fmla="*/ 0 w 160345"/>
                  <a:gd name="connsiteY3" fmla="*/ 252854 h 25285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45" h="252854">
                    <a:moveTo>
                      <a:pt x="34669" y="10170"/>
                    </a:moveTo>
                    <a:cubicBezTo>
                      <a:pt x="89201" y="-303"/>
                      <a:pt x="143733" y="-10776"/>
                      <a:pt x="160345" y="23171"/>
                    </a:cubicBezTo>
                    <a:cubicBezTo>
                      <a:pt x="151678" y="69397"/>
                      <a:pt x="161067" y="123568"/>
                      <a:pt x="134343" y="161848"/>
                    </a:cubicBezTo>
                    <a:cubicBezTo>
                      <a:pt x="107619" y="200128"/>
                      <a:pt x="53809" y="226491"/>
                      <a:pt x="0" y="252854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131338" y="5134971"/>
            <a:ext cx="533002" cy="498993"/>
            <a:chOff x="2629858" y="4773542"/>
            <a:chExt cx="469144" cy="439210"/>
          </a:xfrm>
        </p:grpSpPr>
        <p:grpSp>
          <p:nvGrpSpPr>
            <p:cNvPr id="22" name="组合 21"/>
            <p:cNvGrpSpPr/>
            <p:nvPr/>
          </p:nvGrpSpPr>
          <p:grpSpPr>
            <a:xfrm>
              <a:off x="2629858" y="4773542"/>
              <a:ext cx="469144" cy="439210"/>
              <a:chOff x="1578007" y="2203901"/>
              <a:chExt cx="4233329" cy="3963224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1578007" y="2203901"/>
                <a:ext cx="4233329" cy="3227560"/>
              </a:xfrm>
              <a:custGeom>
                <a:gdLst>
                  <a:gd name="connsiteX0" fmla="*/ 692107 w 4233329"/>
                  <a:gd name="connsiteY0" fmla="*/ 230189 h 3227560"/>
                  <a:gd name="connsiteX1" fmla="*/ 606311 w 4233329"/>
                  <a:gd name="connsiteY1" fmla="*/ 232933 h 3227560"/>
                  <a:gd name="connsiteX2" fmla="*/ 330515 w 4233329"/>
                  <a:gd name="connsiteY2" fmla="*/ 632928 h 3227560"/>
                  <a:gd name="connsiteX3" fmla="*/ 403145 w 4233329"/>
                  <a:gd name="connsiteY3" fmla="*/ 2772901 h 3227560"/>
                  <a:gd name="connsiteX4" fmla="*/ 1440706 w 4233329"/>
                  <a:gd name="connsiteY4" fmla="*/ 2952899 h 3227560"/>
                  <a:gd name="connsiteX5" fmla="*/ 3703068 w 4233329"/>
                  <a:gd name="connsiteY5" fmla="*/ 2920902 h 3227560"/>
                  <a:gd name="connsiteX6" fmla="*/ 3906009 w 4233329"/>
                  <a:gd name="connsiteY6" fmla="*/ 1782913 h 3227560"/>
                  <a:gd name="connsiteX7" fmla="*/ 3775220 w 4233329"/>
                  <a:gd name="connsiteY7" fmla="*/ 332932 h 3227560"/>
                  <a:gd name="connsiteX8" fmla="*/ 1824604 w 4233329"/>
                  <a:gd name="connsiteY8" fmla="*/ 262933 h 3227560"/>
                  <a:gd name="connsiteX9" fmla="*/ 692107 w 4233329"/>
                  <a:gd name="connsiteY9" fmla="*/ 230189 h 3227560"/>
                  <a:gd name="connsiteX10" fmla="*/ 442503 w 4233329"/>
                  <a:gd name="connsiteY10" fmla="*/ 300 h 3227560"/>
                  <a:gd name="connsiteX11" fmla="*/ 1773431 w 4233329"/>
                  <a:gd name="connsiteY11" fmla="*/ 38781 h 3227560"/>
                  <a:gd name="connsiteX12" fmla="*/ 4065824 w 4233329"/>
                  <a:gd name="connsiteY12" fmla="*/ 121045 h 3227560"/>
                  <a:gd name="connsiteX13" fmla="*/ 4219530 w 4233329"/>
                  <a:gd name="connsiteY13" fmla="*/ 1825085 h 3227560"/>
                  <a:gd name="connsiteX14" fmla="*/ 3981031 w 4233329"/>
                  <a:gd name="connsiteY14" fmla="*/ 3162467 h 3227560"/>
                  <a:gd name="connsiteX15" fmla="*/ 1322268 w 4233329"/>
                  <a:gd name="connsiteY15" fmla="*/ 3200070 h 3227560"/>
                  <a:gd name="connsiteX16" fmla="*/ 102910 w 4233329"/>
                  <a:gd name="connsiteY16" fmla="*/ 2988535 h 3227560"/>
                  <a:gd name="connsiteX17" fmla="*/ 17555 w 4233329"/>
                  <a:gd name="connsiteY17" fmla="*/ 473605 h 3227560"/>
                  <a:gd name="connsiteX18" fmla="*/ 341674 w 4233329"/>
                  <a:gd name="connsiteY18" fmla="*/ 3525 h 3227560"/>
                  <a:gd name="connsiteX19" fmla="*/ 442503 w 4233329"/>
                  <a:gd name="connsiteY19" fmla="*/ 300 h 32275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233329" h="3227560">
                    <a:moveTo>
                      <a:pt x="692107" y="230189"/>
                    </a:moveTo>
                    <a:cubicBezTo>
                      <a:pt x="659083" y="230589"/>
                      <a:pt x="630305" y="231475"/>
                      <a:pt x="606311" y="232933"/>
                    </a:cubicBezTo>
                    <a:cubicBezTo>
                      <a:pt x="414362" y="244600"/>
                      <a:pt x="374752" y="437931"/>
                      <a:pt x="330515" y="632928"/>
                    </a:cubicBezTo>
                    <a:cubicBezTo>
                      <a:pt x="296654" y="1056256"/>
                      <a:pt x="320155" y="2603079"/>
                      <a:pt x="403145" y="2772901"/>
                    </a:cubicBezTo>
                    <a:cubicBezTo>
                      <a:pt x="486134" y="2942724"/>
                      <a:pt x="890719" y="2928232"/>
                      <a:pt x="1440706" y="2952899"/>
                    </a:cubicBezTo>
                    <a:cubicBezTo>
                      <a:pt x="1990693" y="2977566"/>
                      <a:pt x="3547289" y="3001102"/>
                      <a:pt x="3703068" y="2920902"/>
                    </a:cubicBezTo>
                    <a:cubicBezTo>
                      <a:pt x="3858848" y="2840703"/>
                      <a:pt x="3893984" y="2214242"/>
                      <a:pt x="3906009" y="1782913"/>
                    </a:cubicBezTo>
                    <a:cubicBezTo>
                      <a:pt x="3918035" y="1351585"/>
                      <a:pt x="3956302" y="484220"/>
                      <a:pt x="3775220" y="332932"/>
                    </a:cubicBezTo>
                    <a:cubicBezTo>
                      <a:pt x="3594137" y="181645"/>
                      <a:pt x="2352755" y="279599"/>
                      <a:pt x="1824604" y="262933"/>
                    </a:cubicBezTo>
                    <a:cubicBezTo>
                      <a:pt x="1362472" y="248350"/>
                      <a:pt x="923276" y="227386"/>
                      <a:pt x="692107" y="230189"/>
                    </a:cubicBezTo>
                    <a:close/>
                    <a:moveTo>
                      <a:pt x="442503" y="300"/>
                    </a:moveTo>
                    <a:cubicBezTo>
                      <a:pt x="714176" y="-2994"/>
                      <a:pt x="1230326" y="21643"/>
                      <a:pt x="1773431" y="38781"/>
                    </a:cubicBezTo>
                    <a:cubicBezTo>
                      <a:pt x="2394122" y="58367"/>
                      <a:pt x="3853013" y="-56751"/>
                      <a:pt x="4065824" y="121045"/>
                    </a:cubicBezTo>
                    <a:cubicBezTo>
                      <a:pt x="4278635" y="298840"/>
                      <a:pt x="4233662" y="1318182"/>
                      <a:pt x="4219530" y="1825085"/>
                    </a:cubicBezTo>
                    <a:cubicBezTo>
                      <a:pt x="4205397" y="2331989"/>
                      <a:pt x="4164105" y="3068215"/>
                      <a:pt x="3981031" y="3162467"/>
                    </a:cubicBezTo>
                    <a:cubicBezTo>
                      <a:pt x="3797956" y="3256719"/>
                      <a:pt x="1968621" y="3229059"/>
                      <a:pt x="1322268" y="3200070"/>
                    </a:cubicBezTo>
                    <a:cubicBezTo>
                      <a:pt x="675915" y="3171082"/>
                      <a:pt x="200440" y="3188112"/>
                      <a:pt x="102910" y="2988535"/>
                    </a:cubicBezTo>
                    <a:cubicBezTo>
                      <a:pt x="5380" y="2788957"/>
                      <a:pt x="-22240" y="971107"/>
                      <a:pt x="17555" y="473605"/>
                    </a:cubicBezTo>
                    <a:cubicBezTo>
                      <a:pt x="69542" y="244441"/>
                      <a:pt x="116093" y="17235"/>
                      <a:pt x="341674" y="3525"/>
                    </a:cubicBezTo>
                    <a:cubicBezTo>
                      <a:pt x="369872" y="1811"/>
                      <a:pt x="403693" y="770"/>
                      <a:pt x="442503" y="30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2199818" y="5431460"/>
                <a:ext cx="2989695" cy="735665"/>
              </a:xfrm>
              <a:custGeom>
                <a:gdLst>
                  <a:gd name="connsiteX0" fmla="*/ 735217 w 1920382"/>
                  <a:gd name="connsiteY0" fmla="*/ 0 h 472541"/>
                  <a:gd name="connsiteX1" fmla="*/ 750207 w 1920382"/>
                  <a:gd name="connsiteY1" fmla="*/ 254833 h 472541"/>
                  <a:gd name="connsiteX2" fmla="*/ 120620 w 1920382"/>
                  <a:gd name="connsiteY2" fmla="*/ 254833 h 472541"/>
                  <a:gd name="connsiteX3" fmla="*/ 699 w 1920382"/>
                  <a:gd name="connsiteY3" fmla="*/ 449705 h 472541"/>
                  <a:gd name="connsiteX4" fmla="*/ 1919440 w 1920382"/>
                  <a:gd name="connsiteY4" fmla="*/ 464695 h 472541"/>
                  <a:gd name="connsiteX5" fmla="*/ 1844489 w 1920382"/>
                  <a:gd name="connsiteY5" fmla="*/ 254833 h 472541"/>
                  <a:gd name="connsiteX6" fmla="*/ 1154941 w 1920382"/>
                  <a:gd name="connsiteY6" fmla="*/ 224852 h 472541"/>
                  <a:gd name="connsiteX7" fmla="*/ 1169931 w 1920382"/>
                  <a:gd name="connsiteY7" fmla="*/ 14990 h 4725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20382" h="472540">
                    <a:moveTo>
                      <a:pt x="735217" y="0"/>
                    </a:moveTo>
                    <a:lnTo>
                      <a:pt x="750207" y="254833"/>
                    </a:lnTo>
                    <a:cubicBezTo>
                      <a:pt x="540345" y="254833"/>
                      <a:pt x="245538" y="222354"/>
                      <a:pt x="120620" y="254833"/>
                    </a:cubicBezTo>
                    <a:cubicBezTo>
                      <a:pt x="-4298" y="287312"/>
                      <a:pt x="-1800" y="368508"/>
                      <a:pt x="699" y="449705"/>
                    </a:cubicBezTo>
                    <a:cubicBezTo>
                      <a:pt x="640279" y="454702"/>
                      <a:pt x="1609643" y="487180"/>
                      <a:pt x="1919440" y="464695"/>
                    </a:cubicBezTo>
                    <a:cubicBezTo>
                      <a:pt x="1894456" y="394741"/>
                      <a:pt x="1971906" y="294807"/>
                      <a:pt x="1844489" y="254833"/>
                    </a:cubicBezTo>
                    <a:lnTo>
                      <a:pt x="1154941" y="224852"/>
                    </a:lnTo>
                    <a:lnTo>
                      <a:pt x="1169931" y="1499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任意多边形 22"/>
            <p:cNvSpPr/>
            <p:nvPr/>
          </p:nvSpPr>
          <p:spPr>
            <a:xfrm>
              <a:off x="2750574" y="4903839"/>
              <a:ext cx="95865" cy="103238"/>
            </a:xfrm>
            <a:custGeom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7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876855" y="4903839"/>
              <a:ext cx="95865" cy="103238"/>
            </a:xfrm>
            <a:custGeom>
              <a:gdLst>
                <a:gd name="connsiteX0" fmla="*/ 0 w 95865"/>
                <a:gd name="connsiteY0" fmla="*/ 103238 h 103238"/>
                <a:gd name="connsiteX1" fmla="*/ 95865 w 95865"/>
                <a:gd name="connsiteY1" fmla="*/ 0 h 1032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65" h="103237">
                  <a:moveTo>
                    <a:pt x="0" y="103238"/>
                  </a:moveTo>
                  <a:lnTo>
                    <a:pt x="95865" y="0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81147" y="2447707"/>
            <a:ext cx="538063" cy="489546"/>
            <a:chOff x="7002966" y="4415883"/>
            <a:chExt cx="507443" cy="461687"/>
          </a:xfrm>
        </p:grpSpPr>
        <p:grpSp>
          <p:nvGrpSpPr>
            <p:cNvPr id="28" name="组合 27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7396700" y="4776984"/>
                <a:ext cx="201133" cy="166254"/>
              </a:xfrm>
              <a:custGeom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38298" h="227213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7077564" y="4606380"/>
              <a:ext cx="363297" cy="7200"/>
            </a:xfrm>
            <a:custGeom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7075055" y="4517389"/>
              <a:ext cx="363297" cy="7200"/>
            </a:xfrm>
            <a:custGeom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089852" y="4685188"/>
              <a:ext cx="363297" cy="7200"/>
            </a:xfrm>
            <a:custGeom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7081722" y="4766978"/>
              <a:ext cx="245741" cy="0"/>
            </a:xfrm>
            <a:custGeom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73467" y="3187031"/>
            <a:ext cx="568609" cy="594643"/>
            <a:chOff x="7710221" y="2608730"/>
            <a:chExt cx="828208" cy="866128"/>
          </a:xfrm>
        </p:grpSpPr>
        <p:sp>
          <p:nvSpPr>
            <p:cNvPr id="36" name="任意多边形 35"/>
            <p:cNvSpPr/>
            <p:nvPr/>
          </p:nvSpPr>
          <p:spPr>
            <a:xfrm>
              <a:off x="7710221" y="2608730"/>
              <a:ext cx="828208" cy="866128"/>
            </a:xfrm>
            <a:custGeom>
              <a:gdLst>
                <a:gd name="connsiteX0" fmla="*/ 272960 w 895427"/>
                <a:gd name="connsiteY0" fmla="*/ 0 h 751895"/>
                <a:gd name="connsiteX1" fmla="*/ 595689 w 895427"/>
                <a:gd name="connsiteY1" fmla="*/ 0 h 751895"/>
                <a:gd name="connsiteX2" fmla="*/ 568795 w 895427"/>
                <a:gd name="connsiteY2" fmla="*/ 457200 h 751895"/>
                <a:gd name="connsiteX3" fmla="*/ 878077 w 895427"/>
                <a:gd name="connsiteY3" fmla="*/ 672353 h 751895"/>
                <a:gd name="connsiteX4" fmla="*/ 17465 w 895427"/>
                <a:gd name="connsiteY4" fmla="*/ 739589 h 751895"/>
                <a:gd name="connsiteX5" fmla="*/ 299854 w 895427"/>
                <a:gd name="connsiteY5" fmla="*/ 443753 h 751895"/>
                <a:gd name="connsiteX6" fmla="*/ 272960 w 895427"/>
                <a:gd name="connsiteY6" fmla="*/ 0 h 751895"/>
                <a:gd name="connsiteX0-1" fmla="*/ 272960 w 908267"/>
                <a:gd name="connsiteY0-2" fmla="*/ 0 h 845792"/>
                <a:gd name="connsiteX1-3" fmla="*/ 595689 w 908267"/>
                <a:gd name="connsiteY1-4" fmla="*/ 0 h 845792"/>
                <a:gd name="connsiteX2-5" fmla="*/ 568795 w 908267"/>
                <a:gd name="connsiteY2-6" fmla="*/ 457200 h 845792"/>
                <a:gd name="connsiteX3-7" fmla="*/ 891524 w 908267"/>
                <a:gd name="connsiteY3-8" fmla="*/ 833718 h 845792"/>
                <a:gd name="connsiteX4-9" fmla="*/ 17465 w 908267"/>
                <a:gd name="connsiteY4-10" fmla="*/ 739589 h 845792"/>
                <a:gd name="connsiteX5-11" fmla="*/ 299854 w 908267"/>
                <a:gd name="connsiteY5-12" fmla="*/ 443753 h 845792"/>
                <a:gd name="connsiteX6-13" fmla="*/ 272960 w 908267"/>
                <a:gd name="connsiteY6-14" fmla="*/ 0 h 845792"/>
                <a:gd name="connsiteX0-15" fmla="*/ 196651 w 828208"/>
                <a:gd name="connsiteY0-16" fmla="*/ 0 h 866128"/>
                <a:gd name="connsiteX1-17" fmla="*/ 519380 w 828208"/>
                <a:gd name="connsiteY1-18" fmla="*/ 0 h 866128"/>
                <a:gd name="connsiteX2-19" fmla="*/ 492486 w 828208"/>
                <a:gd name="connsiteY2-20" fmla="*/ 457200 h 866128"/>
                <a:gd name="connsiteX3-21" fmla="*/ 815215 w 828208"/>
                <a:gd name="connsiteY3-22" fmla="*/ 833718 h 866128"/>
                <a:gd name="connsiteX4-23" fmla="*/ 21839 w 828208"/>
                <a:gd name="connsiteY4-24" fmla="*/ 820271 h 866128"/>
                <a:gd name="connsiteX5-25" fmla="*/ 223545 w 828208"/>
                <a:gd name="connsiteY5-26" fmla="*/ 443753 h 866128"/>
                <a:gd name="connsiteX6-27" fmla="*/ 196651 w 828208"/>
                <a:gd name="connsiteY6-28" fmla="*/ 0 h 866128"/>
                <a:gd name="connsiteX0-29" fmla="*/ 196651 w 828208"/>
                <a:gd name="connsiteY0-30" fmla="*/ 0 h 866128"/>
                <a:gd name="connsiteX1-31" fmla="*/ 519380 w 828208"/>
                <a:gd name="connsiteY1-32" fmla="*/ 0 h 866128"/>
                <a:gd name="connsiteX2-33" fmla="*/ 492486 w 828208"/>
                <a:gd name="connsiteY2-34" fmla="*/ 457200 h 866128"/>
                <a:gd name="connsiteX3-35" fmla="*/ 815215 w 828208"/>
                <a:gd name="connsiteY3-36" fmla="*/ 833718 h 866128"/>
                <a:gd name="connsiteX4-37" fmla="*/ 21839 w 828208"/>
                <a:gd name="connsiteY4-38" fmla="*/ 820271 h 866128"/>
                <a:gd name="connsiteX5-39" fmla="*/ 223545 w 828208"/>
                <a:gd name="connsiteY5-40" fmla="*/ 443753 h 866128"/>
                <a:gd name="connsiteX6-41" fmla="*/ 196651 w 828208"/>
                <a:gd name="connsiteY6-42" fmla="*/ 0 h 86612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28207" h="866128">
                  <a:moveTo>
                    <a:pt x="196651" y="0"/>
                  </a:moveTo>
                  <a:lnTo>
                    <a:pt x="519380" y="0"/>
                  </a:lnTo>
                  <a:cubicBezTo>
                    <a:pt x="510415" y="152400"/>
                    <a:pt x="519380" y="266699"/>
                    <a:pt x="492486" y="457200"/>
                  </a:cubicBezTo>
                  <a:cubicBezTo>
                    <a:pt x="595580" y="528918"/>
                    <a:pt x="893656" y="773206"/>
                    <a:pt x="815215" y="833718"/>
                  </a:cubicBezTo>
                  <a:cubicBezTo>
                    <a:pt x="736774" y="894230"/>
                    <a:pt x="118209" y="858371"/>
                    <a:pt x="21839" y="820271"/>
                  </a:cubicBezTo>
                  <a:cubicBezTo>
                    <a:pt x="-74531" y="782171"/>
                    <a:pt x="176480" y="508747"/>
                    <a:pt x="223545" y="443753"/>
                  </a:cubicBezTo>
                  <a:lnTo>
                    <a:pt x="196651" y="0"/>
                  </a:lnTo>
                  <a:close/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7837536" y="3159122"/>
              <a:ext cx="510988" cy="27144"/>
            </a:xfrm>
            <a:custGeom>
              <a:gdLst>
                <a:gd name="connsiteX0" fmla="*/ 0 w 510988"/>
                <a:gd name="connsiteY0" fmla="*/ 27144 h 27144"/>
                <a:gd name="connsiteX1" fmla="*/ 188259 w 510988"/>
                <a:gd name="connsiteY1" fmla="*/ 250 h 27144"/>
                <a:gd name="connsiteX2" fmla="*/ 349624 w 510988"/>
                <a:gd name="connsiteY2" fmla="*/ 13697 h 27144"/>
                <a:gd name="connsiteX3" fmla="*/ 510988 w 510988"/>
                <a:gd name="connsiteY3" fmla="*/ 13697 h 271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988" h="27144">
                  <a:moveTo>
                    <a:pt x="0" y="27144"/>
                  </a:moveTo>
                  <a:cubicBezTo>
                    <a:pt x="64994" y="14817"/>
                    <a:pt x="129988" y="2491"/>
                    <a:pt x="188259" y="250"/>
                  </a:cubicBezTo>
                  <a:cubicBezTo>
                    <a:pt x="246530" y="-1991"/>
                    <a:pt x="295836" y="11456"/>
                    <a:pt x="349624" y="13697"/>
                  </a:cubicBezTo>
                  <a:cubicBezTo>
                    <a:pt x="403412" y="15938"/>
                    <a:pt x="457200" y="14817"/>
                    <a:pt x="510988" y="13697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1"/>
            <p:cNvSpPr/>
            <p:nvPr/>
          </p:nvSpPr>
          <p:spPr>
            <a:xfrm>
              <a:off x="7973888" y="3264744"/>
              <a:ext cx="46179" cy="45719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9" name="椭圆 31"/>
            <p:cNvSpPr/>
            <p:nvPr/>
          </p:nvSpPr>
          <p:spPr>
            <a:xfrm>
              <a:off x="8124325" y="3212232"/>
              <a:ext cx="46179" cy="45719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0" name="椭圆 31"/>
            <p:cNvSpPr/>
            <p:nvPr/>
          </p:nvSpPr>
          <p:spPr>
            <a:xfrm>
              <a:off x="8093030" y="3338089"/>
              <a:ext cx="77474" cy="76702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06678" y="5134971"/>
            <a:ext cx="597983" cy="439670"/>
            <a:chOff x="2572663" y="4795975"/>
            <a:chExt cx="526340" cy="386994"/>
          </a:xfrm>
        </p:grpSpPr>
        <p:sp>
          <p:nvSpPr>
            <p:cNvPr id="42" name="椭圆 31"/>
            <p:cNvSpPr/>
            <p:nvPr/>
          </p:nvSpPr>
          <p:spPr>
            <a:xfrm>
              <a:off x="2572663" y="4795975"/>
              <a:ext cx="526340" cy="386994"/>
            </a:xfrm>
            <a:custGeom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627243" y="4976837"/>
              <a:ext cx="451945" cy="159008"/>
            </a:xfrm>
            <a:custGeom>
              <a:gdLst>
                <a:gd name="connsiteX0" fmla="*/ 0 w 451945"/>
                <a:gd name="connsiteY0" fmla="*/ 95946 h 159008"/>
                <a:gd name="connsiteX1" fmla="*/ 220717 w 451945"/>
                <a:gd name="connsiteY1" fmla="*/ 1352 h 159008"/>
                <a:gd name="connsiteX2" fmla="*/ 451945 w 451945"/>
                <a:gd name="connsiteY2" fmla="*/ 159008 h 1590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44" h="159008">
                  <a:moveTo>
                    <a:pt x="0" y="95946"/>
                  </a:moveTo>
                  <a:cubicBezTo>
                    <a:pt x="72696" y="43394"/>
                    <a:pt x="145393" y="-9158"/>
                    <a:pt x="220717" y="1352"/>
                  </a:cubicBezTo>
                  <a:cubicBezTo>
                    <a:pt x="296041" y="11862"/>
                    <a:pt x="373993" y="85435"/>
                    <a:pt x="451945" y="159008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2605254" y="4842490"/>
              <a:ext cx="472965" cy="209092"/>
            </a:xfrm>
            <a:custGeom>
              <a:gdLst>
                <a:gd name="connsiteX0" fmla="*/ 0 w 472965"/>
                <a:gd name="connsiteY0" fmla="*/ 31531 h 147463"/>
                <a:gd name="connsiteX1" fmla="*/ 241738 w 472965"/>
                <a:gd name="connsiteY1" fmla="*/ 147144 h 147463"/>
                <a:gd name="connsiteX2" fmla="*/ 472965 w 472965"/>
                <a:gd name="connsiteY2" fmla="*/ 0 h 147463"/>
                <a:gd name="connsiteX0-1" fmla="*/ 0 w 472965"/>
                <a:gd name="connsiteY0-2" fmla="*/ 31531 h 209092"/>
                <a:gd name="connsiteX1-3" fmla="*/ 237619 w 472965"/>
                <a:gd name="connsiteY1-4" fmla="*/ 208928 h 209092"/>
                <a:gd name="connsiteX2-5" fmla="*/ 472965 w 472965"/>
                <a:gd name="connsiteY2-6" fmla="*/ 0 h 209092"/>
                <a:gd name="connsiteX0-7" fmla="*/ 0 w 472965"/>
                <a:gd name="connsiteY0-8" fmla="*/ 31531 h 209092"/>
                <a:gd name="connsiteX1-9" fmla="*/ 237619 w 472965"/>
                <a:gd name="connsiteY1-10" fmla="*/ 208928 h 209092"/>
                <a:gd name="connsiteX2-11" fmla="*/ 472965 w 472965"/>
                <a:gd name="connsiteY2-12" fmla="*/ 0 h 20909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2965" h="209092">
                  <a:moveTo>
                    <a:pt x="0" y="31531"/>
                  </a:moveTo>
                  <a:cubicBezTo>
                    <a:pt x="81455" y="91965"/>
                    <a:pt x="191743" y="214183"/>
                    <a:pt x="237619" y="208928"/>
                  </a:cubicBezTo>
                  <a:cubicBezTo>
                    <a:pt x="283495" y="203673"/>
                    <a:pt x="396765" y="70944"/>
                    <a:pt x="472965" y="0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241656" y="1711676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smtClean="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</a:p>
        </p:txBody>
      </p:sp>
      <p:sp>
        <p:nvSpPr>
          <p:cNvPr id="53" name="椭圆 31"/>
          <p:cNvSpPr/>
          <p:nvPr/>
        </p:nvSpPr>
        <p:spPr>
          <a:xfrm>
            <a:off x="6137910" y="1711960"/>
            <a:ext cx="1069340" cy="48323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spc="-30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现实型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255751" y="2375398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smtClean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zh-CN" altLang="en-US" sz="2800" b="1" spc="30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206981" y="3108970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smtClean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zh-CN" altLang="en-US" sz="2800" b="1" spc="30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椭圆 31"/>
          <p:cNvSpPr/>
          <p:nvPr/>
        </p:nvSpPr>
        <p:spPr>
          <a:xfrm>
            <a:off x="7969885" y="3128645"/>
            <a:ext cx="1138555" cy="48323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spc="-30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艺术型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122016" y="3859687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smtClean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zh-CN" altLang="en-US" sz="2800" b="1" spc="30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椭圆 31"/>
          <p:cNvSpPr/>
          <p:nvPr/>
        </p:nvSpPr>
        <p:spPr>
          <a:xfrm>
            <a:off x="8917940" y="3916045"/>
            <a:ext cx="1151890" cy="48323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spc="-30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社会型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9005936" y="4612311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smtClean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05</a:t>
            </a:r>
            <a:endParaRPr lang="zh-CN" altLang="en-US" sz="2800" b="1" spc="30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椭圆 31"/>
          <p:cNvSpPr/>
          <p:nvPr/>
        </p:nvSpPr>
        <p:spPr>
          <a:xfrm>
            <a:off x="9723755" y="4632325"/>
            <a:ext cx="1137920" cy="48323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spc="-30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企业型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3215792" y="3584545"/>
            <a:ext cx="591670" cy="939257"/>
            <a:chOff x="5539468" y="2014764"/>
            <a:chExt cx="608013" cy="965200"/>
          </a:xfrm>
          <a:solidFill>
            <a:srgbClr val="1F4E79"/>
          </a:solidFill>
        </p:grpSpPr>
        <p:sp>
          <p:nvSpPr>
            <p:cNvPr id="67" name="Freeform 352"/>
            <p:cNvSpPr>
              <a:spLocks noEditPoints="1"/>
            </p:cNvSpPr>
            <p:nvPr/>
          </p:nvSpPr>
          <p:spPr bwMode="auto">
            <a:xfrm>
              <a:off x="5704568" y="2217964"/>
              <a:ext cx="49213" cy="49213"/>
            </a:xfrm>
            <a:custGeom>
              <a:gdLst>
                <a:gd name="T0" fmla="*/ 0 w 13"/>
                <a:gd name="T1" fmla="*/ 7 h 13"/>
                <a:gd name="T2" fmla="*/ 6 w 13"/>
                <a:gd name="T3" fmla="*/ 0 h 13"/>
                <a:gd name="T4" fmla="*/ 6 w 13"/>
                <a:gd name="T5" fmla="*/ 0 h 13"/>
                <a:gd name="T6" fmla="*/ 13 w 13"/>
                <a:gd name="T7" fmla="*/ 7 h 13"/>
                <a:gd name="T8" fmla="*/ 13 w 13"/>
                <a:gd name="T9" fmla="*/ 7 h 13"/>
                <a:gd name="T10" fmla="*/ 6 w 13"/>
                <a:gd name="T11" fmla="*/ 13 h 13"/>
                <a:gd name="T12" fmla="*/ 6 w 13"/>
                <a:gd name="T13" fmla="*/ 13 h 13"/>
                <a:gd name="T14" fmla="*/ 0 w 13"/>
                <a:gd name="T15" fmla="*/ 7 h 13"/>
                <a:gd name="T16" fmla="*/ 6 w 13"/>
                <a:gd name="T17" fmla="*/ 7 h 13"/>
                <a:gd name="T18" fmla="*/ 6 w 13"/>
                <a:gd name="T19" fmla="*/ 3 h 13"/>
                <a:gd name="T20" fmla="*/ 6 w 13"/>
                <a:gd name="T21" fmla="*/ 7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lose/>
                  <a:moveTo>
                    <a:pt x="6" y="7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3"/>
            <p:cNvSpPr>
              <a:spLocks noEditPoints="1"/>
            </p:cNvSpPr>
            <p:nvPr/>
          </p:nvSpPr>
          <p:spPr bwMode="auto">
            <a:xfrm>
              <a:off x="5933168" y="2162402"/>
              <a:ext cx="49213" cy="52388"/>
            </a:xfrm>
            <a:custGeom>
              <a:gdLst>
                <a:gd name="T0" fmla="*/ 0 w 13"/>
                <a:gd name="T1" fmla="*/ 7 h 14"/>
                <a:gd name="T2" fmla="*/ 6 w 13"/>
                <a:gd name="T3" fmla="*/ 0 h 14"/>
                <a:gd name="T4" fmla="*/ 6 w 13"/>
                <a:gd name="T5" fmla="*/ 0 h 14"/>
                <a:gd name="T6" fmla="*/ 13 w 13"/>
                <a:gd name="T7" fmla="*/ 7 h 14"/>
                <a:gd name="T8" fmla="*/ 13 w 13"/>
                <a:gd name="T9" fmla="*/ 7 h 14"/>
                <a:gd name="T10" fmla="*/ 6 w 13"/>
                <a:gd name="T11" fmla="*/ 14 h 14"/>
                <a:gd name="T12" fmla="*/ 6 w 13"/>
                <a:gd name="T13" fmla="*/ 14 h 14"/>
                <a:gd name="T14" fmla="*/ 0 w 13"/>
                <a:gd name="T15" fmla="*/ 7 h 14"/>
                <a:gd name="T16" fmla="*/ 6 w 13"/>
                <a:gd name="T17" fmla="*/ 7 h 14"/>
                <a:gd name="T18" fmla="*/ 6 w 13"/>
                <a:gd name="T19" fmla="*/ 4 h 14"/>
                <a:gd name="T20" fmla="*/ 6 w 13"/>
                <a:gd name="T21" fmla="*/ 7 h 14"/>
                <a:gd name="T22" fmla="*/ 6 w 13"/>
                <a:gd name="T23" fmla="*/ 7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11"/>
                    <a:pt x="10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7"/>
                  </a:cubicBezTo>
                  <a:close/>
                  <a:moveTo>
                    <a:pt x="6" y="7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58"/>
            <p:cNvSpPr/>
            <p:nvPr/>
          </p:nvSpPr>
          <p:spPr bwMode="auto">
            <a:xfrm>
              <a:off x="5674406" y="2297339"/>
              <a:ext cx="338138" cy="176213"/>
            </a:xfrm>
            <a:custGeom>
              <a:gdLst>
                <a:gd name="T0" fmla="*/ 49 w 90"/>
                <a:gd name="T1" fmla="*/ 47 h 47"/>
                <a:gd name="T2" fmla="*/ 48 w 90"/>
                <a:gd name="T3" fmla="*/ 47 h 47"/>
                <a:gd name="T4" fmla="*/ 1 w 90"/>
                <a:gd name="T5" fmla="*/ 24 h 47"/>
                <a:gd name="T6" fmla="*/ 1 w 90"/>
                <a:gd name="T7" fmla="*/ 24 h 47"/>
                <a:gd name="T8" fmla="*/ 1 w 90"/>
                <a:gd name="T9" fmla="*/ 24 h 47"/>
                <a:gd name="T10" fmla="*/ 4 w 90"/>
                <a:gd name="T11" fmla="*/ 18 h 47"/>
                <a:gd name="T12" fmla="*/ 4 w 90"/>
                <a:gd name="T13" fmla="*/ 18 h 47"/>
                <a:gd name="T14" fmla="*/ 11 w 90"/>
                <a:gd name="T15" fmla="*/ 20 h 47"/>
                <a:gd name="T16" fmla="*/ 11 w 90"/>
                <a:gd name="T17" fmla="*/ 20 h 47"/>
                <a:gd name="T18" fmla="*/ 11 w 90"/>
                <a:gd name="T19" fmla="*/ 20 h 47"/>
                <a:gd name="T20" fmla="*/ 11 w 90"/>
                <a:gd name="T21" fmla="*/ 21 h 47"/>
                <a:gd name="T22" fmla="*/ 11 w 90"/>
                <a:gd name="T23" fmla="*/ 21 h 47"/>
                <a:gd name="T24" fmla="*/ 11 w 90"/>
                <a:gd name="T25" fmla="*/ 22 h 47"/>
                <a:gd name="T26" fmla="*/ 11 w 90"/>
                <a:gd name="T27" fmla="*/ 22 h 47"/>
                <a:gd name="T28" fmla="*/ 17 w 90"/>
                <a:gd name="T29" fmla="*/ 26 h 47"/>
                <a:gd name="T30" fmla="*/ 17 w 90"/>
                <a:gd name="T31" fmla="*/ 26 h 47"/>
                <a:gd name="T32" fmla="*/ 49 w 90"/>
                <a:gd name="T33" fmla="*/ 37 h 47"/>
                <a:gd name="T34" fmla="*/ 49 w 90"/>
                <a:gd name="T35" fmla="*/ 37 h 47"/>
                <a:gd name="T36" fmla="*/ 50 w 90"/>
                <a:gd name="T37" fmla="*/ 37 h 47"/>
                <a:gd name="T38" fmla="*/ 50 w 90"/>
                <a:gd name="T39" fmla="*/ 37 h 47"/>
                <a:gd name="T40" fmla="*/ 53 w 90"/>
                <a:gd name="T41" fmla="*/ 36 h 47"/>
                <a:gd name="T42" fmla="*/ 53 w 90"/>
                <a:gd name="T43" fmla="*/ 36 h 47"/>
                <a:gd name="T44" fmla="*/ 63 w 90"/>
                <a:gd name="T45" fmla="*/ 33 h 47"/>
                <a:gd name="T46" fmla="*/ 63 w 90"/>
                <a:gd name="T47" fmla="*/ 33 h 47"/>
                <a:gd name="T48" fmla="*/ 79 w 90"/>
                <a:gd name="T49" fmla="*/ 5 h 47"/>
                <a:gd name="T50" fmla="*/ 79 w 90"/>
                <a:gd name="T51" fmla="*/ 5 h 47"/>
                <a:gd name="T52" fmla="*/ 85 w 90"/>
                <a:gd name="T53" fmla="*/ 1 h 47"/>
                <a:gd name="T54" fmla="*/ 85 w 90"/>
                <a:gd name="T55" fmla="*/ 1 h 47"/>
                <a:gd name="T56" fmla="*/ 89 w 90"/>
                <a:gd name="T57" fmla="*/ 6 h 47"/>
                <a:gd name="T58" fmla="*/ 89 w 90"/>
                <a:gd name="T59" fmla="*/ 6 h 47"/>
                <a:gd name="T60" fmla="*/ 67 w 90"/>
                <a:gd name="T61" fmla="*/ 42 h 47"/>
                <a:gd name="T62" fmla="*/ 67 w 90"/>
                <a:gd name="T63" fmla="*/ 42 h 47"/>
                <a:gd name="T64" fmla="*/ 49 w 90"/>
                <a:gd name="T65" fmla="*/ 47 h 47"/>
                <a:gd name="T66" fmla="*/ 49 w 90"/>
                <a:gd name="T67" fmla="*/ 47 h 47"/>
                <a:gd name="T68" fmla="*/ 49 w 90"/>
                <a:gd name="T69" fmla="*/ 47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47">
                  <a:moveTo>
                    <a:pt x="49" y="47"/>
                  </a:moveTo>
                  <a:cubicBezTo>
                    <a:pt x="48" y="47"/>
                    <a:pt x="48" y="47"/>
                    <a:pt x="48" y="47"/>
                  </a:cubicBezTo>
                  <a:cubicBezTo>
                    <a:pt x="10" y="43"/>
                    <a:pt x="2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1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3"/>
                    <a:pt x="14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2" y="30"/>
                    <a:pt x="32" y="35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2" y="37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6"/>
                    <a:pt x="59" y="35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70" y="29"/>
                    <a:pt x="77" y="22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0" y="2"/>
                    <a:pt x="82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8" y="1"/>
                    <a:pt x="90" y="4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7" y="26"/>
                    <a:pt x="77" y="37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58" y="47"/>
                    <a:pt x="50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63"/>
            <p:cNvSpPr>
              <a:spLocks noEditPoints="1"/>
            </p:cNvSpPr>
            <p:nvPr/>
          </p:nvSpPr>
          <p:spPr bwMode="auto">
            <a:xfrm>
              <a:off x="5539468" y="2014764"/>
              <a:ext cx="608013" cy="582613"/>
            </a:xfrm>
            <a:custGeom>
              <a:gdLst>
                <a:gd name="T0" fmla="*/ 80 w 162"/>
                <a:gd name="T1" fmla="*/ 155 h 155"/>
                <a:gd name="T2" fmla="*/ 79 w 162"/>
                <a:gd name="T3" fmla="*/ 155 h 155"/>
                <a:gd name="T4" fmla="*/ 11 w 162"/>
                <a:gd name="T5" fmla="*/ 119 h 155"/>
                <a:gd name="T6" fmla="*/ 0 w 162"/>
                <a:gd name="T7" fmla="*/ 77 h 155"/>
                <a:gd name="T8" fmla="*/ 0 w 162"/>
                <a:gd name="T9" fmla="*/ 75 h 155"/>
                <a:gd name="T10" fmla="*/ 41 w 162"/>
                <a:gd name="T11" fmla="*/ 11 h 155"/>
                <a:gd name="T12" fmla="*/ 91 w 162"/>
                <a:gd name="T13" fmla="*/ 0 h 155"/>
                <a:gd name="T14" fmla="*/ 94 w 162"/>
                <a:gd name="T15" fmla="*/ 0 h 155"/>
                <a:gd name="T16" fmla="*/ 94 w 162"/>
                <a:gd name="T17" fmla="*/ 5 h 155"/>
                <a:gd name="T18" fmla="*/ 94 w 162"/>
                <a:gd name="T19" fmla="*/ 5 h 155"/>
                <a:gd name="T20" fmla="*/ 95 w 162"/>
                <a:gd name="T21" fmla="*/ 0 h 155"/>
                <a:gd name="T22" fmla="*/ 153 w 162"/>
                <a:gd name="T23" fmla="*/ 51 h 155"/>
                <a:gd name="T24" fmla="*/ 162 w 162"/>
                <a:gd name="T25" fmla="*/ 94 h 155"/>
                <a:gd name="T26" fmla="*/ 162 w 162"/>
                <a:gd name="T27" fmla="*/ 95 h 155"/>
                <a:gd name="T28" fmla="*/ 162 w 162"/>
                <a:gd name="T29" fmla="*/ 95 h 155"/>
                <a:gd name="T30" fmla="*/ 91 w 162"/>
                <a:gd name="T31" fmla="*/ 155 h 155"/>
                <a:gd name="T32" fmla="*/ 90 w 162"/>
                <a:gd name="T33" fmla="*/ 155 h 155"/>
                <a:gd name="T34" fmla="*/ 90 w 162"/>
                <a:gd name="T35" fmla="*/ 145 h 155"/>
                <a:gd name="T36" fmla="*/ 152 w 162"/>
                <a:gd name="T37" fmla="*/ 94 h 155"/>
                <a:gd name="T38" fmla="*/ 152 w 162"/>
                <a:gd name="T39" fmla="*/ 94 h 155"/>
                <a:gd name="T40" fmla="*/ 144 w 162"/>
                <a:gd name="T41" fmla="*/ 55 h 155"/>
                <a:gd name="T42" fmla="*/ 93 w 162"/>
                <a:gd name="T43" fmla="*/ 10 h 155"/>
                <a:gd name="T44" fmla="*/ 91 w 162"/>
                <a:gd name="T45" fmla="*/ 10 h 155"/>
                <a:gd name="T46" fmla="*/ 45 w 162"/>
                <a:gd name="T47" fmla="*/ 20 h 155"/>
                <a:gd name="T48" fmla="*/ 10 w 162"/>
                <a:gd name="T49" fmla="*/ 75 h 155"/>
                <a:gd name="T50" fmla="*/ 10 w 162"/>
                <a:gd name="T51" fmla="*/ 77 h 155"/>
                <a:gd name="T52" fmla="*/ 20 w 162"/>
                <a:gd name="T53" fmla="*/ 114 h 155"/>
                <a:gd name="T54" fmla="*/ 79 w 162"/>
                <a:gd name="T55" fmla="*/ 145 h 155"/>
                <a:gd name="T56" fmla="*/ 81 w 162"/>
                <a:gd name="T57" fmla="*/ 145 h 155"/>
                <a:gd name="T58" fmla="*/ 81 w 162"/>
                <a:gd name="T59" fmla="*/ 145 h 155"/>
                <a:gd name="T60" fmla="*/ 82 w 162"/>
                <a:gd name="T61" fmla="*/ 145 h 155"/>
                <a:gd name="T62" fmla="*/ 84 w 162"/>
                <a:gd name="T63" fmla="*/ 145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55">
                  <a:moveTo>
                    <a:pt x="90" y="155"/>
                  </a:moveTo>
                  <a:cubicBezTo>
                    <a:pt x="85" y="155"/>
                    <a:pt x="82" y="155"/>
                    <a:pt x="80" y="155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42" y="155"/>
                    <a:pt x="21" y="138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" y="101"/>
                    <a:pt x="0" y="82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" y="40"/>
                    <a:pt x="20" y="2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61" y="1"/>
                    <a:pt x="83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9"/>
                    <a:pt x="145" y="31"/>
                    <a:pt x="153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62" y="71"/>
                    <a:pt x="162" y="90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5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48" y="147"/>
                    <a:pt x="110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0" y="155"/>
                  </a:cubicBezTo>
                  <a:close/>
                  <a:moveTo>
                    <a:pt x="84" y="145"/>
                  </a:moveTo>
                  <a:cubicBezTo>
                    <a:pt x="85" y="145"/>
                    <a:pt x="88" y="145"/>
                    <a:pt x="90" y="145"/>
                  </a:cubicBezTo>
                  <a:cubicBezTo>
                    <a:pt x="90" y="145"/>
                    <a:pt x="90" y="145"/>
                    <a:pt x="90" y="145"/>
                  </a:cubicBezTo>
                  <a:cubicBezTo>
                    <a:pt x="107" y="145"/>
                    <a:pt x="139" y="140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1"/>
                    <a:pt x="152" y="73"/>
                    <a:pt x="144" y="55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36" y="37"/>
                    <a:pt x="122" y="18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3" y="10"/>
                    <a:pt x="63" y="11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27" y="29"/>
                    <a:pt x="11" y="44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6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81"/>
                    <a:pt x="11" y="99"/>
                    <a:pt x="20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9" y="130"/>
                    <a:pt x="45" y="144"/>
                    <a:pt x="79" y="145"/>
                  </a:cubicBezTo>
                  <a:cubicBezTo>
                    <a:pt x="79" y="145"/>
                    <a:pt x="79" y="145"/>
                    <a:pt x="79" y="145"/>
                  </a:cubicBezTo>
                  <a:cubicBezTo>
                    <a:pt x="79" y="145"/>
                    <a:pt x="80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2" y="145"/>
                    <a:pt x="83" y="145"/>
                    <a:pt x="84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64"/>
            <p:cNvSpPr/>
            <p:nvPr/>
          </p:nvSpPr>
          <p:spPr bwMode="auto">
            <a:xfrm>
              <a:off x="5693456" y="2019527"/>
              <a:ext cx="239713" cy="134938"/>
            </a:xfrm>
            <a:custGeom>
              <a:gdLst>
                <a:gd name="T0" fmla="*/ 1 w 64"/>
                <a:gd name="T1" fmla="*/ 30 h 36"/>
                <a:gd name="T2" fmla="*/ 0 w 64"/>
                <a:gd name="T3" fmla="*/ 21 h 36"/>
                <a:gd name="T4" fmla="*/ 0 w 64"/>
                <a:gd name="T5" fmla="*/ 21 h 36"/>
                <a:gd name="T6" fmla="*/ 1 w 64"/>
                <a:gd name="T7" fmla="*/ 10 h 36"/>
                <a:gd name="T8" fmla="*/ 1 w 64"/>
                <a:gd name="T9" fmla="*/ 10 h 36"/>
                <a:gd name="T10" fmla="*/ 1 w 64"/>
                <a:gd name="T11" fmla="*/ 10 h 36"/>
                <a:gd name="T12" fmla="*/ 7 w 64"/>
                <a:gd name="T13" fmla="*/ 6 h 36"/>
                <a:gd name="T14" fmla="*/ 7 w 64"/>
                <a:gd name="T15" fmla="*/ 6 h 36"/>
                <a:gd name="T16" fmla="*/ 11 w 64"/>
                <a:gd name="T17" fmla="*/ 12 h 36"/>
                <a:gd name="T18" fmla="*/ 11 w 64"/>
                <a:gd name="T19" fmla="*/ 12 h 36"/>
                <a:gd name="T20" fmla="*/ 10 w 64"/>
                <a:gd name="T21" fmla="*/ 21 h 36"/>
                <a:gd name="T22" fmla="*/ 10 w 64"/>
                <a:gd name="T23" fmla="*/ 21 h 36"/>
                <a:gd name="T24" fmla="*/ 11 w 64"/>
                <a:gd name="T25" fmla="*/ 26 h 36"/>
                <a:gd name="T26" fmla="*/ 11 w 64"/>
                <a:gd name="T27" fmla="*/ 26 h 36"/>
                <a:gd name="T28" fmla="*/ 12 w 64"/>
                <a:gd name="T29" fmla="*/ 25 h 36"/>
                <a:gd name="T30" fmla="*/ 12 w 64"/>
                <a:gd name="T31" fmla="*/ 25 h 36"/>
                <a:gd name="T32" fmla="*/ 19 w 64"/>
                <a:gd name="T33" fmla="*/ 19 h 36"/>
                <a:gd name="T34" fmla="*/ 19 w 64"/>
                <a:gd name="T35" fmla="*/ 19 h 36"/>
                <a:gd name="T36" fmla="*/ 20 w 64"/>
                <a:gd name="T37" fmla="*/ 17 h 36"/>
                <a:gd name="T38" fmla="*/ 20 w 64"/>
                <a:gd name="T39" fmla="*/ 17 h 36"/>
                <a:gd name="T40" fmla="*/ 27 w 64"/>
                <a:gd name="T41" fmla="*/ 13 h 36"/>
                <a:gd name="T42" fmla="*/ 27 w 64"/>
                <a:gd name="T43" fmla="*/ 13 h 36"/>
                <a:gd name="T44" fmla="*/ 36 w 64"/>
                <a:gd name="T45" fmla="*/ 19 h 36"/>
                <a:gd name="T46" fmla="*/ 36 w 64"/>
                <a:gd name="T47" fmla="*/ 19 h 36"/>
                <a:gd name="T48" fmla="*/ 36 w 64"/>
                <a:gd name="T49" fmla="*/ 19 h 36"/>
                <a:gd name="T50" fmla="*/ 36 w 64"/>
                <a:gd name="T51" fmla="*/ 19 h 36"/>
                <a:gd name="T52" fmla="*/ 38 w 64"/>
                <a:gd name="T53" fmla="*/ 20 h 36"/>
                <a:gd name="T54" fmla="*/ 38 w 64"/>
                <a:gd name="T55" fmla="*/ 20 h 36"/>
                <a:gd name="T56" fmla="*/ 41 w 64"/>
                <a:gd name="T57" fmla="*/ 22 h 36"/>
                <a:gd name="T58" fmla="*/ 41 w 64"/>
                <a:gd name="T59" fmla="*/ 22 h 36"/>
                <a:gd name="T60" fmla="*/ 45 w 64"/>
                <a:gd name="T61" fmla="*/ 19 h 36"/>
                <a:gd name="T62" fmla="*/ 45 w 64"/>
                <a:gd name="T63" fmla="*/ 19 h 36"/>
                <a:gd name="T64" fmla="*/ 54 w 64"/>
                <a:gd name="T65" fmla="*/ 4 h 36"/>
                <a:gd name="T66" fmla="*/ 54 w 64"/>
                <a:gd name="T67" fmla="*/ 4 h 36"/>
                <a:gd name="T68" fmla="*/ 60 w 64"/>
                <a:gd name="T69" fmla="*/ 1 h 36"/>
                <a:gd name="T70" fmla="*/ 60 w 64"/>
                <a:gd name="T71" fmla="*/ 1 h 36"/>
                <a:gd name="T72" fmla="*/ 63 w 64"/>
                <a:gd name="T73" fmla="*/ 7 h 36"/>
                <a:gd name="T74" fmla="*/ 63 w 64"/>
                <a:gd name="T75" fmla="*/ 7 h 36"/>
                <a:gd name="T76" fmla="*/ 53 w 64"/>
                <a:gd name="T77" fmla="*/ 26 h 36"/>
                <a:gd name="T78" fmla="*/ 53 w 64"/>
                <a:gd name="T79" fmla="*/ 26 h 36"/>
                <a:gd name="T80" fmla="*/ 41 w 64"/>
                <a:gd name="T81" fmla="*/ 32 h 36"/>
                <a:gd name="T82" fmla="*/ 41 w 64"/>
                <a:gd name="T83" fmla="*/ 32 h 36"/>
                <a:gd name="T84" fmla="*/ 28 w 64"/>
                <a:gd name="T85" fmla="*/ 25 h 36"/>
                <a:gd name="T86" fmla="*/ 28 w 64"/>
                <a:gd name="T87" fmla="*/ 25 h 36"/>
                <a:gd name="T88" fmla="*/ 28 w 64"/>
                <a:gd name="T89" fmla="*/ 25 h 36"/>
                <a:gd name="T90" fmla="*/ 28 w 64"/>
                <a:gd name="T91" fmla="*/ 25 h 36"/>
                <a:gd name="T92" fmla="*/ 28 w 64"/>
                <a:gd name="T93" fmla="*/ 24 h 36"/>
                <a:gd name="T94" fmla="*/ 28 w 64"/>
                <a:gd name="T95" fmla="*/ 24 h 36"/>
                <a:gd name="T96" fmla="*/ 28 w 64"/>
                <a:gd name="T97" fmla="*/ 25 h 36"/>
                <a:gd name="T98" fmla="*/ 27 w 64"/>
                <a:gd name="T99" fmla="*/ 26 h 36"/>
                <a:gd name="T100" fmla="*/ 10 w 64"/>
                <a:gd name="T101" fmla="*/ 36 h 36"/>
                <a:gd name="T102" fmla="*/ 10 w 64"/>
                <a:gd name="T103" fmla="*/ 36 h 36"/>
                <a:gd name="T104" fmla="*/ 10 w 64"/>
                <a:gd name="T105" fmla="*/ 36 h 36"/>
                <a:gd name="T106" fmla="*/ 10 w 64"/>
                <a:gd name="T107" fmla="*/ 36 h 36"/>
                <a:gd name="T108" fmla="*/ 1 w 64"/>
                <a:gd name="T109" fmla="*/ 3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" h="36">
                  <a:moveTo>
                    <a:pt x="1" y="30"/>
                  </a:moveTo>
                  <a:cubicBezTo>
                    <a:pt x="0" y="27"/>
                    <a:pt x="0" y="24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4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11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6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5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6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4"/>
                    <a:pt x="16" y="22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20" y="18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6"/>
                    <a:pt x="23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13"/>
                    <a:pt x="34" y="16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40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1"/>
                    <a:pt x="43" y="21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8" y="16"/>
                    <a:pt x="51" y="12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1"/>
                    <a:pt x="58" y="0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3" y="2"/>
                    <a:pt x="64" y="5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16"/>
                    <a:pt x="56" y="22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49" y="30"/>
                    <a:pt x="45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32" y="31"/>
                    <a:pt x="29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0" y="32"/>
                    <a:pt x="16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5" y="36"/>
                    <a:pt x="2" y="33"/>
                    <a:pt x="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65"/>
            <p:cNvSpPr>
              <a:spLocks noEditPoints="1"/>
            </p:cNvSpPr>
            <p:nvPr/>
          </p:nvSpPr>
          <p:spPr bwMode="auto">
            <a:xfrm>
              <a:off x="5588681" y="2564039"/>
              <a:ext cx="473075" cy="415925"/>
            </a:xfrm>
            <a:custGeom>
              <a:gdLst>
                <a:gd name="T0" fmla="*/ 0 w 126"/>
                <a:gd name="T1" fmla="*/ 111 h 111"/>
                <a:gd name="T2" fmla="*/ 2 w 126"/>
                <a:gd name="T3" fmla="*/ 95 h 111"/>
                <a:gd name="T4" fmla="*/ 44 w 126"/>
                <a:gd name="T5" fmla="*/ 8 h 111"/>
                <a:gd name="T6" fmla="*/ 44 w 126"/>
                <a:gd name="T7" fmla="*/ 8 h 111"/>
                <a:gd name="T8" fmla="*/ 76 w 126"/>
                <a:gd name="T9" fmla="*/ 1 h 111"/>
                <a:gd name="T10" fmla="*/ 76 w 126"/>
                <a:gd name="T11" fmla="*/ 1 h 111"/>
                <a:gd name="T12" fmla="*/ 119 w 126"/>
                <a:gd name="T13" fmla="*/ 34 h 111"/>
                <a:gd name="T14" fmla="*/ 119 w 126"/>
                <a:gd name="T15" fmla="*/ 34 h 111"/>
                <a:gd name="T16" fmla="*/ 126 w 126"/>
                <a:gd name="T17" fmla="*/ 78 h 111"/>
                <a:gd name="T18" fmla="*/ 126 w 126"/>
                <a:gd name="T19" fmla="*/ 78 h 111"/>
                <a:gd name="T20" fmla="*/ 126 w 126"/>
                <a:gd name="T21" fmla="*/ 84 h 111"/>
                <a:gd name="T22" fmla="*/ 126 w 126"/>
                <a:gd name="T23" fmla="*/ 84 h 111"/>
                <a:gd name="T24" fmla="*/ 121 w 126"/>
                <a:gd name="T25" fmla="*/ 83 h 111"/>
                <a:gd name="T26" fmla="*/ 126 w 126"/>
                <a:gd name="T27" fmla="*/ 84 h 111"/>
                <a:gd name="T28" fmla="*/ 123 w 126"/>
                <a:gd name="T29" fmla="*/ 106 h 111"/>
                <a:gd name="T30" fmla="*/ 123 w 126"/>
                <a:gd name="T31" fmla="*/ 106 h 111"/>
                <a:gd name="T32" fmla="*/ 122 w 126"/>
                <a:gd name="T33" fmla="*/ 111 h 111"/>
                <a:gd name="T34" fmla="*/ 0 w 126"/>
                <a:gd name="T35" fmla="*/ 111 h 111"/>
                <a:gd name="T36" fmla="*/ 48 w 126"/>
                <a:gd name="T37" fmla="*/ 18 h 111"/>
                <a:gd name="T38" fmla="*/ 47 w 126"/>
                <a:gd name="T39" fmla="*/ 18 h 111"/>
                <a:gd name="T40" fmla="*/ 47 w 126"/>
                <a:gd name="T41" fmla="*/ 18 h 111"/>
                <a:gd name="T42" fmla="*/ 47 w 126"/>
                <a:gd name="T43" fmla="*/ 18 h 111"/>
                <a:gd name="T44" fmla="*/ 46 w 126"/>
                <a:gd name="T45" fmla="*/ 18 h 111"/>
                <a:gd name="T46" fmla="*/ 46 w 126"/>
                <a:gd name="T47" fmla="*/ 18 h 111"/>
                <a:gd name="T48" fmla="*/ 43 w 126"/>
                <a:gd name="T49" fmla="*/ 20 h 111"/>
                <a:gd name="T50" fmla="*/ 43 w 126"/>
                <a:gd name="T51" fmla="*/ 20 h 111"/>
                <a:gd name="T52" fmla="*/ 33 w 126"/>
                <a:gd name="T53" fmla="*/ 29 h 111"/>
                <a:gd name="T54" fmla="*/ 33 w 126"/>
                <a:gd name="T55" fmla="*/ 29 h 111"/>
                <a:gd name="T56" fmla="*/ 12 w 126"/>
                <a:gd name="T57" fmla="*/ 96 h 111"/>
                <a:gd name="T58" fmla="*/ 12 w 126"/>
                <a:gd name="T59" fmla="*/ 96 h 111"/>
                <a:gd name="T60" fmla="*/ 12 w 126"/>
                <a:gd name="T61" fmla="*/ 101 h 111"/>
                <a:gd name="T62" fmla="*/ 114 w 126"/>
                <a:gd name="T63" fmla="*/ 101 h 111"/>
                <a:gd name="T64" fmla="*/ 116 w 126"/>
                <a:gd name="T65" fmla="*/ 83 h 111"/>
                <a:gd name="T66" fmla="*/ 116 w 126"/>
                <a:gd name="T67" fmla="*/ 83 h 111"/>
                <a:gd name="T68" fmla="*/ 116 w 126"/>
                <a:gd name="T69" fmla="*/ 78 h 111"/>
                <a:gd name="T70" fmla="*/ 116 w 126"/>
                <a:gd name="T71" fmla="*/ 78 h 111"/>
                <a:gd name="T72" fmla="*/ 109 w 126"/>
                <a:gd name="T73" fmla="*/ 37 h 111"/>
                <a:gd name="T74" fmla="*/ 109 w 126"/>
                <a:gd name="T75" fmla="*/ 37 h 111"/>
                <a:gd name="T76" fmla="*/ 76 w 126"/>
                <a:gd name="T77" fmla="*/ 11 h 111"/>
                <a:gd name="T78" fmla="*/ 76 w 126"/>
                <a:gd name="T79" fmla="*/ 11 h 111"/>
                <a:gd name="T80" fmla="*/ 76 w 126"/>
                <a:gd name="T81" fmla="*/ 11 h 111"/>
                <a:gd name="T82" fmla="*/ 76 w 126"/>
                <a:gd name="T83" fmla="*/ 11 h 111"/>
                <a:gd name="T84" fmla="*/ 48 w 126"/>
                <a:gd name="T85" fmla="*/ 18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110">
                  <a:moveTo>
                    <a:pt x="0" y="111"/>
                  </a:moveTo>
                  <a:cubicBezTo>
                    <a:pt x="2" y="95"/>
                    <a:pt x="2" y="95"/>
                    <a:pt x="2" y="95"/>
                  </a:cubicBezTo>
                  <a:cubicBezTo>
                    <a:pt x="8" y="22"/>
                    <a:pt x="40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56" y="3"/>
                    <a:pt x="67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99" y="0"/>
                    <a:pt x="113" y="17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25" y="51"/>
                    <a:pt x="126" y="69"/>
                    <a:pt x="126" y="7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82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4" y="98"/>
                    <a:pt x="123" y="106"/>
                    <a:pt x="123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0" y="111"/>
                    <a:pt x="0" y="111"/>
                    <a:pt x="0" y="111"/>
                  </a:cubicBezTo>
                  <a:close/>
                  <a:moveTo>
                    <a:pt x="48" y="1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4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1"/>
                    <a:pt x="37" y="24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5" y="40"/>
                    <a:pt x="15" y="59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7"/>
                    <a:pt x="115" y="91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3"/>
                    <a:pt x="116" y="81"/>
                    <a:pt x="116" y="7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70"/>
                    <a:pt x="115" y="52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3" y="22"/>
                    <a:pt x="94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8" y="11"/>
                    <a:pt x="59" y="13"/>
                    <a:pt x="4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4329430" y="384175"/>
            <a:ext cx="371094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职业兴趣六种类型</a:t>
            </a:r>
          </a:p>
        </p:txBody>
      </p:sp>
      <p:sp>
        <p:nvSpPr>
          <p:cNvPr id="79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3" name="任意多边形 82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893666" y="5340066"/>
            <a:ext cx="834024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smtClean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06</a:t>
            </a:r>
            <a:endParaRPr lang="zh-CN" altLang="en-US" sz="2800" b="1" spc="300">
              <a:solidFill>
                <a:schemeClr val="accent1">
                  <a:lumMod val="50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" name="椭圆 31"/>
          <p:cNvSpPr/>
          <p:nvPr/>
        </p:nvSpPr>
        <p:spPr>
          <a:xfrm>
            <a:off x="10626725" y="5384165"/>
            <a:ext cx="1156335" cy="48323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spc="-30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常规型</a:t>
            </a:r>
          </a:p>
        </p:txBody>
      </p:sp>
      <p:sp>
        <p:nvSpPr>
          <p:cNvPr id="45" name="椭圆 31"/>
          <p:cNvSpPr/>
          <p:nvPr/>
        </p:nvSpPr>
        <p:spPr>
          <a:xfrm>
            <a:off x="7054850" y="2395220"/>
            <a:ext cx="1138555" cy="48323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spc="-300">
                <a:solidFill>
                  <a:schemeClr val="accent1">
                    <a:lumMod val="50000"/>
                  </a:schemeClr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研究型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组合 51"/>
          <p:cNvGrpSpPr/>
          <p:nvPr/>
        </p:nvGrpSpPr>
        <p:grpSpPr>
          <a:xfrm>
            <a:off x="2412275" y="1950205"/>
            <a:ext cx="3750883" cy="3651250"/>
            <a:chOff x="2017485" y="1843314"/>
            <a:chExt cx="4064000" cy="3956050"/>
          </a:xfrm>
        </p:grpSpPr>
        <p:sp>
          <p:nvSpPr>
            <p:cNvPr id="4" name="矩形 3"/>
            <p:cNvSpPr/>
            <p:nvPr/>
          </p:nvSpPr>
          <p:spPr>
            <a:xfrm>
              <a:off x="2017485" y="1843314"/>
              <a:ext cx="4064000" cy="284480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1145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3080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34846" y="3400250"/>
            <a:ext cx="1289188" cy="2351146"/>
            <a:chOff x="4252914" y="314326"/>
            <a:chExt cx="441325" cy="804863"/>
          </a:xfrm>
          <a:solidFill>
            <a:srgbClr val="1F4E79"/>
          </a:solidFill>
        </p:grpSpPr>
        <p:sp>
          <p:nvSpPr>
            <p:cNvPr id="8" name="Freeform 3486"/>
            <p:cNvSpPr>
              <a:spLocks noEditPoints="1"/>
            </p:cNvSpPr>
            <p:nvPr/>
          </p:nvSpPr>
          <p:spPr bwMode="auto">
            <a:xfrm>
              <a:off x="4300539" y="398464"/>
              <a:ext cx="203200" cy="220663"/>
            </a:xfrm>
            <a:custGeom>
              <a:gdLst>
                <a:gd name="T0" fmla="*/ 0 w 117"/>
                <a:gd name="T1" fmla="*/ 63 h 127"/>
                <a:gd name="T2" fmla="*/ 59 w 117"/>
                <a:gd name="T3" fmla="*/ 0 h 127"/>
                <a:gd name="T4" fmla="*/ 59 w 117"/>
                <a:gd name="T5" fmla="*/ 0 h 127"/>
                <a:gd name="T6" fmla="*/ 117 w 117"/>
                <a:gd name="T7" fmla="*/ 63 h 127"/>
                <a:gd name="T8" fmla="*/ 117 w 117"/>
                <a:gd name="T9" fmla="*/ 63 h 127"/>
                <a:gd name="T10" fmla="*/ 59 w 117"/>
                <a:gd name="T11" fmla="*/ 127 h 127"/>
                <a:gd name="T12" fmla="*/ 59 w 117"/>
                <a:gd name="T13" fmla="*/ 127 h 127"/>
                <a:gd name="T14" fmla="*/ 0 w 117"/>
                <a:gd name="T15" fmla="*/ 63 h 127"/>
                <a:gd name="T16" fmla="*/ 4 w 117"/>
                <a:gd name="T17" fmla="*/ 63 h 127"/>
                <a:gd name="T18" fmla="*/ 59 w 117"/>
                <a:gd name="T19" fmla="*/ 123 h 127"/>
                <a:gd name="T20" fmla="*/ 59 w 117"/>
                <a:gd name="T21" fmla="*/ 123 h 127"/>
                <a:gd name="T22" fmla="*/ 113 w 117"/>
                <a:gd name="T23" fmla="*/ 63 h 127"/>
                <a:gd name="T24" fmla="*/ 113 w 117"/>
                <a:gd name="T25" fmla="*/ 63 h 127"/>
                <a:gd name="T26" fmla="*/ 59 w 117"/>
                <a:gd name="T27" fmla="*/ 4 h 127"/>
                <a:gd name="T28" fmla="*/ 59 w 117"/>
                <a:gd name="T29" fmla="*/ 4 h 127"/>
                <a:gd name="T30" fmla="*/ 4 w 117"/>
                <a:gd name="T31" fmla="*/ 63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7">
                  <a:moveTo>
                    <a:pt x="0" y="63"/>
                  </a:moveTo>
                  <a:cubicBezTo>
                    <a:pt x="0" y="28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1" y="0"/>
                    <a:pt x="117" y="28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98"/>
                    <a:pt x="91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26" y="127"/>
                    <a:pt x="0" y="98"/>
                    <a:pt x="0" y="63"/>
                  </a:cubicBezTo>
                  <a:close/>
                  <a:moveTo>
                    <a:pt x="4" y="63"/>
                  </a:moveTo>
                  <a:cubicBezTo>
                    <a:pt x="4" y="96"/>
                    <a:pt x="2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89" y="123"/>
                    <a:pt x="113" y="96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30"/>
                    <a:pt x="8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30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87"/>
            <p:cNvSpPr>
              <a:spLocks noEditPoints="1"/>
            </p:cNvSpPr>
            <p:nvPr/>
          </p:nvSpPr>
          <p:spPr bwMode="auto">
            <a:xfrm>
              <a:off x="4295777" y="395289"/>
              <a:ext cx="211138" cy="228600"/>
            </a:xfrm>
            <a:custGeom>
              <a:gdLst>
                <a:gd name="T0" fmla="*/ 0 w 121"/>
                <a:gd name="T1" fmla="*/ 65 h 131"/>
                <a:gd name="T2" fmla="*/ 61 w 121"/>
                <a:gd name="T3" fmla="*/ 0 h 131"/>
                <a:gd name="T4" fmla="*/ 61 w 121"/>
                <a:gd name="T5" fmla="*/ 0 h 131"/>
                <a:gd name="T6" fmla="*/ 121 w 121"/>
                <a:gd name="T7" fmla="*/ 65 h 131"/>
                <a:gd name="T8" fmla="*/ 121 w 121"/>
                <a:gd name="T9" fmla="*/ 65 h 131"/>
                <a:gd name="T10" fmla="*/ 61 w 121"/>
                <a:gd name="T11" fmla="*/ 131 h 131"/>
                <a:gd name="T12" fmla="*/ 61 w 121"/>
                <a:gd name="T13" fmla="*/ 131 h 131"/>
                <a:gd name="T14" fmla="*/ 0 w 121"/>
                <a:gd name="T15" fmla="*/ 65 h 131"/>
                <a:gd name="T16" fmla="*/ 61 w 121"/>
                <a:gd name="T17" fmla="*/ 127 h 131"/>
                <a:gd name="T18" fmla="*/ 102 w 121"/>
                <a:gd name="T19" fmla="*/ 107 h 131"/>
                <a:gd name="T20" fmla="*/ 102 w 121"/>
                <a:gd name="T21" fmla="*/ 107 h 131"/>
                <a:gd name="T22" fmla="*/ 61 w 121"/>
                <a:gd name="T23" fmla="*/ 127 h 131"/>
                <a:gd name="T24" fmla="*/ 61 w 121"/>
                <a:gd name="T25" fmla="*/ 127 h 131"/>
                <a:gd name="T26" fmla="*/ 19 w 121"/>
                <a:gd name="T27" fmla="*/ 107 h 131"/>
                <a:gd name="T28" fmla="*/ 19 w 121"/>
                <a:gd name="T29" fmla="*/ 107 h 131"/>
                <a:gd name="T30" fmla="*/ 61 w 121"/>
                <a:gd name="T31" fmla="*/ 127 h 131"/>
                <a:gd name="T32" fmla="*/ 61 w 121"/>
                <a:gd name="T33" fmla="*/ 123 h 131"/>
                <a:gd name="T34" fmla="*/ 113 w 121"/>
                <a:gd name="T35" fmla="*/ 65 h 131"/>
                <a:gd name="T36" fmla="*/ 113 w 121"/>
                <a:gd name="T37" fmla="*/ 65 h 131"/>
                <a:gd name="T38" fmla="*/ 61 w 121"/>
                <a:gd name="T39" fmla="*/ 8 h 131"/>
                <a:gd name="T40" fmla="*/ 61 w 121"/>
                <a:gd name="T41" fmla="*/ 8 h 131"/>
                <a:gd name="T42" fmla="*/ 8 w 121"/>
                <a:gd name="T43" fmla="*/ 65 h 131"/>
                <a:gd name="T44" fmla="*/ 8 w 121"/>
                <a:gd name="T45" fmla="*/ 65 h 131"/>
                <a:gd name="T46" fmla="*/ 61 w 121"/>
                <a:gd name="T47" fmla="*/ 123 h 131"/>
                <a:gd name="T48" fmla="*/ 103 w 121"/>
                <a:gd name="T49" fmla="*/ 25 h 131"/>
                <a:gd name="T50" fmla="*/ 61 w 121"/>
                <a:gd name="T51" fmla="*/ 4 h 131"/>
                <a:gd name="T52" fmla="*/ 61 w 121"/>
                <a:gd name="T53" fmla="*/ 4 h 131"/>
                <a:gd name="T54" fmla="*/ 103 w 121"/>
                <a:gd name="T55" fmla="*/ 25 h 131"/>
                <a:gd name="T56" fmla="*/ 19 w 121"/>
                <a:gd name="T57" fmla="*/ 23 h 131"/>
                <a:gd name="T58" fmla="*/ 61 w 121"/>
                <a:gd name="T59" fmla="*/ 4 h 131"/>
                <a:gd name="T60" fmla="*/ 61 w 121"/>
                <a:gd name="T61" fmla="*/ 4 h 131"/>
                <a:gd name="T62" fmla="*/ 19 w 121"/>
                <a:gd name="T63" fmla="*/ 23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31">
                  <a:moveTo>
                    <a:pt x="0" y="65"/>
                  </a:moveTo>
                  <a:cubicBezTo>
                    <a:pt x="0" y="29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1" y="29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101"/>
                    <a:pt x="95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27" y="131"/>
                    <a:pt x="0" y="101"/>
                    <a:pt x="0" y="65"/>
                  </a:cubicBezTo>
                  <a:close/>
                  <a:moveTo>
                    <a:pt x="61" y="127"/>
                  </a:moveTo>
                  <a:cubicBezTo>
                    <a:pt x="77" y="127"/>
                    <a:pt x="92" y="119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2" y="119"/>
                    <a:pt x="77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44" y="127"/>
                    <a:pt x="29" y="119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9"/>
                    <a:pt x="44" y="127"/>
                    <a:pt x="61" y="127"/>
                  </a:cubicBezTo>
                  <a:close/>
                  <a:moveTo>
                    <a:pt x="61" y="123"/>
                  </a:moveTo>
                  <a:cubicBezTo>
                    <a:pt x="90" y="123"/>
                    <a:pt x="113" y="97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33"/>
                    <a:pt x="9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97"/>
                    <a:pt x="32" y="123"/>
                    <a:pt x="61" y="123"/>
                  </a:cubicBezTo>
                  <a:close/>
                  <a:moveTo>
                    <a:pt x="103" y="25"/>
                  </a:moveTo>
                  <a:cubicBezTo>
                    <a:pt x="93" y="12"/>
                    <a:pt x="78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78" y="4"/>
                    <a:pt x="93" y="12"/>
                    <a:pt x="103" y="25"/>
                  </a:cubicBezTo>
                  <a:close/>
                  <a:moveTo>
                    <a:pt x="19" y="23"/>
                  </a:moveTo>
                  <a:cubicBezTo>
                    <a:pt x="30" y="11"/>
                    <a:pt x="44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44" y="4"/>
                    <a:pt x="30" y="11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88"/>
            <p:cNvSpPr/>
            <p:nvPr/>
          </p:nvSpPr>
          <p:spPr bwMode="auto">
            <a:xfrm>
              <a:off x="4365627" y="452439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89"/>
            <p:cNvSpPr/>
            <p:nvPr/>
          </p:nvSpPr>
          <p:spPr bwMode="auto">
            <a:xfrm>
              <a:off x="4362452" y="449264"/>
              <a:ext cx="14288" cy="14288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5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490"/>
            <p:cNvSpPr/>
            <p:nvPr/>
          </p:nvSpPr>
          <p:spPr bwMode="auto">
            <a:xfrm>
              <a:off x="4467227" y="461964"/>
              <a:ext cx="4763" cy="6350"/>
            </a:xfrm>
            <a:custGeom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491"/>
            <p:cNvSpPr/>
            <p:nvPr/>
          </p:nvSpPr>
          <p:spPr bwMode="auto">
            <a:xfrm>
              <a:off x="4464052" y="457201"/>
              <a:ext cx="11113" cy="14288"/>
            </a:xfrm>
            <a:custGeom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492"/>
            <p:cNvSpPr/>
            <p:nvPr/>
          </p:nvSpPr>
          <p:spPr bwMode="auto">
            <a:xfrm>
              <a:off x="4298952" y="319089"/>
              <a:ext cx="280988" cy="128588"/>
            </a:xfrm>
            <a:custGeom>
              <a:gdLst>
                <a:gd name="T0" fmla="*/ 105 w 162"/>
                <a:gd name="T1" fmla="*/ 71 h 74"/>
                <a:gd name="T2" fmla="*/ 152 w 162"/>
                <a:gd name="T3" fmla="*/ 57 h 74"/>
                <a:gd name="T4" fmla="*/ 123 w 162"/>
                <a:gd name="T5" fmla="*/ 38 h 74"/>
                <a:gd name="T6" fmla="*/ 123 w 162"/>
                <a:gd name="T7" fmla="*/ 38 h 74"/>
                <a:gd name="T8" fmla="*/ 84 w 162"/>
                <a:gd name="T9" fmla="*/ 8 h 74"/>
                <a:gd name="T10" fmla="*/ 84 w 162"/>
                <a:gd name="T11" fmla="*/ 8 h 74"/>
                <a:gd name="T12" fmla="*/ 75 w 162"/>
                <a:gd name="T13" fmla="*/ 4 h 74"/>
                <a:gd name="T14" fmla="*/ 75 w 162"/>
                <a:gd name="T15" fmla="*/ 4 h 74"/>
                <a:gd name="T16" fmla="*/ 70 w 162"/>
                <a:gd name="T17" fmla="*/ 5 h 74"/>
                <a:gd name="T18" fmla="*/ 70 w 162"/>
                <a:gd name="T19" fmla="*/ 5 h 74"/>
                <a:gd name="T20" fmla="*/ 68 w 162"/>
                <a:gd name="T21" fmla="*/ 6 h 74"/>
                <a:gd name="T22" fmla="*/ 68 w 162"/>
                <a:gd name="T23" fmla="*/ 6 h 74"/>
                <a:gd name="T24" fmla="*/ 68 w 162"/>
                <a:gd name="T25" fmla="*/ 6 h 74"/>
                <a:gd name="T26" fmla="*/ 7 w 162"/>
                <a:gd name="T27" fmla="*/ 29 h 74"/>
                <a:gd name="T28" fmla="*/ 30 w 162"/>
                <a:gd name="T29" fmla="*/ 56 h 74"/>
                <a:gd name="T30" fmla="*/ 30 w 162"/>
                <a:gd name="T31" fmla="*/ 56 h 74"/>
                <a:gd name="T32" fmla="*/ 27 w 162"/>
                <a:gd name="T33" fmla="*/ 59 h 74"/>
                <a:gd name="T34" fmla="*/ 0 w 162"/>
                <a:gd name="T35" fmla="*/ 28 h 74"/>
                <a:gd name="T36" fmla="*/ 66 w 162"/>
                <a:gd name="T37" fmla="*/ 3 h 74"/>
                <a:gd name="T38" fmla="*/ 75 w 162"/>
                <a:gd name="T39" fmla="*/ 0 h 74"/>
                <a:gd name="T40" fmla="*/ 75 w 162"/>
                <a:gd name="T41" fmla="*/ 0 h 74"/>
                <a:gd name="T42" fmla="*/ 87 w 162"/>
                <a:gd name="T43" fmla="*/ 6 h 74"/>
                <a:gd name="T44" fmla="*/ 87 w 162"/>
                <a:gd name="T45" fmla="*/ 6 h 74"/>
                <a:gd name="T46" fmla="*/ 125 w 162"/>
                <a:gd name="T47" fmla="*/ 34 h 74"/>
                <a:gd name="T48" fmla="*/ 125 w 162"/>
                <a:gd name="T49" fmla="*/ 34 h 74"/>
                <a:gd name="T50" fmla="*/ 158 w 162"/>
                <a:gd name="T51" fmla="*/ 56 h 74"/>
                <a:gd name="T52" fmla="*/ 158 w 162"/>
                <a:gd name="T53" fmla="*/ 56 h 74"/>
                <a:gd name="T54" fmla="*/ 162 w 162"/>
                <a:gd name="T55" fmla="*/ 58 h 74"/>
                <a:gd name="T56" fmla="*/ 106 w 162"/>
                <a:gd name="T57" fmla="*/ 74 h 74"/>
                <a:gd name="T58" fmla="*/ 105 w 162"/>
                <a:gd name="T59" fmla="*/ 71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74">
                  <a:moveTo>
                    <a:pt x="105" y="71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46" y="53"/>
                    <a:pt x="135" y="46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06" y="26"/>
                    <a:pt x="88" y="14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1" y="5"/>
                    <a:pt x="78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1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3" y="2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10"/>
                    <a:pt x="108" y="23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2" y="4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5" y="71"/>
                    <a:pt x="105" y="71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493"/>
            <p:cNvSpPr>
              <a:spLocks noEditPoints="1"/>
            </p:cNvSpPr>
            <p:nvPr/>
          </p:nvSpPr>
          <p:spPr bwMode="auto">
            <a:xfrm>
              <a:off x="4291014" y="314326"/>
              <a:ext cx="296863" cy="138113"/>
            </a:xfrm>
            <a:custGeom>
              <a:gdLst>
                <a:gd name="T0" fmla="*/ 107 w 170"/>
                <a:gd name="T1" fmla="*/ 73 h 79"/>
                <a:gd name="T2" fmla="*/ 109 w 170"/>
                <a:gd name="T3" fmla="*/ 74 h 79"/>
                <a:gd name="T4" fmla="*/ 107 w 170"/>
                <a:gd name="T5" fmla="*/ 73 h 79"/>
                <a:gd name="T6" fmla="*/ 151 w 170"/>
                <a:gd name="T7" fmla="*/ 58 h 79"/>
                <a:gd name="T8" fmla="*/ 126 w 170"/>
                <a:gd name="T9" fmla="*/ 41 h 79"/>
                <a:gd name="T10" fmla="*/ 86 w 170"/>
                <a:gd name="T11" fmla="*/ 12 h 79"/>
                <a:gd name="T12" fmla="*/ 79 w 170"/>
                <a:gd name="T13" fmla="*/ 8 h 79"/>
                <a:gd name="T14" fmla="*/ 75 w 170"/>
                <a:gd name="T15" fmla="*/ 9 h 79"/>
                <a:gd name="T16" fmla="*/ 73 w 170"/>
                <a:gd name="T17" fmla="*/ 10 h 79"/>
                <a:gd name="T18" fmla="*/ 14 w 170"/>
                <a:gd name="T19" fmla="*/ 32 h 79"/>
                <a:gd name="T20" fmla="*/ 36 w 170"/>
                <a:gd name="T21" fmla="*/ 58 h 79"/>
                <a:gd name="T22" fmla="*/ 31 w 170"/>
                <a:gd name="T23" fmla="*/ 64 h 79"/>
                <a:gd name="T24" fmla="*/ 69 w 170"/>
                <a:gd name="T25" fmla="*/ 3 h 79"/>
                <a:gd name="T26" fmla="*/ 79 w 170"/>
                <a:gd name="T27" fmla="*/ 0 h 79"/>
                <a:gd name="T28" fmla="*/ 79 w 170"/>
                <a:gd name="T29" fmla="*/ 0 h 79"/>
                <a:gd name="T30" fmla="*/ 92 w 170"/>
                <a:gd name="T31" fmla="*/ 7 h 79"/>
                <a:gd name="T32" fmla="*/ 130 w 170"/>
                <a:gd name="T33" fmla="*/ 35 h 79"/>
                <a:gd name="T34" fmla="*/ 163 w 170"/>
                <a:gd name="T35" fmla="*/ 56 h 79"/>
                <a:gd name="T36" fmla="*/ 163 w 170"/>
                <a:gd name="T37" fmla="*/ 56 h 79"/>
                <a:gd name="T38" fmla="*/ 163 w 170"/>
                <a:gd name="T39" fmla="*/ 56 h 79"/>
                <a:gd name="T40" fmla="*/ 109 w 170"/>
                <a:gd name="T41" fmla="*/ 79 h 79"/>
                <a:gd name="T42" fmla="*/ 111 w 170"/>
                <a:gd name="T43" fmla="*/ 74 h 79"/>
                <a:gd name="T44" fmla="*/ 161 w 170"/>
                <a:gd name="T45" fmla="*/ 59 h 79"/>
                <a:gd name="T46" fmla="*/ 161 w 170"/>
                <a:gd name="T47" fmla="*/ 60 h 79"/>
                <a:gd name="T48" fmla="*/ 111 w 170"/>
                <a:gd name="T49" fmla="*/ 74 h 79"/>
                <a:gd name="T50" fmla="*/ 31 w 170"/>
                <a:gd name="T51" fmla="*/ 58 h 79"/>
                <a:gd name="T52" fmla="*/ 7 w 170"/>
                <a:gd name="T53" fmla="*/ 30 h 79"/>
                <a:gd name="T54" fmla="*/ 138 w 170"/>
                <a:gd name="T55" fmla="*/ 45 h 79"/>
                <a:gd name="T56" fmla="*/ 128 w 170"/>
                <a:gd name="T57" fmla="*/ 38 h 79"/>
                <a:gd name="T58" fmla="*/ 89 w 170"/>
                <a:gd name="T59" fmla="*/ 9 h 79"/>
                <a:gd name="T60" fmla="*/ 128 w 170"/>
                <a:gd name="T61" fmla="*/ 38 h 79"/>
                <a:gd name="T62" fmla="*/ 7 w 170"/>
                <a:gd name="T63" fmla="*/ 30 h 79"/>
                <a:gd name="T64" fmla="*/ 71 w 170"/>
                <a:gd name="T65" fmla="*/ 6 h 79"/>
                <a:gd name="T66" fmla="*/ 71 w 170"/>
                <a:gd name="T67" fmla="*/ 6 h 79"/>
                <a:gd name="T68" fmla="*/ 80 w 170"/>
                <a:gd name="T69" fmla="*/ 4 h 79"/>
                <a:gd name="T70" fmla="*/ 89 w 170"/>
                <a:gd name="T71" fmla="*/ 9 h 79"/>
                <a:gd name="T72" fmla="*/ 74 w 170"/>
                <a:gd name="T73" fmla="*/ 5 h 79"/>
                <a:gd name="T74" fmla="*/ 79 w 170"/>
                <a:gd name="T75" fmla="*/ 4 h 79"/>
                <a:gd name="T76" fmla="*/ 79 w 170"/>
                <a:gd name="T77" fmla="*/ 4 h 79"/>
                <a:gd name="T78" fmla="*/ 79 w 170"/>
                <a:gd name="T79" fmla="*/ 4 h 79"/>
                <a:gd name="T80" fmla="*/ 79 w 170"/>
                <a:gd name="T81" fmla="*/ 3 h 79"/>
                <a:gd name="T82" fmla="*/ 80 w 170"/>
                <a:gd name="T83" fmla="*/ 4 h 79"/>
                <a:gd name="T84" fmla="*/ 80 w 170"/>
                <a:gd name="T85" fmla="*/ 4 h 79"/>
                <a:gd name="T86" fmla="*/ 80 w 170"/>
                <a:gd name="T87" fmla="*/ 4 h 79"/>
                <a:gd name="T88" fmla="*/ 80 w 170"/>
                <a:gd name="T89" fmla="*/ 4 h 79"/>
                <a:gd name="T90" fmla="*/ 80 w 170"/>
                <a:gd name="T91" fmla="*/ 4 h 79"/>
                <a:gd name="T92" fmla="*/ 80 w 170"/>
                <a:gd name="T93" fmla="*/ 4 h 79"/>
                <a:gd name="T94" fmla="*/ 80 w 170"/>
                <a:gd name="T95" fmla="*/ 4 h 79"/>
                <a:gd name="T96" fmla="*/ 80 w 170"/>
                <a:gd name="T97" fmla="*/ 4 h 79"/>
                <a:gd name="T98" fmla="*/ 80 w 170"/>
                <a:gd name="T99" fmla="*/ 4 h 79"/>
                <a:gd name="T100" fmla="*/ 80 w 170"/>
                <a:gd name="T101" fmla="*/ 4 h 79"/>
                <a:gd name="T102" fmla="*/ 80 w 170"/>
                <a:gd name="T103" fmla="*/ 4 h 79"/>
                <a:gd name="T104" fmla="*/ 80 w 170"/>
                <a:gd name="T105" fmla="*/ 4 h 79"/>
                <a:gd name="T106" fmla="*/ 79 w 170"/>
                <a:gd name="T107" fmla="*/ 4 h 79"/>
                <a:gd name="T108" fmla="*/ 79 w 170"/>
                <a:gd name="T109" fmla="*/ 4 h 79"/>
                <a:gd name="T110" fmla="*/ 79 w 170"/>
                <a:gd name="T111" fmla="*/ 4 h 79"/>
                <a:gd name="T112" fmla="*/ 79 w 170"/>
                <a:gd name="T113" fmla="*/ 4 h 79"/>
                <a:gd name="T114" fmla="*/ 163 w 170"/>
                <a:gd name="T115" fmla="*/ 56 h 79"/>
                <a:gd name="T116" fmla="*/ 163 w 170"/>
                <a:gd name="T117" fmla="*/ 56 h 79"/>
                <a:gd name="T118" fmla="*/ 163 w 170"/>
                <a:gd name="T119" fmla="*/ 56 h 79"/>
                <a:gd name="T120" fmla="*/ 163 w 170"/>
                <a:gd name="T121" fmla="*/ 56 h 79"/>
                <a:gd name="T122" fmla="*/ 163 w 170"/>
                <a:gd name="T123" fmla="*/ 56 h 79"/>
                <a:gd name="T124" fmla="*/ 163 w 170"/>
                <a:gd name="T125" fmla="*/ 56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79">
                  <a:moveTo>
                    <a:pt x="108" y="77"/>
                  </a:moveTo>
                  <a:cubicBezTo>
                    <a:pt x="107" y="73"/>
                    <a:pt x="107" y="73"/>
                    <a:pt x="107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5" y="54"/>
                    <a:pt x="136" y="48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09" y="30"/>
                    <a:pt x="91" y="17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2"/>
                    <a:pt x="7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8" y="2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0"/>
                    <a:pt x="114" y="23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46" y="45"/>
                    <a:pt x="161" y="55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7"/>
                    <a:pt x="108" y="77"/>
                    <a:pt x="108" y="77"/>
                  </a:cubicBezTo>
                  <a:close/>
                  <a:moveTo>
                    <a:pt x="111" y="74"/>
                  </a:moveTo>
                  <a:cubicBezTo>
                    <a:pt x="161" y="60"/>
                    <a:pt x="161" y="60"/>
                    <a:pt x="161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lose/>
                  <a:moveTo>
                    <a:pt x="7" y="30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128" y="38"/>
                  </a:moveTo>
                  <a:cubicBezTo>
                    <a:pt x="131" y="40"/>
                    <a:pt x="135" y="43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5" y="43"/>
                    <a:pt x="131" y="40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11" y="26"/>
                    <a:pt x="93" y="14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3" y="14"/>
                    <a:pt x="111" y="26"/>
                    <a:pt x="128" y="38"/>
                  </a:cubicBezTo>
                  <a:close/>
                  <a:moveTo>
                    <a:pt x="71" y="6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89" y="9"/>
                  </a:moveTo>
                  <a:cubicBezTo>
                    <a:pt x="87" y="6"/>
                    <a:pt x="83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3" y="5"/>
                    <a:pt x="87" y="6"/>
                    <a:pt x="89" y="9"/>
                  </a:cubicBezTo>
                  <a:close/>
                  <a:moveTo>
                    <a:pt x="79" y="4"/>
                  </a:moveTo>
                  <a:cubicBezTo>
                    <a:pt x="77" y="4"/>
                    <a:pt x="76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5"/>
                    <a:pt x="77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94"/>
            <p:cNvSpPr/>
            <p:nvPr/>
          </p:nvSpPr>
          <p:spPr bwMode="auto">
            <a:xfrm>
              <a:off x="4554539" y="420689"/>
              <a:ext cx="11113" cy="131763"/>
            </a:xfrm>
            <a:custGeom>
              <a:gdLst>
                <a:gd name="T0" fmla="*/ 0 w 7"/>
                <a:gd name="T1" fmla="*/ 83 h 83"/>
                <a:gd name="T2" fmla="*/ 3 w 7"/>
                <a:gd name="T3" fmla="*/ 0 h 83"/>
                <a:gd name="T4" fmla="*/ 7 w 7"/>
                <a:gd name="T5" fmla="*/ 0 h 83"/>
                <a:gd name="T6" fmla="*/ 4 w 7"/>
                <a:gd name="T7" fmla="*/ 83 h 83"/>
                <a:gd name="T8" fmla="*/ 0 w 7"/>
                <a:gd name="T9" fmla="*/ 83 h 83"/>
                <a:gd name="T10" fmla="*/ 0 w 7"/>
                <a:gd name="T11" fmla="*/ 83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3">
                  <a:moveTo>
                    <a:pt x="0" y="8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495"/>
            <p:cNvSpPr>
              <a:spLocks noEditPoints="1"/>
            </p:cNvSpPr>
            <p:nvPr/>
          </p:nvSpPr>
          <p:spPr bwMode="auto">
            <a:xfrm>
              <a:off x="4551364" y="417514"/>
              <a:ext cx="19050" cy="138113"/>
            </a:xfrm>
            <a:custGeom>
              <a:gdLst>
                <a:gd name="T0" fmla="*/ 6 w 12"/>
                <a:gd name="T1" fmla="*/ 87 h 87"/>
                <a:gd name="T2" fmla="*/ 2 w 12"/>
                <a:gd name="T3" fmla="*/ 87 h 87"/>
                <a:gd name="T4" fmla="*/ 2 w 12"/>
                <a:gd name="T5" fmla="*/ 85 h 87"/>
                <a:gd name="T6" fmla="*/ 4 w 12"/>
                <a:gd name="T7" fmla="*/ 85 h 87"/>
                <a:gd name="T8" fmla="*/ 2 w 12"/>
                <a:gd name="T9" fmla="*/ 85 h 87"/>
                <a:gd name="T10" fmla="*/ 2 w 12"/>
                <a:gd name="T11" fmla="*/ 87 h 87"/>
                <a:gd name="T12" fmla="*/ 0 w 12"/>
                <a:gd name="T13" fmla="*/ 87 h 87"/>
                <a:gd name="T14" fmla="*/ 3 w 12"/>
                <a:gd name="T15" fmla="*/ 0 h 87"/>
                <a:gd name="T16" fmla="*/ 12 w 12"/>
                <a:gd name="T17" fmla="*/ 0 h 87"/>
                <a:gd name="T18" fmla="*/ 8 w 12"/>
                <a:gd name="T19" fmla="*/ 87 h 87"/>
                <a:gd name="T20" fmla="*/ 6 w 12"/>
                <a:gd name="T21" fmla="*/ 87 h 87"/>
                <a:gd name="T22" fmla="*/ 6 w 12"/>
                <a:gd name="T23" fmla="*/ 87 h 87"/>
                <a:gd name="T24" fmla="*/ 4 w 12"/>
                <a:gd name="T25" fmla="*/ 82 h 87"/>
                <a:gd name="T26" fmla="*/ 7 w 12"/>
                <a:gd name="T27" fmla="*/ 5 h 87"/>
                <a:gd name="T28" fmla="*/ 4 w 12"/>
                <a:gd name="T29" fmla="*/ 82 h 87"/>
                <a:gd name="T30" fmla="*/ 4 w 12"/>
                <a:gd name="T31" fmla="*/ 82 h 87"/>
                <a:gd name="T32" fmla="*/ 4 w 12"/>
                <a:gd name="T33" fmla="*/ 82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7">
                  <a:moveTo>
                    <a:pt x="6" y="87"/>
                  </a:move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0"/>
                  </a:lnTo>
                  <a:lnTo>
                    <a:pt x="12" y="0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7"/>
                  </a:lnTo>
                  <a:close/>
                  <a:moveTo>
                    <a:pt x="4" y="82"/>
                  </a:moveTo>
                  <a:lnTo>
                    <a:pt x="7" y="5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96"/>
            <p:cNvSpPr>
              <a:spLocks noEditPoints="1"/>
            </p:cNvSpPr>
            <p:nvPr/>
          </p:nvSpPr>
          <p:spPr bwMode="auto">
            <a:xfrm>
              <a:off x="4549777" y="547689"/>
              <a:ext cx="14288" cy="20638"/>
            </a:xfrm>
            <a:custGeom>
              <a:gdLst>
                <a:gd name="T0" fmla="*/ 0 w 9"/>
                <a:gd name="T1" fmla="*/ 6 h 11"/>
                <a:gd name="T2" fmla="*/ 4 w 9"/>
                <a:gd name="T3" fmla="*/ 0 h 11"/>
                <a:gd name="T4" fmla="*/ 4 w 9"/>
                <a:gd name="T5" fmla="*/ 0 h 11"/>
                <a:gd name="T6" fmla="*/ 9 w 9"/>
                <a:gd name="T7" fmla="*/ 6 h 11"/>
                <a:gd name="T8" fmla="*/ 9 w 9"/>
                <a:gd name="T9" fmla="*/ 6 h 11"/>
                <a:gd name="T10" fmla="*/ 4 w 9"/>
                <a:gd name="T11" fmla="*/ 11 h 11"/>
                <a:gd name="T12" fmla="*/ 4 w 9"/>
                <a:gd name="T13" fmla="*/ 11 h 11"/>
                <a:gd name="T14" fmla="*/ 0 w 9"/>
                <a:gd name="T15" fmla="*/ 6 h 11"/>
                <a:gd name="T16" fmla="*/ 4 w 9"/>
                <a:gd name="T17" fmla="*/ 4 h 11"/>
                <a:gd name="T18" fmla="*/ 4 w 9"/>
                <a:gd name="T19" fmla="*/ 6 h 11"/>
                <a:gd name="T20" fmla="*/ 4 w 9"/>
                <a:gd name="T21" fmla="*/ 6 h 11"/>
                <a:gd name="T22" fmla="*/ 4 w 9"/>
                <a:gd name="T23" fmla="*/ 7 h 11"/>
                <a:gd name="T24" fmla="*/ 4 w 9"/>
                <a:gd name="T25" fmla="*/ 7 h 11"/>
                <a:gd name="T26" fmla="*/ 4 w 9"/>
                <a:gd name="T27" fmla="*/ 7 h 11"/>
                <a:gd name="T28" fmla="*/ 4 w 9"/>
                <a:gd name="T29" fmla="*/ 7 h 11"/>
                <a:gd name="T30" fmla="*/ 4 w 9"/>
                <a:gd name="T31" fmla="*/ 7 h 11"/>
                <a:gd name="T32" fmla="*/ 4 w 9"/>
                <a:gd name="T33" fmla="*/ 7 h 11"/>
                <a:gd name="T34" fmla="*/ 5 w 9"/>
                <a:gd name="T35" fmla="*/ 6 h 11"/>
                <a:gd name="T36" fmla="*/ 5 w 9"/>
                <a:gd name="T37" fmla="*/ 6 h 11"/>
                <a:gd name="T38" fmla="*/ 4 w 9"/>
                <a:gd name="T39" fmla="*/ 4 h 11"/>
                <a:gd name="T40" fmla="*/ 4 w 9"/>
                <a:gd name="T41" fmla="*/ 4 h 11"/>
                <a:gd name="T42" fmla="*/ 4 w 9"/>
                <a:gd name="T43" fmla="*/ 4 h 11"/>
                <a:gd name="T44" fmla="*/ 4 w 9"/>
                <a:gd name="T45" fmla="*/ 4 h 11"/>
                <a:gd name="T46" fmla="*/ 4 w 9"/>
                <a:gd name="T47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8"/>
                    <a:pt x="0" y="6"/>
                  </a:cubicBezTo>
                  <a:close/>
                  <a:moveTo>
                    <a:pt x="4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97"/>
            <p:cNvSpPr>
              <a:spLocks noEditPoints="1"/>
            </p:cNvSpPr>
            <p:nvPr/>
          </p:nvSpPr>
          <p:spPr bwMode="auto">
            <a:xfrm>
              <a:off x="4543427" y="544514"/>
              <a:ext cx="25400" cy="26988"/>
            </a:xfrm>
            <a:custGeom>
              <a:gdLst>
                <a:gd name="T0" fmla="*/ 3 w 14"/>
                <a:gd name="T1" fmla="*/ 8 h 15"/>
                <a:gd name="T2" fmla="*/ 7 w 14"/>
                <a:gd name="T3" fmla="*/ 0 h 15"/>
                <a:gd name="T4" fmla="*/ 14 w 14"/>
                <a:gd name="T5" fmla="*/ 8 h 15"/>
                <a:gd name="T6" fmla="*/ 7 w 14"/>
                <a:gd name="T7" fmla="*/ 15 h 15"/>
                <a:gd name="T8" fmla="*/ 1 w 14"/>
                <a:gd name="T9" fmla="*/ 8 h 15"/>
                <a:gd name="T10" fmla="*/ 7 w 14"/>
                <a:gd name="T11" fmla="*/ 11 h 15"/>
                <a:gd name="T12" fmla="*/ 6 w 14"/>
                <a:gd name="T13" fmla="*/ 11 h 15"/>
                <a:gd name="T14" fmla="*/ 6 w 14"/>
                <a:gd name="T15" fmla="*/ 11 h 15"/>
                <a:gd name="T16" fmla="*/ 6 w 14"/>
                <a:gd name="T17" fmla="*/ 11 h 15"/>
                <a:gd name="T18" fmla="*/ 7 w 14"/>
                <a:gd name="T19" fmla="*/ 11 h 15"/>
                <a:gd name="T20" fmla="*/ 5 w 14"/>
                <a:gd name="T21" fmla="*/ 10 h 15"/>
                <a:gd name="T22" fmla="*/ 5 w 14"/>
                <a:gd name="T23" fmla="*/ 9 h 15"/>
                <a:gd name="T24" fmla="*/ 6 w 14"/>
                <a:gd name="T25" fmla="*/ 11 h 15"/>
                <a:gd name="T26" fmla="*/ 9 w 14"/>
                <a:gd name="T27" fmla="*/ 9 h 15"/>
                <a:gd name="T28" fmla="*/ 9 w 14"/>
                <a:gd name="T29" fmla="*/ 10 h 15"/>
                <a:gd name="T30" fmla="*/ 9 w 14"/>
                <a:gd name="T31" fmla="*/ 10 h 15"/>
                <a:gd name="T32" fmla="*/ 9 w 14"/>
                <a:gd name="T33" fmla="*/ 9 h 15"/>
                <a:gd name="T34" fmla="*/ 9 w 14"/>
                <a:gd name="T35" fmla="*/ 9 h 15"/>
                <a:gd name="T36" fmla="*/ 9 w 14"/>
                <a:gd name="T37" fmla="*/ 9 h 15"/>
                <a:gd name="T38" fmla="*/ 9 w 14"/>
                <a:gd name="T39" fmla="*/ 9 h 15"/>
                <a:gd name="T40" fmla="*/ 8 w 14"/>
                <a:gd name="T41" fmla="*/ 8 h 15"/>
                <a:gd name="T42" fmla="*/ 9 w 14"/>
                <a:gd name="T43" fmla="*/ 6 h 15"/>
                <a:gd name="T44" fmla="*/ 9 w 14"/>
                <a:gd name="T45" fmla="*/ 5 h 15"/>
                <a:gd name="T46" fmla="*/ 9 w 14"/>
                <a:gd name="T47" fmla="*/ 5 h 15"/>
                <a:gd name="T48" fmla="*/ 9 w 14"/>
                <a:gd name="T49" fmla="*/ 6 h 15"/>
                <a:gd name="T50" fmla="*/ 7 w 14"/>
                <a:gd name="T51" fmla="*/ 4 h 15"/>
                <a:gd name="T52" fmla="*/ 6 w 14"/>
                <a:gd name="T53" fmla="*/ 4 h 15"/>
                <a:gd name="T54" fmla="*/ 9 w 14"/>
                <a:gd name="T55" fmla="*/ 6 h 15"/>
                <a:gd name="T56" fmla="*/ 6 w 14"/>
                <a:gd name="T57" fmla="*/ 6 h 15"/>
                <a:gd name="T58" fmla="*/ 7 w 14"/>
                <a:gd name="T59" fmla="*/ 6 h 15"/>
                <a:gd name="T60" fmla="*/ 5 w 14"/>
                <a:gd name="T61" fmla="*/ 6 h 15"/>
                <a:gd name="T62" fmla="*/ 5 w 14"/>
                <a:gd name="T63" fmla="*/ 5 h 15"/>
                <a:gd name="T64" fmla="*/ 5 w 14"/>
                <a:gd name="T65" fmla="*/ 5 h 15"/>
                <a:gd name="T66" fmla="*/ 5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8 w 14"/>
                <a:gd name="T73" fmla="*/ 5 h 15"/>
                <a:gd name="T74" fmla="*/ 8 w 14"/>
                <a:gd name="T75" fmla="*/ 4 h 15"/>
                <a:gd name="T76" fmla="*/ 9 w 14"/>
                <a:gd name="T77" fmla="*/ 5 h 15"/>
                <a:gd name="T78" fmla="*/ 8 w 14"/>
                <a:gd name="T79" fmla="*/ 4 h 15"/>
                <a:gd name="T80" fmla="*/ 8 w 14"/>
                <a:gd name="T81" fmla="*/ 4 h 15"/>
                <a:gd name="T82" fmla="*/ 8 w 14"/>
                <a:gd name="T83" fmla="*/ 4 h 15"/>
                <a:gd name="T84" fmla="*/ 8 w 14"/>
                <a:gd name="T85" fmla="*/ 4 h 15"/>
                <a:gd name="T86" fmla="*/ 8 w 14"/>
                <a:gd name="T87" fmla="*/ 4 h 15"/>
                <a:gd name="T88" fmla="*/ 8 w 14"/>
                <a:gd name="T89" fmla="*/ 4 h 15"/>
                <a:gd name="T90" fmla="*/ 8 w 14"/>
                <a:gd name="T91" fmla="*/ 4 h 15"/>
                <a:gd name="T92" fmla="*/ 8 w 14"/>
                <a:gd name="T93" fmla="*/ 4 h 15"/>
                <a:gd name="T94" fmla="*/ 8 w 14"/>
                <a:gd name="T95" fmla="*/ 4 h 15"/>
                <a:gd name="T96" fmla="*/ 8 w 14"/>
                <a:gd name="T97" fmla="*/ 4 h 15"/>
                <a:gd name="T98" fmla="*/ 8 w 14"/>
                <a:gd name="T9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5">
                  <a:moveTo>
                    <a:pt x="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4" y="4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1" y="8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498"/>
            <p:cNvSpPr/>
            <p:nvPr/>
          </p:nvSpPr>
          <p:spPr bwMode="auto">
            <a:xfrm>
              <a:off x="4367214" y="514351"/>
              <a:ext cx="96838" cy="47625"/>
            </a:xfrm>
            <a:custGeom>
              <a:gdLst>
                <a:gd name="T0" fmla="*/ 0 w 55"/>
                <a:gd name="T1" fmla="*/ 14 h 28"/>
                <a:gd name="T2" fmla="*/ 2 w 55"/>
                <a:gd name="T3" fmla="*/ 11 h 28"/>
                <a:gd name="T4" fmla="*/ 11 w 55"/>
                <a:gd name="T5" fmla="*/ 18 h 28"/>
                <a:gd name="T6" fmla="*/ 11 w 55"/>
                <a:gd name="T7" fmla="*/ 18 h 28"/>
                <a:gd name="T8" fmla="*/ 25 w 55"/>
                <a:gd name="T9" fmla="*/ 24 h 28"/>
                <a:gd name="T10" fmla="*/ 25 w 55"/>
                <a:gd name="T11" fmla="*/ 24 h 28"/>
                <a:gd name="T12" fmla="*/ 26 w 55"/>
                <a:gd name="T13" fmla="*/ 24 h 28"/>
                <a:gd name="T14" fmla="*/ 26 w 55"/>
                <a:gd name="T15" fmla="*/ 24 h 28"/>
                <a:gd name="T16" fmla="*/ 42 w 55"/>
                <a:gd name="T17" fmla="*/ 12 h 28"/>
                <a:gd name="T18" fmla="*/ 42 w 55"/>
                <a:gd name="T19" fmla="*/ 12 h 28"/>
                <a:gd name="T20" fmla="*/ 52 w 55"/>
                <a:gd name="T21" fmla="*/ 0 h 28"/>
                <a:gd name="T22" fmla="*/ 52 w 55"/>
                <a:gd name="T23" fmla="*/ 0 h 28"/>
                <a:gd name="T24" fmla="*/ 55 w 55"/>
                <a:gd name="T25" fmla="*/ 3 h 28"/>
                <a:gd name="T26" fmla="*/ 45 w 55"/>
                <a:gd name="T27" fmla="*/ 14 h 28"/>
                <a:gd name="T28" fmla="*/ 45 w 55"/>
                <a:gd name="T29" fmla="*/ 14 h 28"/>
                <a:gd name="T30" fmla="*/ 26 w 55"/>
                <a:gd name="T31" fmla="*/ 28 h 28"/>
                <a:gd name="T32" fmla="*/ 26 w 55"/>
                <a:gd name="T33" fmla="*/ 28 h 28"/>
                <a:gd name="T34" fmla="*/ 25 w 55"/>
                <a:gd name="T35" fmla="*/ 28 h 28"/>
                <a:gd name="T36" fmla="*/ 25 w 55"/>
                <a:gd name="T37" fmla="*/ 28 h 28"/>
                <a:gd name="T38" fmla="*/ 0 w 55"/>
                <a:gd name="T3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8">
                  <a:moveTo>
                    <a:pt x="0" y="14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6" y="14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21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3"/>
                    <a:pt x="36" y="17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1" y="8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20"/>
                    <a:pt x="32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5" y="27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499"/>
            <p:cNvSpPr>
              <a:spLocks noEditPoints="1"/>
            </p:cNvSpPr>
            <p:nvPr/>
          </p:nvSpPr>
          <p:spPr bwMode="auto">
            <a:xfrm>
              <a:off x="4360864" y="509589"/>
              <a:ext cx="107950" cy="55563"/>
            </a:xfrm>
            <a:custGeom>
              <a:gdLst>
                <a:gd name="T0" fmla="*/ 0 w 62"/>
                <a:gd name="T1" fmla="*/ 18 h 32"/>
                <a:gd name="T2" fmla="*/ 6 w 62"/>
                <a:gd name="T3" fmla="*/ 11 h 32"/>
                <a:gd name="T4" fmla="*/ 7 w 62"/>
                <a:gd name="T5" fmla="*/ 12 h 32"/>
                <a:gd name="T6" fmla="*/ 8 w 62"/>
                <a:gd name="T7" fmla="*/ 12 h 32"/>
                <a:gd name="T8" fmla="*/ 8 w 62"/>
                <a:gd name="T9" fmla="*/ 12 h 32"/>
                <a:gd name="T10" fmla="*/ 8 w 62"/>
                <a:gd name="T11" fmla="*/ 12 h 32"/>
                <a:gd name="T12" fmla="*/ 8 w 62"/>
                <a:gd name="T13" fmla="*/ 12 h 32"/>
                <a:gd name="T14" fmla="*/ 10 w 62"/>
                <a:gd name="T15" fmla="*/ 14 h 32"/>
                <a:gd name="T16" fmla="*/ 16 w 62"/>
                <a:gd name="T17" fmla="*/ 18 h 32"/>
                <a:gd name="T18" fmla="*/ 29 w 62"/>
                <a:gd name="T19" fmla="*/ 24 h 32"/>
                <a:gd name="T20" fmla="*/ 29 w 62"/>
                <a:gd name="T21" fmla="*/ 24 h 32"/>
                <a:gd name="T22" fmla="*/ 30 w 62"/>
                <a:gd name="T23" fmla="*/ 24 h 32"/>
                <a:gd name="T24" fmla="*/ 44 w 62"/>
                <a:gd name="T25" fmla="*/ 12 h 32"/>
                <a:gd name="T26" fmla="*/ 55 w 62"/>
                <a:gd name="T27" fmla="*/ 1 h 32"/>
                <a:gd name="T28" fmla="*/ 55 w 62"/>
                <a:gd name="T29" fmla="*/ 0 h 32"/>
                <a:gd name="T30" fmla="*/ 56 w 62"/>
                <a:gd name="T31" fmla="*/ 0 h 32"/>
                <a:gd name="T32" fmla="*/ 61 w 62"/>
                <a:gd name="T33" fmla="*/ 6 h 32"/>
                <a:gd name="T34" fmla="*/ 61 w 62"/>
                <a:gd name="T35" fmla="*/ 6 h 32"/>
                <a:gd name="T36" fmla="*/ 60 w 62"/>
                <a:gd name="T37" fmla="*/ 7 h 32"/>
                <a:gd name="T38" fmla="*/ 58 w 62"/>
                <a:gd name="T39" fmla="*/ 10 h 32"/>
                <a:gd name="T40" fmla="*/ 50 w 62"/>
                <a:gd name="T41" fmla="*/ 18 h 32"/>
                <a:gd name="T42" fmla="*/ 31 w 62"/>
                <a:gd name="T43" fmla="*/ 31 h 32"/>
                <a:gd name="T44" fmla="*/ 29 w 62"/>
                <a:gd name="T45" fmla="*/ 32 h 32"/>
                <a:gd name="T46" fmla="*/ 3 w 62"/>
                <a:gd name="T47" fmla="*/ 18 h 32"/>
                <a:gd name="T48" fmla="*/ 30 w 62"/>
                <a:gd name="T49" fmla="*/ 28 h 32"/>
                <a:gd name="T50" fmla="*/ 30 w 62"/>
                <a:gd name="T51" fmla="*/ 27 h 32"/>
                <a:gd name="T52" fmla="*/ 30 w 62"/>
                <a:gd name="T53" fmla="*/ 28 h 32"/>
                <a:gd name="T54" fmla="*/ 29 w 62"/>
                <a:gd name="T55" fmla="*/ 28 h 32"/>
                <a:gd name="T56" fmla="*/ 29 w 62"/>
                <a:gd name="T57" fmla="*/ 28 h 32"/>
                <a:gd name="T58" fmla="*/ 28 w 62"/>
                <a:gd name="T59" fmla="*/ 28 h 32"/>
                <a:gd name="T60" fmla="*/ 14 w 62"/>
                <a:gd name="T61" fmla="*/ 21 h 32"/>
                <a:gd name="T62" fmla="*/ 21 w 62"/>
                <a:gd name="T63" fmla="*/ 25 h 32"/>
                <a:gd name="T64" fmla="*/ 14 w 62"/>
                <a:gd name="T65" fmla="*/ 21 h 32"/>
                <a:gd name="T66" fmla="*/ 9 w 62"/>
                <a:gd name="T67" fmla="*/ 18 h 32"/>
                <a:gd name="T68" fmla="*/ 41 w 62"/>
                <a:gd name="T69" fmla="*/ 21 h 32"/>
                <a:gd name="T70" fmla="*/ 47 w 62"/>
                <a:gd name="T71" fmla="*/ 15 h 32"/>
                <a:gd name="T72" fmla="*/ 47 w 62"/>
                <a:gd name="T73" fmla="*/ 15 h 32"/>
                <a:gd name="T74" fmla="*/ 3 w 62"/>
                <a:gd name="T75" fmla="*/ 18 h 32"/>
                <a:gd name="T76" fmla="*/ 5 w 62"/>
                <a:gd name="T77" fmla="*/ 18 h 32"/>
                <a:gd name="T78" fmla="*/ 3 w 62"/>
                <a:gd name="T79" fmla="*/ 18 h 32"/>
                <a:gd name="T80" fmla="*/ 52 w 62"/>
                <a:gd name="T81" fmla="*/ 9 h 32"/>
                <a:gd name="T82" fmla="*/ 48 w 62"/>
                <a:gd name="T83" fmla="*/ 1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4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1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9" y="18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6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2"/>
                    <a:pt x="53" y="15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4" y="24"/>
                    <a:pt x="37" y="30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8" y="31"/>
                    <a:pt x="6" y="20"/>
                    <a:pt x="3" y="18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lose/>
                  <a:moveTo>
                    <a:pt x="14" y="21"/>
                  </a:moveTo>
                  <a:cubicBezTo>
                    <a:pt x="16" y="23"/>
                    <a:pt x="18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4"/>
                    <a:pt x="16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2" y="20"/>
                    <a:pt x="14" y="21"/>
                  </a:cubicBezTo>
                  <a:close/>
                  <a:moveTo>
                    <a:pt x="41" y="21"/>
                  </a:moveTo>
                  <a:cubicBezTo>
                    <a:pt x="43" y="19"/>
                    <a:pt x="45" y="17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7"/>
                    <a:pt x="43" y="19"/>
                    <a:pt x="41" y="21"/>
                  </a:cubicBezTo>
                  <a:close/>
                  <a:moveTo>
                    <a:pt x="3" y="1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48" y="14"/>
                  </a:moveTo>
                  <a:cubicBezTo>
                    <a:pt x="50" y="12"/>
                    <a:pt x="51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11"/>
                    <a:pt x="50" y="1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500"/>
            <p:cNvSpPr/>
            <p:nvPr/>
          </p:nvSpPr>
          <p:spPr bwMode="auto">
            <a:xfrm>
              <a:off x="4362452" y="527051"/>
              <a:ext cx="14288" cy="17463"/>
            </a:xfrm>
            <a:custGeom>
              <a:gdLst>
                <a:gd name="T0" fmla="*/ 0 w 9"/>
                <a:gd name="T1" fmla="*/ 9 h 11"/>
                <a:gd name="T2" fmla="*/ 5 w 9"/>
                <a:gd name="T3" fmla="*/ 0 h 11"/>
                <a:gd name="T4" fmla="*/ 9 w 9"/>
                <a:gd name="T5" fmla="*/ 2 h 11"/>
                <a:gd name="T6" fmla="*/ 5 w 9"/>
                <a:gd name="T7" fmla="*/ 11 h 11"/>
                <a:gd name="T8" fmla="*/ 0 w 9"/>
                <a:gd name="T9" fmla="*/ 9 h 11"/>
                <a:gd name="T10" fmla="*/ 0 w 9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501"/>
            <p:cNvSpPr>
              <a:spLocks noEditPoints="1"/>
            </p:cNvSpPr>
            <p:nvPr/>
          </p:nvSpPr>
          <p:spPr bwMode="auto">
            <a:xfrm>
              <a:off x="4359277" y="523876"/>
              <a:ext cx="20638" cy="26988"/>
            </a:xfrm>
            <a:custGeom>
              <a:gdLst>
                <a:gd name="T0" fmla="*/ 5 w 13"/>
                <a:gd name="T1" fmla="*/ 15 h 17"/>
                <a:gd name="T2" fmla="*/ 2 w 13"/>
                <a:gd name="T3" fmla="*/ 13 h 17"/>
                <a:gd name="T4" fmla="*/ 2 w 13"/>
                <a:gd name="T5" fmla="*/ 11 h 17"/>
                <a:gd name="T6" fmla="*/ 4 w 13"/>
                <a:gd name="T7" fmla="*/ 12 h 17"/>
                <a:gd name="T8" fmla="*/ 2 w 13"/>
                <a:gd name="T9" fmla="*/ 11 h 17"/>
                <a:gd name="T10" fmla="*/ 2 w 13"/>
                <a:gd name="T11" fmla="*/ 13 h 17"/>
                <a:gd name="T12" fmla="*/ 0 w 13"/>
                <a:gd name="T13" fmla="*/ 12 h 17"/>
                <a:gd name="T14" fmla="*/ 5 w 13"/>
                <a:gd name="T15" fmla="*/ 0 h 17"/>
                <a:gd name="T16" fmla="*/ 13 w 13"/>
                <a:gd name="T17" fmla="*/ 3 h 17"/>
                <a:gd name="T18" fmla="*/ 8 w 13"/>
                <a:gd name="T19" fmla="*/ 17 h 17"/>
                <a:gd name="T20" fmla="*/ 5 w 13"/>
                <a:gd name="T21" fmla="*/ 15 h 17"/>
                <a:gd name="T22" fmla="*/ 5 w 13"/>
                <a:gd name="T23" fmla="*/ 15 h 17"/>
                <a:gd name="T24" fmla="*/ 7 w 13"/>
                <a:gd name="T25" fmla="*/ 9 h 17"/>
                <a:gd name="T26" fmla="*/ 8 w 13"/>
                <a:gd name="T27" fmla="*/ 6 h 17"/>
                <a:gd name="T28" fmla="*/ 8 w 13"/>
                <a:gd name="T29" fmla="*/ 6 h 17"/>
                <a:gd name="T30" fmla="*/ 7 w 13"/>
                <a:gd name="T31" fmla="*/ 9 h 17"/>
                <a:gd name="T32" fmla="*/ 7 w 13"/>
                <a:gd name="T33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" y="9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502"/>
            <p:cNvSpPr/>
            <p:nvPr/>
          </p:nvSpPr>
          <p:spPr bwMode="auto">
            <a:xfrm>
              <a:off x="4446589" y="506414"/>
              <a:ext cx="17463" cy="19050"/>
            </a:xfrm>
            <a:custGeom>
              <a:gdLst>
                <a:gd name="T0" fmla="*/ 0 w 11"/>
                <a:gd name="T1" fmla="*/ 2 h 12"/>
                <a:gd name="T2" fmla="*/ 3 w 11"/>
                <a:gd name="T3" fmla="*/ 0 h 12"/>
                <a:gd name="T4" fmla="*/ 11 w 11"/>
                <a:gd name="T5" fmla="*/ 9 h 12"/>
                <a:gd name="T6" fmla="*/ 7 w 11"/>
                <a:gd name="T7" fmla="*/ 12 h 12"/>
                <a:gd name="T8" fmla="*/ 0 w 11"/>
                <a:gd name="T9" fmla="*/ 2 h 12"/>
                <a:gd name="T10" fmla="*/ 0 w 11"/>
                <a:gd name="T1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3" y="0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03"/>
            <p:cNvSpPr/>
            <p:nvPr/>
          </p:nvSpPr>
          <p:spPr bwMode="auto">
            <a:xfrm>
              <a:off x="4440239" y="501651"/>
              <a:ext cx="28575" cy="28575"/>
            </a:xfrm>
            <a:custGeom>
              <a:gdLst>
                <a:gd name="T0" fmla="*/ 3 w 18"/>
                <a:gd name="T1" fmla="*/ 8 h 18"/>
                <a:gd name="T2" fmla="*/ 4 w 18"/>
                <a:gd name="T3" fmla="*/ 5 h 18"/>
                <a:gd name="T4" fmla="*/ 5 w 18"/>
                <a:gd name="T5" fmla="*/ 8 h 18"/>
                <a:gd name="T6" fmla="*/ 4 w 18"/>
                <a:gd name="T7" fmla="*/ 5 h 18"/>
                <a:gd name="T8" fmla="*/ 3 w 18"/>
                <a:gd name="T9" fmla="*/ 8 h 18"/>
                <a:gd name="T10" fmla="*/ 0 w 18"/>
                <a:gd name="T11" fmla="*/ 5 h 18"/>
                <a:gd name="T12" fmla="*/ 8 w 18"/>
                <a:gd name="T13" fmla="*/ 0 h 18"/>
                <a:gd name="T14" fmla="*/ 18 w 18"/>
                <a:gd name="T15" fmla="*/ 13 h 18"/>
                <a:gd name="T16" fmla="*/ 11 w 18"/>
                <a:gd name="T17" fmla="*/ 18 h 18"/>
                <a:gd name="T18" fmla="*/ 3 w 18"/>
                <a:gd name="T19" fmla="*/ 8 h 18"/>
                <a:gd name="T20" fmla="*/ 3 w 18"/>
                <a:gd name="T21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8" y="0"/>
                  </a:lnTo>
                  <a:lnTo>
                    <a:pt x="18" y="13"/>
                  </a:lnTo>
                  <a:lnTo>
                    <a:pt x="11" y="1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504"/>
            <p:cNvSpPr/>
            <p:nvPr/>
          </p:nvSpPr>
          <p:spPr bwMode="auto">
            <a:xfrm>
              <a:off x="4370389" y="631826"/>
              <a:ext cx="55563" cy="30163"/>
            </a:xfrm>
            <a:custGeom>
              <a:gdLst>
                <a:gd name="T0" fmla="*/ 16 w 32"/>
                <a:gd name="T1" fmla="*/ 11 h 17"/>
                <a:gd name="T2" fmla="*/ 15 w 32"/>
                <a:gd name="T3" fmla="*/ 9 h 17"/>
                <a:gd name="T4" fmla="*/ 15 w 32"/>
                <a:gd name="T5" fmla="*/ 9 h 17"/>
                <a:gd name="T6" fmla="*/ 5 w 32"/>
                <a:gd name="T7" fmla="*/ 16 h 17"/>
                <a:gd name="T8" fmla="*/ 5 w 32"/>
                <a:gd name="T9" fmla="*/ 16 h 17"/>
                <a:gd name="T10" fmla="*/ 4 w 32"/>
                <a:gd name="T11" fmla="*/ 16 h 17"/>
                <a:gd name="T12" fmla="*/ 4 w 32"/>
                <a:gd name="T13" fmla="*/ 16 h 17"/>
                <a:gd name="T14" fmla="*/ 0 w 32"/>
                <a:gd name="T15" fmla="*/ 14 h 17"/>
                <a:gd name="T16" fmla="*/ 0 w 32"/>
                <a:gd name="T17" fmla="*/ 14 h 17"/>
                <a:gd name="T18" fmla="*/ 0 w 32"/>
                <a:gd name="T19" fmla="*/ 11 h 17"/>
                <a:gd name="T20" fmla="*/ 0 w 32"/>
                <a:gd name="T21" fmla="*/ 11 h 17"/>
                <a:gd name="T22" fmla="*/ 1 w 32"/>
                <a:gd name="T23" fmla="*/ 3 h 17"/>
                <a:gd name="T24" fmla="*/ 1 w 32"/>
                <a:gd name="T25" fmla="*/ 3 h 17"/>
                <a:gd name="T26" fmla="*/ 1 w 32"/>
                <a:gd name="T27" fmla="*/ 3 h 17"/>
                <a:gd name="T28" fmla="*/ 5 w 32"/>
                <a:gd name="T29" fmla="*/ 4 h 17"/>
                <a:gd name="T30" fmla="*/ 4 w 32"/>
                <a:gd name="T31" fmla="*/ 11 h 17"/>
                <a:gd name="T32" fmla="*/ 4 w 32"/>
                <a:gd name="T33" fmla="*/ 11 h 17"/>
                <a:gd name="T34" fmla="*/ 4 w 32"/>
                <a:gd name="T35" fmla="*/ 12 h 17"/>
                <a:gd name="T36" fmla="*/ 4 w 32"/>
                <a:gd name="T37" fmla="*/ 12 h 17"/>
                <a:gd name="T38" fmla="*/ 4 w 32"/>
                <a:gd name="T39" fmla="*/ 12 h 17"/>
                <a:gd name="T40" fmla="*/ 4 w 32"/>
                <a:gd name="T41" fmla="*/ 12 h 17"/>
                <a:gd name="T42" fmla="*/ 4 w 32"/>
                <a:gd name="T43" fmla="*/ 12 h 17"/>
                <a:gd name="T44" fmla="*/ 4 w 32"/>
                <a:gd name="T45" fmla="*/ 12 h 17"/>
                <a:gd name="T46" fmla="*/ 4 w 32"/>
                <a:gd name="T47" fmla="*/ 12 h 17"/>
                <a:gd name="T48" fmla="*/ 4 w 32"/>
                <a:gd name="T49" fmla="*/ 12 h 17"/>
                <a:gd name="T50" fmla="*/ 11 w 32"/>
                <a:gd name="T51" fmla="*/ 8 h 17"/>
                <a:gd name="T52" fmla="*/ 11 w 32"/>
                <a:gd name="T53" fmla="*/ 8 h 17"/>
                <a:gd name="T54" fmla="*/ 14 w 32"/>
                <a:gd name="T55" fmla="*/ 4 h 17"/>
                <a:gd name="T56" fmla="*/ 14 w 32"/>
                <a:gd name="T57" fmla="*/ 4 h 17"/>
                <a:gd name="T58" fmla="*/ 16 w 32"/>
                <a:gd name="T59" fmla="*/ 0 h 17"/>
                <a:gd name="T60" fmla="*/ 17 w 32"/>
                <a:gd name="T61" fmla="*/ 4 h 17"/>
                <a:gd name="T62" fmla="*/ 20 w 32"/>
                <a:gd name="T63" fmla="*/ 9 h 17"/>
                <a:gd name="T64" fmla="*/ 20 w 32"/>
                <a:gd name="T65" fmla="*/ 9 h 17"/>
                <a:gd name="T66" fmla="*/ 25 w 32"/>
                <a:gd name="T67" fmla="*/ 13 h 17"/>
                <a:gd name="T68" fmla="*/ 25 w 32"/>
                <a:gd name="T69" fmla="*/ 13 h 17"/>
                <a:gd name="T70" fmla="*/ 25 w 32"/>
                <a:gd name="T71" fmla="*/ 13 h 17"/>
                <a:gd name="T72" fmla="*/ 25 w 32"/>
                <a:gd name="T73" fmla="*/ 13 h 17"/>
                <a:gd name="T74" fmla="*/ 28 w 32"/>
                <a:gd name="T75" fmla="*/ 5 h 17"/>
                <a:gd name="T76" fmla="*/ 28 w 32"/>
                <a:gd name="T77" fmla="*/ 5 h 17"/>
                <a:gd name="T78" fmla="*/ 28 w 32"/>
                <a:gd name="T79" fmla="*/ 3 h 17"/>
                <a:gd name="T80" fmla="*/ 28 w 32"/>
                <a:gd name="T81" fmla="*/ 3 h 17"/>
                <a:gd name="T82" fmla="*/ 32 w 32"/>
                <a:gd name="T83" fmla="*/ 3 h 17"/>
                <a:gd name="T84" fmla="*/ 32 w 32"/>
                <a:gd name="T85" fmla="*/ 5 h 17"/>
                <a:gd name="T86" fmla="*/ 32 w 32"/>
                <a:gd name="T87" fmla="*/ 5 h 17"/>
                <a:gd name="T88" fmla="*/ 26 w 32"/>
                <a:gd name="T89" fmla="*/ 16 h 17"/>
                <a:gd name="T90" fmla="*/ 26 w 32"/>
                <a:gd name="T91" fmla="*/ 16 h 17"/>
                <a:gd name="T92" fmla="*/ 25 w 32"/>
                <a:gd name="T93" fmla="*/ 17 h 17"/>
                <a:gd name="T94" fmla="*/ 25 w 32"/>
                <a:gd name="T95" fmla="*/ 17 h 17"/>
                <a:gd name="T96" fmla="*/ 16 w 32"/>
                <a:gd name="T97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7">
                  <a:moveTo>
                    <a:pt x="16" y="11"/>
                  </a:move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2"/>
                    <a:pt x="10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1"/>
                    <a:pt x="23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2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8"/>
                    <a:pt x="32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6"/>
                    <a:pt x="18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505"/>
            <p:cNvSpPr>
              <a:spLocks noEditPoints="1"/>
            </p:cNvSpPr>
            <p:nvPr/>
          </p:nvSpPr>
          <p:spPr bwMode="auto">
            <a:xfrm>
              <a:off x="4365627" y="623889"/>
              <a:ext cx="63500" cy="41275"/>
            </a:xfrm>
            <a:custGeom>
              <a:gdLst>
                <a:gd name="T0" fmla="*/ 6 w 36"/>
                <a:gd name="T1" fmla="*/ 23 h 24"/>
                <a:gd name="T2" fmla="*/ 1 w 36"/>
                <a:gd name="T3" fmla="*/ 20 h 24"/>
                <a:gd name="T4" fmla="*/ 1 w 36"/>
                <a:gd name="T5" fmla="*/ 7 h 24"/>
                <a:gd name="T6" fmla="*/ 8 w 36"/>
                <a:gd name="T7" fmla="*/ 7 h 24"/>
                <a:gd name="T8" fmla="*/ 8 w 36"/>
                <a:gd name="T9" fmla="*/ 7 h 24"/>
                <a:gd name="T10" fmla="*/ 8 w 36"/>
                <a:gd name="T11" fmla="*/ 7 h 24"/>
                <a:gd name="T12" fmla="*/ 9 w 36"/>
                <a:gd name="T13" fmla="*/ 9 h 24"/>
                <a:gd name="T14" fmla="*/ 9 w 36"/>
                <a:gd name="T15" fmla="*/ 10 h 24"/>
                <a:gd name="T16" fmla="*/ 8 w 36"/>
                <a:gd name="T17" fmla="*/ 12 h 24"/>
                <a:gd name="T18" fmla="*/ 11 w 36"/>
                <a:gd name="T19" fmla="*/ 12 h 24"/>
                <a:gd name="T20" fmla="*/ 21 w 36"/>
                <a:gd name="T21" fmla="*/ 8 h 24"/>
                <a:gd name="T22" fmla="*/ 21 w 36"/>
                <a:gd name="T23" fmla="*/ 8 h 24"/>
                <a:gd name="T24" fmla="*/ 23 w 36"/>
                <a:gd name="T25" fmla="*/ 12 h 24"/>
                <a:gd name="T26" fmla="*/ 27 w 36"/>
                <a:gd name="T27" fmla="*/ 16 h 24"/>
                <a:gd name="T28" fmla="*/ 28 w 36"/>
                <a:gd name="T29" fmla="*/ 14 h 24"/>
                <a:gd name="T30" fmla="*/ 28 w 36"/>
                <a:gd name="T31" fmla="*/ 10 h 24"/>
                <a:gd name="T32" fmla="*/ 36 w 36"/>
                <a:gd name="T33" fmla="*/ 6 h 24"/>
                <a:gd name="T34" fmla="*/ 36 w 36"/>
                <a:gd name="T35" fmla="*/ 8 h 24"/>
                <a:gd name="T36" fmla="*/ 29 w 36"/>
                <a:gd name="T37" fmla="*/ 23 h 24"/>
                <a:gd name="T38" fmla="*/ 27 w 36"/>
                <a:gd name="T39" fmla="*/ 20 h 24"/>
                <a:gd name="T40" fmla="*/ 28 w 36"/>
                <a:gd name="T41" fmla="*/ 20 h 24"/>
                <a:gd name="T42" fmla="*/ 27 w 36"/>
                <a:gd name="T43" fmla="*/ 20 h 24"/>
                <a:gd name="T44" fmla="*/ 23 w 36"/>
                <a:gd name="T45" fmla="*/ 18 h 24"/>
                <a:gd name="T46" fmla="*/ 5 w 36"/>
                <a:gd name="T47" fmla="*/ 19 h 24"/>
                <a:gd name="T48" fmla="*/ 4 w 36"/>
                <a:gd name="T49" fmla="*/ 19 h 24"/>
                <a:gd name="T50" fmla="*/ 4 w 36"/>
                <a:gd name="T51" fmla="*/ 19 h 24"/>
                <a:gd name="T52" fmla="*/ 32 w 36"/>
                <a:gd name="T53" fmla="*/ 13 h 24"/>
                <a:gd name="T54" fmla="*/ 4 w 36"/>
                <a:gd name="T55" fmla="*/ 16 h 24"/>
                <a:gd name="T56" fmla="*/ 4 w 36"/>
                <a:gd name="T57" fmla="*/ 17 h 24"/>
                <a:gd name="T58" fmla="*/ 22 w 36"/>
                <a:gd name="T59" fmla="*/ 17 h 24"/>
                <a:gd name="T60" fmla="*/ 15 w 36"/>
                <a:gd name="T61" fmla="*/ 12 h 24"/>
                <a:gd name="T62" fmla="*/ 18 w 36"/>
                <a:gd name="T63" fmla="*/ 16 h 24"/>
                <a:gd name="T64" fmla="*/ 19 w 36"/>
                <a:gd name="T65" fmla="*/ 12 h 24"/>
                <a:gd name="T66" fmla="*/ 17 w 36"/>
                <a:gd name="T67" fmla="*/ 10 h 24"/>
                <a:gd name="T68" fmla="*/ 17 w 36"/>
                <a:gd name="T69" fmla="*/ 10 h 24"/>
                <a:gd name="T70" fmla="*/ 17 w 36"/>
                <a:gd name="T71" fmla="*/ 10 h 24"/>
                <a:gd name="T72" fmla="*/ 17 w 36"/>
                <a:gd name="T73" fmla="*/ 10 h 24"/>
                <a:gd name="T74" fmla="*/ 16 w 36"/>
                <a:gd name="T75" fmla="*/ 12 h 24"/>
                <a:gd name="T76" fmla="*/ 4 w 36"/>
                <a:gd name="T77" fmla="*/ 12 h 24"/>
                <a:gd name="T78" fmla="*/ 5 w 36"/>
                <a:gd name="T79" fmla="*/ 10 h 24"/>
                <a:gd name="T80" fmla="*/ 19 w 36"/>
                <a:gd name="T81" fmla="*/ 11 h 24"/>
                <a:gd name="T82" fmla="*/ 18 w 36"/>
                <a:gd name="T83" fmla="*/ 11 h 24"/>
                <a:gd name="T84" fmla="*/ 18 w 36"/>
                <a:gd name="T85" fmla="*/ 10 h 24"/>
                <a:gd name="T86" fmla="*/ 18 w 36"/>
                <a:gd name="T87" fmla="*/ 10 h 24"/>
                <a:gd name="T88" fmla="*/ 18 w 36"/>
                <a:gd name="T89" fmla="*/ 10 h 24"/>
                <a:gd name="T90" fmla="*/ 18 w 36"/>
                <a:gd name="T91" fmla="*/ 10 h 24"/>
                <a:gd name="T92" fmla="*/ 17 w 36"/>
                <a:gd name="T93" fmla="*/ 10 h 24"/>
                <a:gd name="T94" fmla="*/ 18 w 36"/>
                <a:gd name="T95" fmla="*/ 10 h 24"/>
                <a:gd name="T96" fmla="*/ 8 w 36"/>
                <a:gd name="T97" fmla="*/ 7 h 24"/>
                <a:gd name="T98" fmla="*/ 8 w 36"/>
                <a:gd name="T99" fmla="*/ 7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24">
                  <a:moveTo>
                    <a:pt x="17" y="17"/>
                  </a:moveTo>
                  <a:cubicBezTo>
                    <a:pt x="15" y="20"/>
                    <a:pt x="11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4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6" y="21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3"/>
                    <a:pt x="19" y="20"/>
                    <a:pt x="17" y="17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20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6" y="20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1" y="15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22" y="17"/>
                  </a:move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7"/>
                  </a:cubicBezTo>
                  <a:close/>
                  <a:moveTo>
                    <a:pt x="14" y="14"/>
                  </a:move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4" y="1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2"/>
                  </a:moveTo>
                  <a:cubicBezTo>
                    <a:pt x="18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506"/>
            <p:cNvSpPr/>
            <p:nvPr/>
          </p:nvSpPr>
          <p:spPr bwMode="auto">
            <a:xfrm>
              <a:off x="4394202" y="617539"/>
              <a:ext cx="6350" cy="19050"/>
            </a:xfrm>
            <a:custGeom>
              <a:gdLst>
                <a:gd name="T0" fmla="*/ 0 w 4"/>
                <a:gd name="T1" fmla="*/ 12 h 12"/>
                <a:gd name="T2" fmla="*/ 0 w 4"/>
                <a:gd name="T3" fmla="*/ 0 h 12"/>
                <a:gd name="T4" fmla="*/ 4 w 4"/>
                <a:gd name="T5" fmla="*/ 0 h 12"/>
                <a:gd name="T6" fmla="*/ 4 w 4"/>
                <a:gd name="T7" fmla="*/ 12 h 12"/>
                <a:gd name="T8" fmla="*/ 0 w 4"/>
                <a:gd name="T9" fmla="*/ 12 h 12"/>
                <a:gd name="T10" fmla="*/ 0 w 4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507"/>
            <p:cNvSpPr>
              <a:spLocks noEditPoints="1"/>
            </p:cNvSpPr>
            <p:nvPr/>
          </p:nvSpPr>
          <p:spPr bwMode="auto">
            <a:xfrm>
              <a:off x="4391027" y="614364"/>
              <a:ext cx="12700" cy="26988"/>
            </a:xfrm>
            <a:custGeom>
              <a:gdLst>
                <a:gd name="T0" fmla="*/ 6 w 8"/>
                <a:gd name="T1" fmla="*/ 17 h 17"/>
                <a:gd name="T2" fmla="*/ 2 w 8"/>
                <a:gd name="T3" fmla="*/ 17 h 17"/>
                <a:gd name="T4" fmla="*/ 2 w 8"/>
                <a:gd name="T5" fmla="*/ 14 h 17"/>
                <a:gd name="T6" fmla="*/ 4 w 8"/>
                <a:gd name="T7" fmla="*/ 14 h 17"/>
                <a:gd name="T8" fmla="*/ 2 w 8"/>
                <a:gd name="T9" fmla="*/ 14 h 17"/>
                <a:gd name="T10" fmla="*/ 2 w 8"/>
                <a:gd name="T11" fmla="*/ 17 h 17"/>
                <a:gd name="T12" fmla="*/ 0 w 8"/>
                <a:gd name="T13" fmla="*/ 17 h 17"/>
                <a:gd name="T14" fmla="*/ 0 w 8"/>
                <a:gd name="T15" fmla="*/ 0 h 17"/>
                <a:gd name="T16" fmla="*/ 8 w 8"/>
                <a:gd name="T17" fmla="*/ 0 h 17"/>
                <a:gd name="T18" fmla="*/ 8 w 8"/>
                <a:gd name="T19" fmla="*/ 17 h 17"/>
                <a:gd name="T20" fmla="*/ 6 w 8"/>
                <a:gd name="T21" fmla="*/ 17 h 17"/>
                <a:gd name="T22" fmla="*/ 6 w 8"/>
                <a:gd name="T23" fmla="*/ 17 h 17"/>
                <a:gd name="T24" fmla="*/ 4 w 8"/>
                <a:gd name="T25" fmla="*/ 12 h 17"/>
                <a:gd name="T26" fmla="*/ 4 w 8"/>
                <a:gd name="T27" fmla="*/ 5 h 17"/>
                <a:gd name="T28" fmla="*/ 4 w 8"/>
                <a:gd name="T29" fmla="*/ 12 h 17"/>
                <a:gd name="T30" fmla="*/ 4 w 8"/>
                <a:gd name="T31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">
                  <a:moveTo>
                    <a:pt x="6" y="17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4" y="12"/>
                  </a:move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08"/>
            <p:cNvSpPr>
              <a:spLocks noEditPoints="1"/>
            </p:cNvSpPr>
            <p:nvPr/>
          </p:nvSpPr>
          <p:spPr bwMode="auto">
            <a:xfrm>
              <a:off x="4381502" y="646114"/>
              <a:ext cx="49213" cy="176213"/>
            </a:xfrm>
            <a:custGeom>
              <a:gdLst>
                <a:gd name="T0" fmla="*/ 0 w 31"/>
                <a:gd name="T1" fmla="*/ 87 h 111"/>
                <a:gd name="T2" fmla="*/ 0 w 31"/>
                <a:gd name="T3" fmla="*/ 87 h 111"/>
                <a:gd name="T4" fmla="*/ 7 w 31"/>
                <a:gd name="T5" fmla="*/ 1 h 111"/>
                <a:gd name="T6" fmla="*/ 11 w 31"/>
                <a:gd name="T7" fmla="*/ 0 h 111"/>
                <a:gd name="T8" fmla="*/ 31 w 31"/>
                <a:gd name="T9" fmla="*/ 82 h 111"/>
                <a:gd name="T10" fmla="*/ 18 w 31"/>
                <a:gd name="T11" fmla="*/ 111 h 111"/>
                <a:gd name="T12" fmla="*/ 0 w 31"/>
                <a:gd name="T13" fmla="*/ 87 h 111"/>
                <a:gd name="T14" fmla="*/ 0 w 31"/>
                <a:gd name="T15" fmla="*/ 87 h 111"/>
                <a:gd name="T16" fmla="*/ 17 w 31"/>
                <a:gd name="T17" fmla="*/ 102 h 111"/>
                <a:gd name="T18" fmla="*/ 25 w 31"/>
                <a:gd name="T19" fmla="*/ 81 h 111"/>
                <a:gd name="T20" fmla="*/ 10 w 31"/>
                <a:gd name="T21" fmla="*/ 15 h 111"/>
                <a:gd name="T22" fmla="*/ 5 w 31"/>
                <a:gd name="T23" fmla="*/ 84 h 111"/>
                <a:gd name="T24" fmla="*/ 17 w 31"/>
                <a:gd name="T25" fmla="*/ 102 h 111"/>
                <a:gd name="T26" fmla="*/ 17 w 31"/>
                <a:gd name="T27" fmla="*/ 102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0">
                  <a:moveTo>
                    <a:pt x="0" y="87"/>
                  </a:moveTo>
                  <a:lnTo>
                    <a:pt x="0" y="8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31" y="82"/>
                  </a:lnTo>
                  <a:lnTo>
                    <a:pt x="18" y="111"/>
                  </a:lnTo>
                  <a:lnTo>
                    <a:pt x="0" y="87"/>
                  </a:lnTo>
                  <a:lnTo>
                    <a:pt x="0" y="87"/>
                  </a:lnTo>
                  <a:close/>
                  <a:moveTo>
                    <a:pt x="17" y="102"/>
                  </a:moveTo>
                  <a:lnTo>
                    <a:pt x="25" y="81"/>
                  </a:lnTo>
                  <a:lnTo>
                    <a:pt x="10" y="15"/>
                  </a:lnTo>
                  <a:lnTo>
                    <a:pt x="5" y="84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09"/>
            <p:cNvSpPr>
              <a:spLocks noEditPoints="1"/>
            </p:cNvSpPr>
            <p:nvPr/>
          </p:nvSpPr>
          <p:spPr bwMode="auto">
            <a:xfrm>
              <a:off x="4378327" y="642939"/>
              <a:ext cx="55563" cy="187325"/>
            </a:xfrm>
            <a:custGeom>
              <a:gdLst>
                <a:gd name="T0" fmla="*/ 1 w 35"/>
                <a:gd name="T1" fmla="*/ 91 h 118"/>
                <a:gd name="T2" fmla="*/ 0 w 35"/>
                <a:gd name="T3" fmla="*/ 91 h 118"/>
                <a:gd name="T4" fmla="*/ 7 w 35"/>
                <a:gd name="T5" fmla="*/ 1 h 118"/>
                <a:gd name="T6" fmla="*/ 14 w 35"/>
                <a:gd name="T7" fmla="*/ 0 h 118"/>
                <a:gd name="T8" fmla="*/ 35 w 35"/>
                <a:gd name="T9" fmla="*/ 84 h 118"/>
                <a:gd name="T10" fmla="*/ 20 w 35"/>
                <a:gd name="T11" fmla="*/ 118 h 118"/>
                <a:gd name="T12" fmla="*/ 1 w 35"/>
                <a:gd name="T13" fmla="*/ 91 h 118"/>
                <a:gd name="T14" fmla="*/ 1 w 35"/>
                <a:gd name="T15" fmla="*/ 91 h 118"/>
                <a:gd name="T16" fmla="*/ 19 w 35"/>
                <a:gd name="T17" fmla="*/ 108 h 118"/>
                <a:gd name="T18" fmla="*/ 21 w 35"/>
                <a:gd name="T19" fmla="*/ 105 h 118"/>
                <a:gd name="T20" fmla="*/ 19 w 35"/>
                <a:gd name="T21" fmla="*/ 108 h 118"/>
                <a:gd name="T22" fmla="*/ 19 w 35"/>
                <a:gd name="T23" fmla="*/ 108 h 118"/>
                <a:gd name="T24" fmla="*/ 19 w 35"/>
                <a:gd name="T25" fmla="*/ 108 h 118"/>
                <a:gd name="T26" fmla="*/ 19 w 35"/>
                <a:gd name="T27" fmla="*/ 104 h 118"/>
                <a:gd name="T28" fmla="*/ 21 w 35"/>
                <a:gd name="T29" fmla="*/ 103 h 118"/>
                <a:gd name="T30" fmla="*/ 19 w 35"/>
                <a:gd name="T31" fmla="*/ 104 h 118"/>
                <a:gd name="T32" fmla="*/ 19 w 35"/>
                <a:gd name="T33" fmla="*/ 104 h 118"/>
                <a:gd name="T34" fmla="*/ 15 w 35"/>
                <a:gd name="T35" fmla="*/ 104 h 118"/>
                <a:gd name="T36" fmla="*/ 4 w 35"/>
                <a:gd name="T37" fmla="*/ 86 h 118"/>
                <a:gd name="T38" fmla="*/ 10 w 35"/>
                <a:gd name="T39" fmla="*/ 17 h 118"/>
                <a:gd name="T40" fmla="*/ 14 w 35"/>
                <a:gd name="T41" fmla="*/ 16 h 118"/>
                <a:gd name="T42" fmla="*/ 11 w 35"/>
                <a:gd name="T43" fmla="*/ 5 h 118"/>
                <a:gd name="T44" fmla="*/ 11 w 35"/>
                <a:gd name="T45" fmla="*/ 5 h 118"/>
                <a:gd name="T46" fmla="*/ 4 w 35"/>
                <a:gd name="T47" fmla="*/ 86 h 118"/>
                <a:gd name="T48" fmla="*/ 15 w 35"/>
                <a:gd name="T49" fmla="*/ 104 h 118"/>
                <a:gd name="T50" fmla="*/ 15 w 35"/>
                <a:gd name="T51" fmla="*/ 104 h 118"/>
                <a:gd name="T52" fmla="*/ 9 w 35"/>
                <a:gd name="T53" fmla="*/ 85 h 118"/>
                <a:gd name="T54" fmla="*/ 19 w 35"/>
                <a:gd name="T55" fmla="*/ 100 h 118"/>
                <a:gd name="T56" fmla="*/ 25 w 35"/>
                <a:gd name="T57" fmla="*/ 83 h 118"/>
                <a:gd name="T58" fmla="*/ 13 w 35"/>
                <a:gd name="T59" fmla="*/ 32 h 118"/>
                <a:gd name="T60" fmla="*/ 9 w 35"/>
                <a:gd name="T61" fmla="*/ 85 h 118"/>
                <a:gd name="T62" fmla="*/ 9 w 35"/>
                <a:gd name="T63" fmla="*/ 85 h 118"/>
                <a:gd name="T64" fmla="*/ 2 w 35"/>
                <a:gd name="T65" fmla="*/ 89 h 118"/>
                <a:gd name="T66" fmla="*/ 1 w 35"/>
                <a:gd name="T67" fmla="*/ 90 h 118"/>
                <a:gd name="T68" fmla="*/ 2 w 35"/>
                <a:gd name="T69" fmla="*/ 89 h 118"/>
                <a:gd name="T70" fmla="*/ 2 w 35"/>
                <a:gd name="T71" fmla="*/ 89 h 118"/>
                <a:gd name="T72" fmla="*/ 2 w 35"/>
                <a:gd name="T73" fmla="*/ 89 h 118"/>
                <a:gd name="T74" fmla="*/ 2 w 35"/>
                <a:gd name="T75" fmla="*/ 89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18">
                  <a:moveTo>
                    <a:pt x="1" y="91"/>
                  </a:moveTo>
                  <a:lnTo>
                    <a:pt x="0" y="9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35" y="84"/>
                  </a:lnTo>
                  <a:lnTo>
                    <a:pt x="20" y="118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19" y="108"/>
                  </a:moveTo>
                  <a:lnTo>
                    <a:pt x="21" y="105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close/>
                  <a:moveTo>
                    <a:pt x="19" y="104"/>
                  </a:moveTo>
                  <a:lnTo>
                    <a:pt x="21" y="103"/>
                  </a:lnTo>
                  <a:lnTo>
                    <a:pt x="19" y="104"/>
                  </a:lnTo>
                  <a:lnTo>
                    <a:pt x="19" y="104"/>
                  </a:lnTo>
                  <a:close/>
                  <a:moveTo>
                    <a:pt x="15" y="104"/>
                  </a:moveTo>
                  <a:lnTo>
                    <a:pt x="4" y="86"/>
                  </a:lnTo>
                  <a:lnTo>
                    <a:pt x="10" y="17"/>
                  </a:lnTo>
                  <a:lnTo>
                    <a:pt x="14" y="1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" y="86"/>
                  </a:lnTo>
                  <a:lnTo>
                    <a:pt x="15" y="104"/>
                  </a:lnTo>
                  <a:lnTo>
                    <a:pt x="15" y="104"/>
                  </a:lnTo>
                  <a:close/>
                  <a:moveTo>
                    <a:pt x="9" y="85"/>
                  </a:moveTo>
                  <a:lnTo>
                    <a:pt x="19" y="100"/>
                  </a:lnTo>
                  <a:lnTo>
                    <a:pt x="25" y="83"/>
                  </a:lnTo>
                  <a:lnTo>
                    <a:pt x="13" y="32"/>
                  </a:ln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" y="89"/>
                  </a:moveTo>
                  <a:lnTo>
                    <a:pt x="1" y="90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10"/>
            <p:cNvSpPr>
              <a:spLocks noEditPoints="1"/>
            </p:cNvSpPr>
            <p:nvPr/>
          </p:nvSpPr>
          <p:spPr bwMode="auto">
            <a:xfrm>
              <a:off x="4324352" y="628651"/>
              <a:ext cx="149225" cy="238125"/>
            </a:xfrm>
            <a:custGeom>
              <a:gdLst>
                <a:gd name="T0" fmla="*/ 13 w 86"/>
                <a:gd name="T1" fmla="*/ 109 h 137"/>
                <a:gd name="T2" fmla="*/ 0 w 86"/>
                <a:gd name="T3" fmla="*/ 52 h 137"/>
                <a:gd name="T4" fmla="*/ 0 w 86"/>
                <a:gd name="T5" fmla="*/ 52 h 137"/>
                <a:gd name="T6" fmla="*/ 13 w 86"/>
                <a:gd name="T7" fmla="*/ 12 h 137"/>
                <a:gd name="T8" fmla="*/ 13 w 86"/>
                <a:gd name="T9" fmla="*/ 12 h 137"/>
                <a:gd name="T10" fmla="*/ 42 w 86"/>
                <a:gd name="T11" fmla="*/ 0 h 137"/>
                <a:gd name="T12" fmla="*/ 42 w 86"/>
                <a:gd name="T13" fmla="*/ 0 h 137"/>
                <a:gd name="T14" fmla="*/ 71 w 86"/>
                <a:gd name="T15" fmla="*/ 11 h 137"/>
                <a:gd name="T16" fmla="*/ 71 w 86"/>
                <a:gd name="T17" fmla="*/ 11 h 137"/>
                <a:gd name="T18" fmla="*/ 86 w 86"/>
                <a:gd name="T19" fmla="*/ 51 h 137"/>
                <a:gd name="T20" fmla="*/ 86 w 86"/>
                <a:gd name="T21" fmla="*/ 51 h 137"/>
                <a:gd name="T22" fmla="*/ 72 w 86"/>
                <a:gd name="T23" fmla="*/ 108 h 137"/>
                <a:gd name="T24" fmla="*/ 72 w 86"/>
                <a:gd name="T25" fmla="*/ 108 h 137"/>
                <a:gd name="T26" fmla="*/ 42 w 86"/>
                <a:gd name="T27" fmla="*/ 137 h 137"/>
                <a:gd name="T28" fmla="*/ 42 w 86"/>
                <a:gd name="T29" fmla="*/ 137 h 137"/>
                <a:gd name="T30" fmla="*/ 13 w 86"/>
                <a:gd name="T31" fmla="*/ 109 h 137"/>
                <a:gd name="T32" fmla="*/ 68 w 86"/>
                <a:gd name="T33" fmla="*/ 107 h 137"/>
                <a:gd name="T34" fmla="*/ 82 w 86"/>
                <a:gd name="T35" fmla="*/ 51 h 137"/>
                <a:gd name="T36" fmla="*/ 82 w 86"/>
                <a:gd name="T37" fmla="*/ 51 h 137"/>
                <a:gd name="T38" fmla="*/ 42 w 86"/>
                <a:gd name="T39" fmla="*/ 4 h 137"/>
                <a:gd name="T40" fmla="*/ 42 w 86"/>
                <a:gd name="T41" fmla="*/ 4 h 137"/>
                <a:gd name="T42" fmla="*/ 4 w 86"/>
                <a:gd name="T43" fmla="*/ 52 h 137"/>
                <a:gd name="T44" fmla="*/ 4 w 86"/>
                <a:gd name="T45" fmla="*/ 52 h 137"/>
                <a:gd name="T46" fmla="*/ 17 w 86"/>
                <a:gd name="T47" fmla="*/ 107 h 137"/>
                <a:gd name="T48" fmla="*/ 17 w 86"/>
                <a:gd name="T49" fmla="*/ 107 h 137"/>
                <a:gd name="T50" fmla="*/ 42 w 86"/>
                <a:gd name="T51" fmla="*/ 133 h 137"/>
                <a:gd name="T52" fmla="*/ 42 w 86"/>
                <a:gd name="T53" fmla="*/ 133 h 137"/>
                <a:gd name="T54" fmla="*/ 68 w 86"/>
                <a:gd name="T55" fmla="*/ 10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7">
                  <a:moveTo>
                    <a:pt x="13" y="109"/>
                  </a:moveTo>
                  <a:cubicBezTo>
                    <a:pt x="5" y="93"/>
                    <a:pt x="0" y="7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2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3"/>
                    <a:pt x="3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3" y="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9"/>
                    <a:pt x="86" y="3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71"/>
                    <a:pt x="80" y="92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4" y="125"/>
                    <a:pt x="53" y="137"/>
                    <a:pt x="42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0" y="137"/>
                    <a:pt x="21" y="125"/>
                    <a:pt x="13" y="109"/>
                  </a:cubicBezTo>
                  <a:close/>
                  <a:moveTo>
                    <a:pt x="68" y="107"/>
                  </a:moveTo>
                  <a:cubicBezTo>
                    <a:pt x="76" y="91"/>
                    <a:pt x="82" y="7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14"/>
                    <a:pt x="6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5" y="15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71"/>
                    <a:pt x="9" y="92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24" y="123"/>
                    <a:pt x="34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0" y="133"/>
                    <a:pt x="60" y="123"/>
                    <a:pt x="6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11"/>
            <p:cNvSpPr>
              <a:spLocks noEditPoints="1"/>
            </p:cNvSpPr>
            <p:nvPr/>
          </p:nvSpPr>
          <p:spPr bwMode="auto">
            <a:xfrm>
              <a:off x="4321177" y="625476"/>
              <a:ext cx="157163" cy="244475"/>
            </a:xfrm>
            <a:custGeom>
              <a:gdLst>
                <a:gd name="T0" fmla="*/ 13 w 90"/>
                <a:gd name="T1" fmla="*/ 112 h 141"/>
                <a:gd name="T2" fmla="*/ 0 w 90"/>
                <a:gd name="T3" fmla="*/ 54 h 141"/>
                <a:gd name="T4" fmla="*/ 14 w 90"/>
                <a:gd name="T5" fmla="*/ 12 h 141"/>
                <a:gd name="T6" fmla="*/ 44 w 90"/>
                <a:gd name="T7" fmla="*/ 0 h 141"/>
                <a:gd name="T8" fmla="*/ 75 w 90"/>
                <a:gd name="T9" fmla="*/ 11 h 141"/>
                <a:gd name="T10" fmla="*/ 90 w 90"/>
                <a:gd name="T11" fmla="*/ 53 h 141"/>
                <a:gd name="T12" fmla="*/ 90 w 90"/>
                <a:gd name="T13" fmla="*/ 53 h 141"/>
                <a:gd name="T14" fmla="*/ 44 w 90"/>
                <a:gd name="T15" fmla="*/ 141 h 141"/>
                <a:gd name="T16" fmla="*/ 44 w 90"/>
                <a:gd name="T17" fmla="*/ 137 h 141"/>
                <a:gd name="T18" fmla="*/ 44 w 90"/>
                <a:gd name="T19" fmla="*/ 137 h 141"/>
                <a:gd name="T20" fmla="*/ 44 w 90"/>
                <a:gd name="T21" fmla="*/ 137 h 141"/>
                <a:gd name="T22" fmla="*/ 26 w 90"/>
                <a:gd name="T23" fmla="*/ 126 h 141"/>
                <a:gd name="T24" fmla="*/ 45 w 90"/>
                <a:gd name="T25" fmla="*/ 137 h 141"/>
                <a:gd name="T26" fmla="*/ 45 w 90"/>
                <a:gd name="T27" fmla="*/ 137 h 141"/>
                <a:gd name="T28" fmla="*/ 45 w 90"/>
                <a:gd name="T29" fmla="*/ 137 h 141"/>
                <a:gd name="T30" fmla="*/ 86 w 90"/>
                <a:gd name="T31" fmla="*/ 54 h 141"/>
                <a:gd name="T32" fmla="*/ 72 w 90"/>
                <a:gd name="T33" fmla="*/ 110 h 141"/>
                <a:gd name="T34" fmla="*/ 44 w 90"/>
                <a:gd name="T35" fmla="*/ 133 h 141"/>
                <a:gd name="T36" fmla="*/ 69 w 90"/>
                <a:gd name="T37" fmla="*/ 108 h 141"/>
                <a:gd name="T38" fmla="*/ 69 w 90"/>
                <a:gd name="T39" fmla="*/ 108 h 141"/>
                <a:gd name="T40" fmla="*/ 82 w 90"/>
                <a:gd name="T41" fmla="*/ 53 h 141"/>
                <a:gd name="T42" fmla="*/ 82 w 90"/>
                <a:gd name="T43" fmla="*/ 53 h 141"/>
                <a:gd name="T44" fmla="*/ 8 w 90"/>
                <a:gd name="T45" fmla="*/ 54 h 141"/>
                <a:gd name="T46" fmla="*/ 8 w 90"/>
                <a:gd name="T47" fmla="*/ 55 h 141"/>
                <a:gd name="T48" fmla="*/ 44 w 90"/>
                <a:gd name="T49" fmla="*/ 133 h 141"/>
                <a:gd name="T50" fmla="*/ 26 w 90"/>
                <a:gd name="T51" fmla="*/ 126 h 141"/>
                <a:gd name="T52" fmla="*/ 26 w 90"/>
                <a:gd name="T53" fmla="*/ 126 h 141"/>
                <a:gd name="T54" fmla="*/ 26 w 90"/>
                <a:gd name="T55" fmla="*/ 125 h 141"/>
                <a:gd name="T56" fmla="*/ 26 w 90"/>
                <a:gd name="T57" fmla="*/ 125 h 141"/>
                <a:gd name="T58" fmla="*/ 19 w 90"/>
                <a:gd name="T59" fmla="*/ 115 h 141"/>
                <a:gd name="T60" fmla="*/ 19 w 90"/>
                <a:gd name="T61" fmla="*/ 115 h 141"/>
                <a:gd name="T62" fmla="*/ 17 w 90"/>
                <a:gd name="T63" fmla="*/ 110 h 141"/>
                <a:gd name="T64" fmla="*/ 17 w 90"/>
                <a:gd name="T65" fmla="*/ 110 h 141"/>
                <a:gd name="T66" fmla="*/ 4 w 90"/>
                <a:gd name="T67" fmla="*/ 54 h 141"/>
                <a:gd name="T68" fmla="*/ 41 w 90"/>
                <a:gd name="T69" fmla="*/ 4 h 141"/>
                <a:gd name="T70" fmla="*/ 4 w 90"/>
                <a:gd name="T71" fmla="*/ 54 h 141"/>
                <a:gd name="T72" fmla="*/ 86 w 90"/>
                <a:gd name="T73" fmla="*/ 53 h 141"/>
                <a:gd name="T74" fmla="*/ 86 w 90"/>
                <a:gd name="T75" fmla="*/ 53 h 141"/>
                <a:gd name="T76" fmla="*/ 78 w 90"/>
                <a:gd name="T77" fmla="*/ 22 h 141"/>
                <a:gd name="T78" fmla="*/ 59 w 90"/>
                <a:gd name="T79" fmla="*/ 7 h 141"/>
                <a:gd name="T80" fmla="*/ 59 w 90"/>
                <a:gd name="T81" fmla="*/ 7 h 141"/>
                <a:gd name="T82" fmla="*/ 59 w 90"/>
                <a:gd name="T83" fmla="*/ 7 h 141"/>
                <a:gd name="T84" fmla="*/ 58 w 90"/>
                <a:gd name="T85" fmla="*/ 6 h 141"/>
                <a:gd name="T86" fmla="*/ 58 w 90"/>
                <a:gd name="T87" fmla="*/ 6 h 141"/>
                <a:gd name="T88" fmla="*/ 58 w 90"/>
                <a:gd name="T89" fmla="*/ 6 h 141"/>
                <a:gd name="T90" fmla="*/ 58 w 90"/>
                <a:gd name="T91" fmla="*/ 6 h 141"/>
                <a:gd name="T92" fmla="*/ 42 w 90"/>
                <a:gd name="T93" fmla="*/ 4 h 141"/>
                <a:gd name="T94" fmla="*/ 42 w 90"/>
                <a:gd name="T95" fmla="*/ 4 h 141"/>
                <a:gd name="T96" fmla="*/ 42 w 90"/>
                <a:gd name="T97" fmla="*/ 4 h 141"/>
                <a:gd name="T98" fmla="*/ 42 w 90"/>
                <a:gd name="T99" fmla="*/ 4 h 141"/>
                <a:gd name="T100" fmla="*/ 43 w 90"/>
                <a:gd name="T101" fmla="*/ 4 h 141"/>
                <a:gd name="T102" fmla="*/ 43 w 90"/>
                <a:gd name="T103" fmla="*/ 4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41">
                  <a:moveTo>
                    <a:pt x="13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6" y="95"/>
                    <a:pt x="0" y="7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4"/>
                    <a:pt x="6" y="2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3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6" y="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4" y="20"/>
                    <a:pt x="90" y="3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73"/>
                    <a:pt x="84" y="95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128"/>
                    <a:pt x="57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31" y="141"/>
                    <a:pt x="21" y="128"/>
                    <a:pt x="13" y="112"/>
                  </a:cubicBezTo>
                  <a:close/>
                  <a:moveTo>
                    <a:pt x="44" y="137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3" y="137"/>
                  </a:moveTo>
                  <a:cubicBezTo>
                    <a:pt x="37" y="137"/>
                    <a:pt x="31" y="133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1" y="133"/>
                    <a:pt x="37" y="137"/>
                    <a:pt x="43" y="137"/>
                  </a:cubicBezTo>
                  <a:close/>
                  <a:moveTo>
                    <a:pt x="45" y="137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lose/>
                  <a:moveTo>
                    <a:pt x="72" y="110"/>
                  </a:moveTo>
                  <a:cubicBezTo>
                    <a:pt x="64" y="125"/>
                    <a:pt x="55" y="136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5" y="136"/>
                    <a:pt x="64" y="125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0" y="94"/>
                    <a:pt x="86" y="7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73"/>
                    <a:pt x="80" y="94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lose/>
                  <a:moveTo>
                    <a:pt x="44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50" y="134"/>
                    <a:pt x="61" y="123"/>
                    <a:pt x="69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92"/>
                    <a:pt x="82" y="72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17"/>
                    <a:pt x="62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6" y="9"/>
                    <a:pt x="9" y="17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73"/>
                    <a:pt x="13" y="93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7" y="124"/>
                    <a:pt x="37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lose/>
                  <a:moveTo>
                    <a:pt x="26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19" y="115"/>
                  </a:move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lose/>
                  <a:moveTo>
                    <a:pt x="19" y="115"/>
                  </a:moveTo>
                  <a:cubicBezTo>
                    <a:pt x="18" y="113"/>
                    <a:pt x="18" y="112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2"/>
                    <a:pt x="18" y="113"/>
                    <a:pt x="19" y="115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8"/>
                    <a:pt x="23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2" y="5"/>
                    <a:pt x="24" y="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4" y="3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86" y="53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78" y="22"/>
                  </a:moveTo>
                  <a:cubicBezTo>
                    <a:pt x="76" y="19"/>
                    <a:pt x="74" y="16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1"/>
                    <a:pt x="64" y="8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7" y="9"/>
                    <a:pt x="73" y="14"/>
                    <a:pt x="78" y="22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12"/>
            <p:cNvSpPr/>
            <p:nvPr/>
          </p:nvSpPr>
          <p:spPr bwMode="auto">
            <a:xfrm>
              <a:off x="4435477" y="569914"/>
              <a:ext cx="176213" cy="76200"/>
            </a:xfrm>
            <a:custGeom>
              <a:gdLst>
                <a:gd name="T0" fmla="*/ 0 w 111"/>
                <a:gd name="T1" fmla="*/ 44 h 48"/>
                <a:gd name="T2" fmla="*/ 103 w 111"/>
                <a:gd name="T3" fmla="*/ 6 h 48"/>
                <a:gd name="T4" fmla="*/ 108 w 111"/>
                <a:gd name="T5" fmla="*/ 0 h 48"/>
                <a:gd name="T6" fmla="*/ 111 w 111"/>
                <a:gd name="T7" fmla="*/ 2 h 48"/>
                <a:gd name="T8" fmla="*/ 107 w 111"/>
                <a:gd name="T9" fmla="*/ 10 h 48"/>
                <a:gd name="T10" fmla="*/ 1 w 111"/>
                <a:gd name="T11" fmla="*/ 48 h 48"/>
                <a:gd name="T12" fmla="*/ 1 w 111"/>
                <a:gd name="T13" fmla="*/ 48 h 48"/>
                <a:gd name="T14" fmla="*/ 0 w 111"/>
                <a:gd name="T15" fmla="*/ 44 h 48"/>
                <a:gd name="T16" fmla="*/ 0 w 111"/>
                <a:gd name="T1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48">
                  <a:moveTo>
                    <a:pt x="0" y="44"/>
                  </a:moveTo>
                  <a:lnTo>
                    <a:pt x="103" y="6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07" y="1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13"/>
            <p:cNvSpPr>
              <a:spLocks noEditPoints="1"/>
            </p:cNvSpPr>
            <p:nvPr/>
          </p:nvSpPr>
          <p:spPr bwMode="auto">
            <a:xfrm>
              <a:off x="4430714" y="563564"/>
              <a:ext cx="185738" cy="85725"/>
            </a:xfrm>
            <a:custGeom>
              <a:gdLst>
                <a:gd name="T0" fmla="*/ 4 w 117"/>
                <a:gd name="T1" fmla="*/ 52 h 54"/>
                <a:gd name="T2" fmla="*/ 2 w 117"/>
                <a:gd name="T3" fmla="*/ 53 h 54"/>
                <a:gd name="T4" fmla="*/ 1 w 117"/>
                <a:gd name="T5" fmla="*/ 49 h 54"/>
                <a:gd name="T6" fmla="*/ 3 w 117"/>
                <a:gd name="T7" fmla="*/ 48 h 54"/>
                <a:gd name="T8" fmla="*/ 3 w 117"/>
                <a:gd name="T9" fmla="*/ 50 h 54"/>
                <a:gd name="T10" fmla="*/ 3 w 117"/>
                <a:gd name="T11" fmla="*/ 48 h 54"/>
                <a:gd name="T12" fmla="*/ 1 w 117"/>
                <a:gd name="T13" fmla="*/ 49 h 54"/>
                <a:gd name="T14" fmla="*/ 0 w 117"/>
                <a:gd name="T15" fmla="*/ 46 h 54"/>
                <a:gd name="T16" fmla="*/ 105 w 117"/>
                <a:gd name="T17" fmla="*/ 8 h 54"/>
                <a:gd name="T18" fmla="*/ 110 w 117"/>
                <a:gd name="T19" fmla="*/ 0 h 54"/>
                <a:gd name="T20" fmla="*/ 117 w 117"/>
                <a:gd name="T21" fmla="*/ 5 h 54"/>
                <a:gd name="T22" fmla="*/ 111 w 117"/>
                <a:gd name="T23" fmla="*/ 16 h 54"/>
                <a:gd name="T24" fmla="*/ 5 w 117"/>
                <a:gd name="T25" fmla="*/ 54 h 54"/>
                <a:gd name="T26" fmla="*/ 4 w 117"/>
                <a:gd name="T27" fmla="*/ 52 h 54"/>
                <a:gd name="T28" fmla="*/ 4 w 117"/>
                <a:gd name="T29" fmla="*/ 52 h 54"/>
                <a:gd name="T30" fmla="*/ 5 w 117"/>
                <a:gd name="T31" fmla="*/ 49 h 54"/>
                <a:gd name="T32" fmla="*/ 22 w 117"/>
                <a:gd name="T33" fmla="*/ 43 h 54"/>
                <a:gd name="T34" fmla="*/ 5 w 117"/>
                <a:gd name="T35" fmla="*/ 49 h 54"/>
                <a:gd name="T36" fmla="*/ 5 w 117"/>
                <a:gd name="T37" fmla="*/ 49 h 54"/>
                <a:gd name="T38" fmla="*/ 5 w 117"/>
                <a:gd name="T39" fmla="*/ 49 h 54"/>
                <a:gd name="T40" fmla="*/ 107 w 117"/>
                <a:gd name="T41" fmla="*/ 11 h 54"/>
                <a:gd name="T42" fmla="*/ 107 w 117"/>
                <a:gd name="T43" fmla="*/ 11 h 54"/>
                <a:gd name="T44" fmla="*/ 111 w 117"/>
                <a:gd name="T45" fmla="*/ 7 h 54"/>
                <a:gd name="T46" fmla="*/ 107 w 117"/>
                <a:gd name="T47" fmla="*/ 11 h 54"/>
                <a:gd name="T48" fmla="*/ 107 w 117"/>
                <a:gd name="T49" fmla="*/ 11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54">
                  <a:moveTo>
                    <a:pt x="4" y="52"/>
                  </a:moveTo>
                  <a:lnTo>
                    <a:pt x="2" y="53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05" y="8"/>
                  </a:lnTo>
                  <a:lnTo>
                    <a:pt x="110" y="0"/>
                  </a:lnTo>
                  <a:lnTo>
                    <a:pt x="117" y="5"/>
                  </a:lnTo>
                  <a:lnTo>
                    <a:pt x="111" y="1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5" y="49"/>
                  </a:moveTo>
                  <a:lnTo>
                    <a:pt x="22" y="43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close/>
                  <a:moveTo>
                    <a:pt x="107" y="11"/>
                  </a:moveTo>
                  <a:lnTo>
                    <a:pt x="107" y="11"/>
                  </a:lnTo>
                  <a:lnTo>
                    <a:pt x="111" y="7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14"/>
            <p:cNvSpPr/>
            <p:nvPr/>
          </p:nvSpPr>
          <p:spPr bwMode="auto">
            <a:xfrm>
              <a:off x="4600577" y="581026"/>
              <a:ext cx="14288" cy="7938"/>
            </a:xfrm>
            <a:custGeom>
              <a:gdLst>
                <a:gd name="T0" fmla="*/ 0 w 9"/>
                <a:gd name="T1" fmla="*/ 5 h 5"/>
                <a:gd name="T2" fmla="*/ 0 w 9"/>
                <a:gd name="T3" fmla="*/ 0 h 5"/>
                <a:gd name="T4" fmla="*/ 9 w 9"/>
                <a:gd name="T5" fmla="*/ 0 h 5"/>
                <a:gd name="T6" fmla="*/ 9 w 9"/>
                <a:gd name="T7" fmla="*/ 5 h 5"/>
                <a:gd name="T8" fmla="*/ 0 w 9"/>
                <a:gd name="T9" fmla="*/ 5 h 5"/>
                <a:gd name="T10" fmla="*/ 0 w 9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15"/>
            <p:cNvSpPr>
              <a:spLocks noEditPoints="1"/>
            </p:cNvSpPr>
            <p:nvPr/>
          </p:nvSpPr>
          <p:spPr bwMode="auto">
            <a:xfrm>
              <a:off x="4597402" y="577851"/>
              <a:ext cx="20638" cy="14288"/>
            </a:xfrm>
            <a:custGeom>
              <a:gdLst>
                <a:gd name="T0" fmla="*/ 2 w 13"/>
                <a:gd name="T1" fmla="*/ 9 h 9"/>
                <a:gd name="T2" fmla="*/ 2 w 13"/>
                <a:gd name="T3" fmla="*/ 7 h 9"/>
                <a:gd name="T4" fmla="*/ 5 w 13"/>
                <a:gd name="T5" fmla="*/ 7 h 9"/>
                <a:gd name="T6" fmla="*/ 2 w 13"/>
                <a:gd name="T7" fmla="*/ 7 h 9"/>
                <a:gd name="T8" fmla="*/ 2 w 13"/>
                <a:gd name="T9" fmla="*/ 9 h 9"/>
                <a:gd name="T10" fmla="*/ 0 w 13"/>
                <a:gd name="T11" fmla="*/ 9 h 9"/>
                <a:gd name="T12" fmla="*/ 0 w 13"/>
                <a:gd name="T13" fmla="*/ 0 h 9"/>
                <a:gd name="T14" fmla="*/ 13 w 13"/>
                <a:gd name="T15" fmla="*/ 0 h 9"/>
                <a:gd name="T16" fmla="*/ 13 w 13"/>
                <a:gd name="T17" fmla="*/ 9 h 9"/>
                <a:gd name="T18" fmla="*/ 2 w 13"/>
                <a:gd name="T19" fmla="*/ 9 h 9"/>
                <a:gd name="T20" fmla="*/ 2 w 13"/>
                <a:gd name="T21" fmla="*/ 9 h 9"/>
                <a:gd name="T22" fmla="*/ 9 w 13"/>
                <a:gd name="T23" fmla="*/ 5 h 9"/>
                <a:gd name="T24" fmla="*/ 5 w 13"/>
                <a:gd name="T25" fmla="*/ 5 h 9"/>
                <a:gd name="T26" fmla="*/ 9 w 13"/>
                <a:gd name="T27" fmla="*/ 5 h 9"/>
                <a:gd name="T28" fmla="*/ 9 w 13"/>
                <a:gd name="T2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9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16"/>
            <p:cNvSpPr/>
            <p:nvPr/>
          </p:nvSpPr>
          <p:spPr bwMode="auto">
            <a:xfrm>
              <a:off x="4576764" y="392114"/>
              <a:ext cx="111125" cy="255588"/>
            </a:xfrm>
            <a:custGeom>
              <a:gdLst>
                <a:gd name="T0" fmla="*/ 0 w 64"/>
                <a:gd name="T1" fmla="*/ 147 h 147"/>
                <a:gd name="T2" fmla="*/ 31 w 64"/>
                <a:gd name="T3" fmla="*/ 69 h 147"/>
                <a:gd name="T4" fmla="*/ 31 w 64"/>
                <a:gd name="T5" fmla="*/ 69 h 147"/>
                <a:gd name="T6" fmla="*/ 61 w 64"/>
                <a:gd name="T7" fmla="*/ 0 h 147"/>
                <a:gd name="T8" fmla="*/ 61 w 64"/>
                <a:gd name="T9" fmla="*/ 0 h 147"/>
                <a:gd name="T10" fmla="*/ 64 w 64"/>
                <a:gd name="T11" fmla="*/ 2 h 147"/>
                <a:gd name="T12" fmla="*/ 35 w 64"/>
                <a:gd name="T13" fmla="*/ 71 h 147"/>
                <a:gd name="T14" fmla="*/ 35 w 64"/>
                <a:gd name="T15" fmla="*/ 71 h 147"/>
                <a:gd name="T16" fmla="*/ 4 w 64"/>
                <a:gd name="T17" fmla="*/ 147 h 147"/>
                <a:gd name="T18" fmla="*/ 4 w 64"/>
                <a:gd name="T19" fmla="*/ 147 h 147"/>
                <a:gd name="T20" fmla="*/ 0 w 64"/>
                <a:gd name="T21" fmla="*/ 147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47">
                  <a:moveTo>
                    <a:pt x="0" y="147"/>
                  </a:moveTo>
                  <a:cubicBezTo>
                    <a:pt x="1" y="140"/>
                    <a:pt x="16" y="10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6" y="34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49" y="36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0" y="106"/>
                    <a:pt x="4" y="143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17"/>
            <p:cNvSpPr>
              <a:spLocks noEditPoints="1"/>
            </p:cNvSpPr>
            <p:nvPr/>
          </p:nvSpPr>
          <p:spPr bwMode="auto">
            <a:xfrm>
              <a:off x="4573589" y="385764"/>
              <a:ext cx="120650" cy="265113"/>
            </a:xfrm>
            <a:custGeom>
              <a:gdLst>
                <a:gd name="T0" fmla="*/ 6 w 69"/>
                <a:gd name="T1" fmla="*/ 152 h 152"/>
                <a:gd name="T2" fmla="*/ 2 w 69"/>
                <a:gd name="T3" fmla="*/ 152 h 152"/>
                <a:gd name="T4" fmla="*/ 2 w 69"/>
                <a:gd name="T5" fmla="*/ 150 h 152"/>
                <a:gd name="T6" fmla="*/ 4 w 69"/>
                <a:gd name="T7" fmla="*/ 150 h 152"/>
                <a:gd name="T8" fmla="*/ 2 w 69"/>
                <a:gd name="T9" fmla="*/ 150 h 152"/>
                <a:gd name="T10" fmla="*/ 2 w 69"/>
                <a:gd name="T11" fmla="*/ 152 h 152"/>
                <a:gd name="T12" fmla="*/ 0 w 69"/>
                <a:gd name="T13" fmla="*/ 152 h 152"/>
                <a:gd name="T14" fmla="*/ 0 w 69"/>
                <a:gd name="T15" fmla="*/ 150 h 152"/>
                <a:gd name="T16" fmla="*/ 31 w 69"/>
                <a:gd name="T17" fmla="*/ 71 h 152"/>
                <a:gd name="T18" fmla="*/ 31 w 69"/>
                <a:gd name="T19" fmla="*/ 71 h 152"/>
                <a:gd name="T20" fmla="*/ 61 w 69"/>
                <a:gd name="T21" fmla="*/ 2 h 152"/>
                <a:gd name="T22" fmla="*/ 61 w 69"/>
                <a:gd name="T23" fmla="*/ 2 h 152"/>
                <a:gd name="T24" fmla="*/ 62 w 69"/>
                <a:gd name="T25" fmla="*/ 0 h 152"/>
                <a:gd name="T26" fmla="*/ 69 w 69"/>
                <a:gd name="T27" fmla="*/ 4 h 152"/>
                <a:gd name="T28" fmla="*/ 68 w 69"/>
                <a:gd name="T29" fmla="*/ 5 h 152"/>
                <a:gd name="T30" fmla="*/ 38 w 69"/>
                <a:gd name="T31" fmla="*/ 74 h 152"/>
                <a:gd name="T32" fmla="*/ 38 w 69"/>
                <a:gd name="T33" fmla="*/ 74 h 152"/>
                <a:gd name="T34" fmla="*/ 18 w 69"/>
                <a:gd name="T35" fmla="*/ 124 h 152"/>
                <a:gd name="T36" fmla="*/ 18 w 69"/>
                <a:gd name="T37" fmla="*/ 124 h 152"/>
                <a:gd name="T38" fmla="*/ 8 w 69"/>
                <a:gd name="T39" fmla="*/ 150 h 152"/>
                <a:gd name="T40" fmla="*/ 8 w 69"/>
                <a:gd name="T41" fmla="*/ 150 h 152"/>
                <a:gd name="T42" fmla="*/ 8 w 69"/>
                <a:gd name="T43" fmla="*/ 152 h 152"/>
                <a:gd name="T44" fmla="*/ 6 w 69"/>
                <a:gd name="T45" fmla="*/ 152 h 152"/>
                <a:gd name="T46" fmla="*/ 8 w 69"/>
                <a:gd name="T47" fmla="*/ 138 h 152"/>
                <a:gd name="T48" fmla="*/ 14 w 69"/>
                <a:gd name="T49" fmla="*/ 123 h 152"/>
                <a:gd name="T50" fmla="*/ 14 w 69"/>
                <a:gd name="T51" fmla="*/ 123 h 152"/>
                <a:gd name="T52" fmla="*/ 19 w 69"/>
                <a:gd name="T53" fmla="*/ 110 h 152"/>
                <a:gd name="T54" fmla="*/ 19 w 69"/>
                <a:gd name="T55" fmla="*/ 110 h 152"/>
                <a:gd name="T56" fmla="*/ 8 w 69"/>
                <a:gd name="T57" fmla="*/ 138 h 152"/>
                <a:gd name="T58" fmla="*/ 35 w 69"/>
                <a:gd name="T59" fmla="*/ 73 h 152"/>
                <a:gd name="T60" fmla="*/ 34 w 69"/>
                <a:gd name="T61" fmla="*/ 75 h 152"/>
                <a:gd name="T62" fmla="*/ 34 w 69"/>
                <a:gd name="T63" fmla="*/ 75 h 152"/>
                <a:gd name="T64" fmla="*/ 35 w 69"/>
                <a:gd name="T65" fmla="*/ 73 h 152"/>
                <a:gd name="T66" fmla="*/ 35 w 69"/>
                <a:gd name="T67" fmla="*/ 73 h 152"/>
                <a:gd name="T68" fmla="*/ 56 w 69"/>
                <a:gd name="T69" fmla="*/ 23 h 152"/>
                <a:gd name="T70" fmla="*/ 56 w 69"/>
                <a:gd name="T71" fmla="*/ 23 h 152"/>
                <a:gd name="T72" fmla="*/ 35 w 69"/>
                <a:gd name="T73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152">
                  <a:moveTo>
                    <a:pt x="6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42"/>
                    <a:pt x="16" y="107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46" y="36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53" y="39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1" y="92"/>
                    <a:pt x="23" y="110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2" y="138"/>
                    <a:pt x="8" y="149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6" y="152"/>
                    <a:pt x="6" y="152"/>
                    <a:pt x="6" y="152"/>
                  </a:cubicBezTo>
                  <a:close/>
                  <a:moveTo>
                    <a:pt x="8" y="138"/>
                  </a:moveTo>
                  <a:cubicBezTo>
                    <a:pt x="10" y="133"/>
                    <a:pt x="12" y="128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6" y="119"/>
                    <a:pt x="17" y="114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21"/>
                    <a:pt x="11" y="130"/>
                    <a:pt x="8" y="138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54"/>
                    <a:pt x="51" y="36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1" y="36"/>
                    <a:pt x="43" y="54"/>
                    <a:pt x="3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18"/>
            <p:cNvSpPr>
              <a:spLocks noEditPoints="1"/>
            </p:cNvSpPr>
            <p:nvPr/>
          </p:nvSpPr>
          <p:spPr bwMode="auto">
            <a:xfrm>
              <a:off x="4256089" y="654051"/>
              <a:ext cx="87313" cy="241300"/>
            </a:xfrm>
            <a:custGeom>
              <a:gdLst>
                <a:gd name="T0" fmla="*/ 2 w 50"/>
                <a:gd name="T1" fmla="*/ 138 h 138"/>
                <a:gd name="T2" fmla="*/ 1 w 50"/>
                <a:gd name="T3" fmla="*/ 138 h 138"/>
                <a:gd name="T4" fmla="*/ 1 w 50"/>
                <a:gd name="T5" fmla="*/ 138 h 138"/>
                <a:gd name="T6" fmla="*/ 2 w 50"/>
                <a:gd name="T7" fmla="*/ 136 h 138"/>
                <a:gd name="T8" fmla="*/ 1 w 50"/>
                <a:gd name="T9" fmla="*/ 135 h 138"/>
                <a:gd name="T10" fmla="*/ 1 w 50"/>
                <a:gd name="T11" fmla="*/ 136 h 138"/>
                <a:gd name="T12" fmla="*/ 0 w 50"/>
                <a:gd name="T13" fmla="*/ 135 h 138"/>
                <a:gd name="T14" fmla="*/ 0 w 50"/>
                <a:gd name="T15" fmla="*/ 135 h 138"/>
                <a:gd name="T16" fmla="*/ 0 w 50"/>
                <a:gd name="T17" fmla="*/ 135 h 138"/>
                <a:gd name="T18" fmla="*/ 0 w 50"/>
                <a:gd name="T19" fmla="*/ 132 h 138"/>
                <a:gd name="T20" fmla="*/ 0 w 50"/>
                <a:gd name="T21" fmla="*/ 132 h 138"/>
                <a:gd name="T22" fmla="*/ 0 w 50"/>
                <a:gd name="T23" fmla="*/ 130 h 138"/>
                <a:gd name="T24" fmla="*/ 0 w 50"/>
                <a:gd name="T25" fmla="*/ 130 h 138"/>
                <a:gd name="T26" fmla="*/ 7 w 50"/>
                <a:gd name="T27" fmla="*/ 122 h 138"/>
                <a:gd name="T28" fmla="*/ 7 w 50"/>
                <a:gd name="T29" fmla="*/ 122 h 138"/>
                <a:gd name="T30" fmla="*/ 11 w 50"/>
                <a:gd name="T31" fmla="*/ 120 h 138"/>
                <a:gd name="T32" fmla="*/ 11 w 50"/>
                <a:gd name="T33" fmla="*/ 120 h 138"/>
                <a:gd name="T34" fmla="*/ 22 w 50"/>
                <a:gd name="T35" fmla="*/ 48 h 138"/>
                <a:gd name="T36" fmla="*/ 22 w 50"/>
                <a:gd name="T37" fmla="*/ 48 h 138"/>
                <a:gd name="T38" fmla="*/ 47 w 50"/>
                <a:gd name="T39" fmla="*/ 0 h 138"/>
                <a:gd name="T40" fmla="*/ 47 w 50"/>
                <a:gd name="T41" fmla="*/ 0 h 138"/>
                <a:gd name="T42" fmla="*/ 47 w 50"/>
                <a:gd name="T43" fmla="*/ 0 h 138"/>
                <a:gd name="T44" fmla="*/ 50 w 50"/>
                <a:gd name="T45" fmla="*/ 3 h 138"/>
                <a:gd name="T46" fmla="*/ 39 w 50"/>
                <a:gd name="T47" fmla="*/ 18 h 138"/>
                <a:gd name="T48" fmla="*/ 39 w 50"/>
                <a:gd name="T49" fmla="*/ 18 h 138"/>
                <a:gd name="T50" fmla="*/ 26 w 50"/>
                <a:gd name="T51" fmla="*/ 49 h 138"/>
                <a:gd name="T52" fmla="*/ 26 w 50"/>
                <a:gd name="T53" fmla="*/ 49 h 138"/>
                <a:gd name="T54" fmla="*/ 15 w 50"/>
                <a:gd name="T55" fmla="*/ 122 h 138"/>
                <a:gd name="T56" fmla="*/ 15 w 50"/>
                <a:gd name="T57" fmla="*/ 122 h 138"/>
                <a:gd name="T58" fmla="*/ 15 w 50"/>
                <a:gd name="T59" fmla="*/ 123 h 138"/>
                <a:gd name="T60" fmla="*/ 14 w 50"/>
                <a:gd name="T61" fmla="*/ 124 h 138"/>
                <a:gd name="T62" fmla="*/ 8 w 50"/>
                <a:gd name="T63" fmla="*/ 126 h 138"/>
                <a:gd name="T64" fmla="*/ 8 w 50"/>
                <a:gd name="T65" fmla="*/ 126 h 138"/>
                <a:gd name="T66" fmla="*/ 4 w 50"/>
                <a:gd name="T67" fmla="*/ 130 h 138"/>
                <a:gd name="T68" fmla="*/ 4 w 50"/>
                <a:gd name="T69" fmla="*/ 130 h 138"/>
                <a:gd name="T70" fmla="*/ 4 w 50"/>
                <a:gd name="T71" fmla="*/ 131 h 138"/>
                <a:gd name="T72" fmla="*/ 4 w 50"/>
                <a:gd name="T73" fmla="*/ 131 h 138"/>
                <a:gd name="T74" fmla="*/ 4 w 50"/>
                <a:gd name="T75" fmla="*/ 135 h 138"/>
                <a:gd name="T76" fmla="*/ 4 w 50"/>
                <a:gd name="T77" fmla="*/ 135 h 138"/>
                <a:gd name="T78" fmla="*/ 4 w 50"/>
                <a:gd name="T79" fmla="*/ 137 h 138"/>
                <a:gd name="T80" fmla="*/ 4 w 50"/>
                <a:gd name="T81" fmla="*/ 137 h 138"/>
                <a:gd name="T82" fmla="*/ 2 w 50"/>
                <a:gd name="T83" fmla="*/ 138 h 138"/>
                <a:gd name="T84" fmla="*/ 2 w 50"/>
                <a:gd name="T85" fmla="*/ 138 h 138"/>
                <a:gd name="T86" fmla="*/ 2 w 50"/>
                <a:gd name="T87" fmla="*/ 138 h 138"/>
                <a:gd name="T88" fmla="*/ 2 w 50"/>
                <a:gd name="T89" fmla="*/ 136 h 138"/>
                <a:gd name="T90" fmla="*/ 2 w 50"/>
                <a:gd name="T91" fmla="*/ 134 h 138"/>
                <a:gd name="T92" fmla="*/ 2 w 50"/>
                <a:gd name="T93" fmla="*/ 136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38">
                  <a:moveTo>
                    <a:pt x="2" y="138"/>
                  </a:move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6"/>
                    <a:pt x="4" y="124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10" y="121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3" y="112"/>
                    <a:pt x="19" y="6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5" y="25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44" y="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7"/>
                    <a:pt x="28" y="3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3" y="71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1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6" y="127"/>
                    <a:pt x="4" y="129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3"/>
                    <a:pt x="4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3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lose/>
                  <a:moveTo>
                    <a:pt x="2" y="136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6"/>
                    <a:pt x="2" y="136"/>
                    <a:pt x="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9"/>
            <p:cNvSpPr>
              <a:spLocks noEditPoints="1"/>
            </p:cNvSpPr>
            <p:nvPr/>
          </p:nvSpPr>
          <p:spPr bwMode="auto">
            <a:xfrm>
              <a:off x="4252914" y="650876"/>
              <a:ext cx="93663" cy="247650"/>
            </a:xfrm>
            <a:custGeom>
              <a:gdLst>
                <a:gd name="T0" fmla="*/ 4 w 54"/>
                <a:gd name="T1" fmla="*/ 142 h 142"/>
                <a:gd name="T2" fmla="*/ 2 w 54"/>
                <a:gd name="T3" fmla="*/ 142 h 142"/>
                <a:gd name="T4" fmla="*/ 1 w 54"/>
                <a:gd name="T5" fmla="*/ 139 h 142"/>
                <a:gd name="T6" fmla="*/ 0 w 54"/>
                <a:gd name="T7" fmla="*/ 137 h 142"/>
                <a:gd name="T8" fmla="*/ 0 w 54"/>
                <a:gd name="T9" fmla="*/ 134 h 142"/>
                <a:gd name="T10" fmla="*/ 8 w 54"/>
                <a:gd name="T11" fmla="*/ 122 h 142"/>
                <a:gd name="T12" fmla="*/ 12 w 54"/>
                <a:gd name="T13" fmla="*/ 121 h 142"/>
                <a:gd name="T14" fmla="*/ 47 w 54"/>
                <a:gd name="T15" fmla="*/ 1 h 142"/>
                <a:gd name="T16" fmla="*/ 49 w 54"/>
                <a:gd name="T17" fmla="*/ 0 h 142"/>
                <a:gd name="T18" fmla="*/ 54 w 54"/>
                <a:gd name="T19" fmla="*/ 5 h 142"/>
                <a:gd name="T20" fmla="*/ 53 w 54"/>
                <a:gd name="T21" fmla="*/ 6 h 142"/>
                <a:gd name="T22" fmla="*/ 53 w 54"/>
                <a:gd name="T23" fmla="*/ 6 h 142"/>
                <a:gd name="T24" fmla="*/ 53 w 54"/>
                <a:gd name="T25" fmla="*/ 6 h 142"/>
                <a:gd name="T26" fmla="*/ 52 w 54"/>
                <a:gd name="T27" fmla="*/ 7 h 142"/>
                <a:gd name="T28" fmla="*/ 50 w 54"/>
                <a:gd name="T29" fmla="*/ 10 h 142"/>
                <a:gd name="T30" fmla="*/ 30 w 54"/>
                <a:gd name="T31" fmla="*/ 51 h 142"/>
                <a:gd name="T32" fmla="*/ 19 w 54"/>
                <a:gd name="T33" fmla="*/ 125 h 142"/>
                <a:gd name="T34" fmla="*/ 17 w 54"/>
                <a:gd name="T35" fmla="*/ 127 h 142"/>
                <a:gd name="T36" fmla="*/ 16 w 54"/>
                <a:gd name="T37" fmla="*/ 128 h 142"/>
                <a:gd name="T38" fmla="*/ 16 w 54"/>
                <a:gd name="T39" fmla="*/ 128 h 142"/>
                <a:gd name="T40" fmla="*/ 15 w 54"/>
                <a:gd name="T41" fmla="*/ 128 h 142"/>
                <a:gd name="T42" fmla="*/ 8 w 54"/>
                <a:gd name="T43" fmla="*/ 132 h 142"/>
                <a:gd name="T44" fmla="*/ 8 w 54"/>
                <a:gd name="T45" fmla="*/ 132 h 142"/>
                <a:gd name="T46" fmla="*/ 8 w 54"/>
                <a:gd name="T47" fmla="*/ 137 h 142"/>
                <a:gd name="T48" fmla="*/ 10 w 54"/>
                <a:gd name="T49" fmla="*/ 141 h 142"/>
                <a:gd name="T50" fmla="*/ 4 w 54"/>
                <a:gd name="T51" fmla="*/ 142 h 142"/>
                <a:gd name="T52" fmla="*/ 4 w 54"/>
                <a:gd name="T53" fmla="*/ 133 h 142"/>
                <a:gd name="T54" fmla="*/ 4 w 54"/>
                <a:gd name="T55" fmla="*/ 133 h 142"/>
                <a:gd name="T56" fmla="*/ 4 w 54"/>
                <a:gd name="T57" fmla="*/ 133 h 142"/>
                <a:gd name="T58" fmla="*/ 4 w 54"/>
                <a:gd name="T59" fmla="*/ 136 h 142"/>
                <a:gd name="T60" fmla="*/ 5 w 54"/>
                <a:gd name="T61" fmla="*/ 129 h 142"/>
                <a:gd name="T62" fmla="*/ 9 w 54"/>
                <a:gd name="T63" fmla="*/ 126 h 142"/>
                <a:gd name="T64" fmla="*/ 9 w 54"/>
                <a:gd name="T65" fmla="*/ 126 h 142"/>
                <a:gd name="T66" fmla="*/ 14 w 54"/>
                <a:gd name="T67" fmla="*/ 124 h 142"/>
                <a:gd name="T68" fmla="*/ 15 w 54"/>
                <a:gd name="T69" fmla="*/ 124 h 142"/>
                <a:gd name="T70" fmla="*/ 15 w 54"/>
                <a:gd name="T71" fmla="*/ 124 h 142"/>
                <a:gd name="T72" fmla="*/ 15 w 54"/>
                <a:gd name="T73" fmla="*/ 124 h 142"/>
                <a:gd name="T74" fmla="*/ 15 w 54"/>
                <a:gd name="T75" fmla="*/ 123 h 142"/>
                <a:gd name="T76" fmla="*/ 15 w 54"/>
                <a:gd name="T77" fmla="*/ 123 h 142"/>
                <a:gd name="T78" fmla="*/ 16 w 54"/>
                <a:gd name="T79" fmla="*/ 120 h 142"/>
                <a:gd name="T80" fmla="*/ 26 w 54"/>
                <a:gd name="T81" fmla="*/ 51 h 142"/>
                <a:gd name="T82" fmla="*/ 16 w 54"/>
                <a:gd name="T83" fmla="*/ 116 h 142"/>
                <a:gd name="T84" fmla="*/ 20 w 54"/>
                <a:gd name="T85" fmla="*/ 95 h 142"/>
                <a:gd name="T86" fmla="*/ 27 w 54"/>
                <a:gd name="T87" fmla="*/ 47 h 142"/>
                <a:gd name="T88" fmla="*/ 39 w 54"/>
                <a:gd name="T89" fmla="*/ 19 h 142"/>
                <a:gd name="T90" fmla="*/ 39 w 54"/>
                <a:gd name="T91" fmla="*/ 19 h 142"/>
                <a:gd name="T92" fmla="*/ 46 w 54"/>
                <a:gd name="T93" fmla="*/ 9 h 142"/>
                <a:gd name="T94" fmla="*/ 49 w 54"/>
                <a:gd name="T95" fmla="*/ 5 h 142"/>
                <a:gd name="T96" fmla="*/ 49 w 54"/>
                <a:gd name="T97" fmla="*/ 5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142">
                  <a:moveTo>
                    <a:pt x="4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6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27"/>
                    <a:pt x="5" y="124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10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10"/>
                    <a:pt x="20" y="6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27"/>
                    <a:pt x="45" y="4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3"/>
                    <a:pt x="45" y="17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30"/>
                    <a:pt x="31" y="4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73"/>
                    <a:pt x="20" y="121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2" y="129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8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2"/>
                    <a:pt x="6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lose/>
                  <a:moveTo>
                    <a:pt x="4" y="136"/>
                  </a:move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5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4" y="132"/>
                  </a:moveTo>
                  <a:cubicBezTo>
                    <a:pt x="4" y="131"/>
                    <a:pt x="4" y="130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1"/>
                    <a:pt x="4" y="132"/>
                  </a:cubicBezTo>
                  <a:close/>
                  <a:moveTo>
                    <a:pt x="9" y="126"/>
                  </a:moveTo>
                  <a:cubicBezTo>
                    <a:pt x="8" y="127"/>
                    <a:pt x="7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7"/>
                    <a:pt x="8" y="127"/>
                    <a:pt x="9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5"/>
                    <a:pt x="13" y="125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5"/>
                    <a:pt x="11" y="125"/>
                    <a:pt x="9" y="126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lose/>
                  <a:moveTo>
                    <a:pt x="15" y="123"/>
                  </a:move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lose/>
                  <a:moveTo>
                    <a:pt x="15" y="123"/>
                  </a:move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1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2"/>
                    <a:pt x="15" y="123"/>
                  </a:cubicBezTo>
                  <a:close/>
                  <a:moveTo>
                    <a:pt x="26" y="51"/>
                  </a:moveTo>
                  <a:cubicBezTo>
                    <a:pt x="24" y="68"/>
                    <a:pt x="18" y="102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0"/>
                    <a:pt x="18" y="103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80"/>
                    <a:pt x="25" y="6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8"/>
                    <a:pt x="26" y="49"/>
                    <a:pt x="26" y="51"/>
                  </a:cubicBezTo>
                  <a:close/>
                  <a:moveTo>
                    <a:pt x="39" y="19"/>
                  </a:moveTo>
                  <a:cubicBezTo>
                    <a:pt x="37" y="23"/>
                    <a:pt x="34" y="28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8"/>
                    <a:pt x="37" y="23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5"/>
                    <a:pt x="44" y="11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2" y="15"/>
                    <a:pt x="39" y="19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0"/>
            <p:cNvSpPr/>
            <p:nvPr/>
          </p:nvSpPr>
          <p:spPr bwMode="auto">
            <a:xfrm>
              <a:off x="4265614" y="866776"/>
              <a:ext cx="7938" cy="26988"/>
            </a:xfrm>
            <a:custGeom>
              <a:gdLst>
                <a:gd name="T0" fmla="*/ 0 w 5"/>
                <a:gd name="T1" fmla="*/ 7 h 15"/>
                <a:gd name="T2" fmla="*/ 0 w 5"/>
                <a:gd name="T3" fmla="*/ 3 h 15"/>
                <a:gd name="T4" fmla="*/ 0 w 5"/>
                <a:gd name="T5" fmla="*/ 3 h 15"/>
                <a:gd name="T6" fmla="*/ 3 w 5"/>
                <a:gd name="T7" fmla="*/ 0 h 15"/>
                <a:gd name="T8" fmla="*/ 3 w 5"/>
                <a:gd name="T9" fmla="*/ 0 h 15"/>
                <a:gd name="T10" fmla="*/ 4 w 5"/>
                <a:gd name="T11" fmla="*/ 3 h 15"/>
                <a:gd name="T12" fmla="*/ 5 w 5"/>
                <a:gd name="T13" fmla="*/ 3 h 15"/>
                <a:gd name="T14" fmla="*/ 5 w 5"/>
                <a:gd name="T15" fmla="*/ 3 h 15"/>
                <a:gd name="T16" fmla="*/ 5 w 5"/>
                <a:gd name="T17" fmla="*/ 3 h 15"/>
                <a:gd name="T18" fmla="*/ 4 w 5"/>
                <a:gd name="T19" fmla="*/ 4 h 15"/>
                <a:gd name="T20" fmla="*/ 4 w 5"/>
                <a:gd name="T21" fmla="*/ 4 h 15"/>
                <a:gd name="T22" fmla="*/ 4 w 5"/>
                <a:gd name="T23" fmla="*/ 7 h 15"/>
                <a:gd name="T24" fmla="*/ 4 w 5"/>
                <a:gd name="T25" fmla="*/ 7 h 15"/>
                <a:gd name="T26" fmla="*/ 5 w 5"/>
                <a:gd name="T27" fmla="*/ 14 h 15"/>
                <a:gd name="T28" fmla="*/ 5 w 5"/>
                <a:gd name="T29" fmla="*/ 14 h 15"/>
                <a:gd name="T30" fmla="*/ 1 w 5"/>
                <a:gd name="T31" fmla="*/ 15 h 15"/>
                <a:gd name="T32" fmla="*/ 0 w 5"/>
                <a:gd name="T33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5">
                  <a:moveTo>
                    <a:pt x="0" y="7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21"/>
            <p:cNvSpPr/>
            <p:nvPr/>
          </p:nvSpPr>
          <p:spPr bwMode="auto">
            <a:xfrm>
              <a:off x="4260852" y="862014"/>
              <a:ext cx="17463" cy="34925"/>
            </a:xfrm>
            <a:custGeom>
              <a:gdLst>
                <a:gd name="T0" fmla="*/ 1 w 10"/>
                <a:gd name="T1" fmla="*/ 18 h 20"/>
                <a:gd name="T2" fmla="*/ 0 w 10"/>
                <a:gd name="T3" fmla="*/ 10 h 20"/>
                <a:gd name="T4" fmla="*/ 0 w 10"/>
                <a:gd name="T5" fmla="*/ 10 h 20"/>
                <a:gd name="T6" fmla="*/ 2 w 10"/>
                <a:gd name="T7" fmla="*/ 10 h 20"/>
                <a:gd name="T8" fmla="*/ 0 w 10"/>
                <a:gd name="T9" fmla="*/ 10 h 20"/>
                <a:gd name="T10" fmla="*/ 1 w 10"/>
                <a:gd name="T11" fmla="*/ 5 h 20"/>
                <a:gd name="T12" fmla="*/ 1 w 10"/>
                <a:gd name="T13" fmla="*/ 5 h 20"/>
                <a:gd name="T14" fmla="*/ 4 w 10"/>
                <a:gd name="T15" fmla="*/ 1 h 20"/>
                <a:gd name="T16" fmla="*/ 4 w 10"/>
                <a:gd name="T17" fmla="*/ 1 h 20"/>
                <a:gd name="T18" fmla="*/ 6 w 10"/>
                <a:gd name="T19" fmla="*/ 0 h 20"/>
                <a:gd name="T20" fmla="*/ 7 w 10"/>
                <a:gd name="T21" fmla="*/ 2 h 20"/>
                <a:gd name="T22" fmla="*/ 8 w 10"/>
                <a:gd name="T23" fmla="*/ 4 h 20"/>
                <a:gd name="T24" fmla="*/ 10 w 10"/>
                <a:gd name="T25" fmla="*/ 6 h 20"/>
                <a:gd name="T26" fmla="*/ 8 w 10"/>
                <a:gd name="T27" fmla="*/ 7 h 20"/>
                <a:gd name="T28" fmla="*/ 8 w 10"/>
                <a:gd name="T29" fmla="*/ 7 h 20"/>
                <a:gd name="T30" fmla="*/ 8 w 10"/>
                <a:gd name="T31" fmla="*/ 7 h 20"/>
                <a:gd name="T32" fmla="*/ 8 w 10"/>
                <a:gd name="T33" fmla="*/ 10 h 20"/>
                <a:gd name="T34" fmla="*/ 8 w 10"/>
                <a:gd name="T35" fmla="*/ 10 h 20"/>
                <a:gd name="T36" fmla="*/ 8 w 10"/>
                <a:gd name="T37" fmla="*/ 10 h 20"/>
                <a:gd name="T38" fmla="*/ 8 w 10"/>
                <a:gd name="T39" fmla="*/ 10 h 20"/>
                <a:gd name="T40" fmla="*/ 9 w 10"/>
                <a:gd name="T41" fmla="*/ 16 h 20"/>
                <a:gd name="T42" fmla="*/ 9 w 10"/>
                <a:gd name="T43" fmla="*/ 16 h 20"/>
                <a:gd name="T44" fmla="*/ 9 w 10"/>
                <a:gd name="T45" fmla="*/ 18 h 20"/>
                <a:gd name="T46" fmla="*/ 1 w 10"/>
                <a:gd name="T47" fmla="*/ 20 h 20"/>
                <a:gd name="T48" fmla="*/ 1 w 10"/>
                <a:gd name="T49" fmla="*/ 1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0">
                  <a:moveTo>
                    <a:pt x="1" y="18"/>
                  </a:moveTo>
                  <a:cubicBezTo>
                    <a:pt x="1" y="17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22"/>
            <p:cNvSpPr/>
            <p:nvPr/>
          </p:nvSpPr>
          <p:spPr bwMode="auto">
            <a:xfrm>
              <a:off x="4270377" y="868364"/>
              <a:ext cx="11113" cy="25400"/>
            </a:xfrm>
            <a:custGeom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0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6 w 6"/>
                <a:gd name="T13" fmla="*/ 13 h 14"/>
                <a:gd name="T14" fmla="*/ 6 w 6"/>
                <a:gd name="T15" fmla="*/ 13 h 14"/>
                <a:gd name="T16" fmla="*/ 6 w 6"/>
                <a:gd name="T17" fmla="*/ 13 h 14"/>
                <a:gd name="T18" fmla="*/ 3 w 6"/>
                <a:gd name="T19" fmla="*/ 14 h 14"/>
                <a:gd name="T20" fmla="*/ 0 w 6"/>
                <a:gd name="T2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23"/>
            <p:cNvSpPr/>
            <p:nvPr/>
          </p:nvSpPr>
          <p:spPr bwMode="auto">
            <a:xfrm>
              <a:off x="4267202" y="863601"/>
              <a:ext cx="17463" cy="33338"/>
            </a:xfrm>
            <a:custGeom>
              <a:gdLst>
                <a:gd name="T0" fmla="*/ 3 w 10"/>
                <a:gd name="T1" fmla="*/ 17 h 19"/>
                <a:gd name="T2" fmla="*/ 2 w 10"/>
                <a:gd name="T3" fmla="*/ 17 h 19"/>
                <a:gd name="T4" fmla="*/ 2 w 10"/>
                <a:gd name="T5" fmla="*/ 17 h 19"/>
                <a:gd name="T6" fmla="*/ 2 w 10"/>
                <a:gd name="T7" fmla="*/ 16 h 19"/>
                <a:gd name="T8" fmla="*/ 2 w 10"/>
                <a:gd name="T9" fmla="*/ 16 h 19"/>
                <a:gd name="T10" fmla="*/ 1 w 10"/>
                <a:gd name="T11" fmla="*/ 12 h 19"/>
                <a:gd name="T12" fmla="*/ 1 w 10"/>
                <a:gd name="T13" fmla="*/ 12 h 19"/>
                <a:gd name="T14" fmla="*/ 0 w 10"/>
                <a:gd name="T15" fmla="*/ 3 h 19"/>
                <a:gd name="T16" fmla="*/ 0 w 10"/>
                <a:gd name="T17" fmla="*/ 3 h 19"/>
                <a:gd name="T18" fmla="*/ 2 w 10"/>
                <a:gd name="T19" fmla="*/ 3 h 19"/>
                <a:gd name="T20" fmla="*/ 2 w 10"/>
                <a:gd name="T21" fmla="*/ 3 h 19"/>
                <a:gd name="T22" fmla="*/ 0 w 10"/>
                <a:gd name="T23" fmla="*/ 3 h 19"/>
                <a:gd name="T24" fmla="*/ 0 w 10"/>
                <a:gd name="T25" fmla="*/ 2 h 19"/>
                <a:gd name="T26" fmla="*/ 0 w 10"/>
                <a:gd name="T27" fmla="*/ 2 h 19"/>
                <a:gd name="T28" fmla="*/ 1 w 10"/>
                <a:gd name="T29" fmla="*/ 0 h 19"/>
                <a:gd name="T30" fmla="*/ 9 w 10"/>
                <a:gd name="T31" fmla="*/ 1 h 19"/>
                <a:gd name="T32" fmla="*/ 8 w 10"/>
                <a:gd name="T33" fmla="*/ 3 h 19"/>
                <a:gd name="T34" fmla="*/ 8 w 10"/>
                <a:gd name="T35" fmla="*/ 4 h 19"/>
                <a:gd name="T36" fmla="*/ 8 w 10"/>
                <a:gd name="T37" fmla="*/ 4 h 19"/>
                <a:gd name="T38" fmla="*/ 10 w 10"/>
                <a:gd name="T39" fmla="*/ 14 h 19"/>
                <a:gd name="T40" fmla="*/ 10 w 10"/>
                <a:gd name="T41" fmla="*/ 14 h 19"/>
                <a:gd name="T42" fmla="*/ 10 w 10"/>
                <a:gd name="T43" fmla="*/ 15 h 19"/>
                <a:gd name="T44" fmla="*/ 10 w 10"/>
                <a:gd name="T45" fmla="*/ 16 h 19"/>
                <a:gd name="T46" fmla="*/ 10 w 10"/>
                <a:gd name="T47" fmla="*/ 17 h 19"/>
                <a:gd name="T48" fmla="*/ 3 w 10"/>
                <a:gd name="T49" fmla="*/ 19 h 19"/>
                <a:gd name="T50" fmla="*/ 3 w 10"/>
                <a:gd name="T51" fmla="*/ 1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9"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24"/>
            <p:cNvSpPr/>
            <p:nvPr/>
          </p:nvSpPr>
          <p:spPr bwMode="auto">
            <a:xfrm>
              <a:off x="4275139" y="866776"/>
              <a:ext cx="15875" cy="14288"/>
            </a:xfrm>
            <a:custGeom>
              <a:gdLst>
                <a:gd name="T0" fmla="*/ 0 w 10"/>
                <a:gd name="T1" fmla="*/ 4 h 9"/>
                <a:gd name="T2" fmla="*/ 4 w 10"/>
                <a:gd name="T3" fmla="*/ 0 h 9"/>
                <a:gd name="T4" fmla="*/ 10 w 10"/>
                <a:gd name="T5" fmla="*/ 6 h 9"/>
                <a:gd name="T6" fmla="*/ 8 w 10"/>
                <a:gd name="T7" fmla="*/ 9 h 9"/>
                <a:gd name="T8" fmla="*/ 0 w 10"/>
                <a:gd name="T9" fmla="*/ 4 h 9"/>
                <a:gd name="T10" fmla="*/ 0 w 10"/>
                <a:gd name="T11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25"/>
            <p:cNvSpPr/>
            <p:nvPr/>
          </p:nvSpPr>
          <p:spPr bwMode="auto">
            <a:xfrm>
              <a:off x="4270377" y="862014"/>
              <a:ext cx="25400" cy="23813"/>
            </a:xfrm>
            <a:custGeom>
              <a:gdLst>
                <a:gd name="T0" fmla="*/ 2 w 16"/>
                <a:gd name="T1" fmla="*/ 9 h 15"/>
                <a:gd name="T2" fmla="*/ 3 w 16"/>
                <a:gd name="T3" fmla="*/ 7 h 15"/>
                <a:gd name="T4" fmla="*/ 5 w 16"/>
                <a:gd name="T5" fmla="*/ 8 h 15"/>
                <a:gd name="T6" fmla="*/ 3 w 16"/>
                <a:gd name="T7" fmla="*/ 7 h 15"/>
                <a:gd name="T8" fmla="*/ 2 w 16"/>
                <a:gd name="T9" fmla="*/ 9 h 15"/>
                <a:gd name="T10" fmla="*/ 0 w 16"/>
                <a:gd name="T11" fmla="*/ 7 h 15"/>
                <a:gd name="T12" fmla="*/ 7 w 16"/>
                <a:gd name="T13" fmla="*/ 0 h 15"/>
                <a:gd name="T14" fmla="*/ 16 w 16"/>
                <a:gd name="T15" fmla="*/ 9 h 15"/>
                <a:gd name="T16" fmla="*/ 11 w 16"/>
                <a:gd name="T17" fmla="*/ 15 h 15"/>
                <a:gd name="T18" fmla="*/ 2 w 16"/>
                <a:gd name="T19" fmla="*/ 9 h 15"/>
                <a:gd name="T20" fmla="*/ 2 w 16"/>
                <a:gd name="T21" fmla="*/ 9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lnTo>
                    <a:pt x="3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26"/>
            <p:cNvSpPr>
              <a:spLocks noEditPoints="1"/>
            </p:cNvSpPr>
            <p:nvPr/>
          </p:nvSpPr>
          <p:spPr bwMode="auto">
            <a:xfrm>
              <a:off x="4362452" y="865189"/>
              <a:ext cx="34925" cy="242888"/>
            </a:xfrm>
            <a:custGeom>
              <a:gdLst>
                <a:gd name="T0" fmla="*/ 0 w 22"/>
                <a:gd name="T1" fmla="*/ 148 h 153"/>
                <a:gd name="T2" fmla="*/ 18 w 22"/>
                <a:gd name="T3" fmla="*/ 148 h 153"/>
                <a:gd name="T4" fmla="*/ 12 w 22"/>
                <a:gd name="T5" fmla="*/ 0 h 153"/>
                <a:gd name="T6" fmla="*/ 17 w 22"/>
                <a:gd name="T7" fmla="*/ 0 h 153"/>
                <a:gd name="T8" fmla="*/ 22 w 22"/>
                <a:gd name="T9" fmla="*/ 153 h 153"/>
                <a:gd name="T10" fmla="*/ 0 w 22"/>
                <a:gd name="T11" fmla="*/ 153 h 153"/>
                <a:gd name="T12" fmla="*/ 0 w 22"/>
                <a:gd name="T13" fmla="*/ 148 h 153"/>
                <a:gd name="T14" fmla="*/ 0 w 22"/>
                <a:gd name="T15" fmla="*/ 148 h 153"/>
                <a:gd name="T16" fmla="*/ 12 w 22"/>
                <a:gd name="T17" fmla="*/ 0 h 153"/>
                <a:gd name="T18" fmla="*/ 12 w 22"/>
                <a:gd name="T19" fmla="*/ 0 h 153"/>
                <a:gd name="T20" fmla="*/ 12 w 22"/>
                <a:gd name="T21" fmla="*/ 0 h 153"/>
                <a:gd name="T22" fmla="*/ 12 w 22"/>
                <a:gd name="T23" fmla="*/ 0 h 153"/>
                <a:gd name="T24" fmla="*/ 12 w 22"/>
                <a:gd name="T25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53">
                  <a:moveTo>
                    <a:pt x="0" y="148"/>
                  </a:moveTo>
                  <a:lnTo>
                    <a:pt x="18" y="148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27"/>
            <p:cNvSpPr>
              <a:spLocks noEditPoints="1"/>
            </p:cNvSpPr>
            <p:nvPr/>
          </p:nvSpPr>
          <p:spPr bwMode="auto">
            <a:xfrm>
              <a:off x="4359277" y="862014"/>
              <a:ext cx="41275" cy="249238"/>
            </a:xfrm>
            <a:custGeom>
              <a:gdLst>
                <a:gd name="T0" fmla="*/ 0 w 26"/>
                <a:gd name="T1" fmla="*/ 155 h 157"/>
                <a:gd name="T2" fmla="*/ 0 w 26"/>
                <a:gd name="T3" fmla="*/ 150 h 157"/>
                <a:gd name="T4" fmla="*/ 0 w 26"/>
                <a:gd name="T5" fmla="*/ 148 h 157"/>
                <a:gd name="T6" fmla="*/ 17 w 26"/>
                <a:gd name="T7" fmla="*/ 148 h 157"/>
                <a:gd name="T8" fmla="*/ 12 w 26"/>
                <a:gd name="T9" fmla="*/ 0 h 157"/>
                <a:gd name="T10" fmla="*/ 21 w 26"/>
                <a:gd name="T11" fmla="*/ 0 h 157"/>
                <a:gd name="T12" fmla="*/ 26 w 26"/>
                <a:gd name="T13" fmla="*/ 157 h 157"/>
                <a:gd name="T14" fmla="*/ 0 w 26"/>
                <a:gd name="T15" fmla="*/ 157 h 157"/>
                <a:gd name="T16" fmla="*/ 0 w 26"/>
                <a:gd name="T17" fmla="*/ 155 h 157"/>
                <a:gd name="T18" fmla="*/ 0 w 26"/>
                <a:gd name="T19" fmla="*/ 155 h 157"/>
                <a:gd name="T20" fmla="*/ 22 w 26"/>
                <a:gd name="T21" fmla="*/ 152 h 157"/>
                <a:gd name="T22" fmla="*/ 22 w 26"/>
                <a:gd name="T23" fmla="*/ 152 h 157"/>
                <a:gd name="T24" fmla="*/ 16 w 26"/>
                <a:gd name="T25" fmla="*/ 4 h 157"/>
                <a:gd name="T26" fmla="*/ 22 w 26"/>
                <a:gd name="T27" fmla="*/ 152 h 157"/>
                <a:gd name="T28" fmla="*/ 22 w 26"/>
                <a:gd name="T29" fmla="*/ 152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57">
                  <a:moveTo>
                    <a:pt x="0" y="155"/>
                  </a:moveTo>
                  <a:lnTo>
                    <a:pt x="0" y="150"/>
                  </a:lnTo>
                  <a:lnTo>
                    <a:pt x="0" y="148"/>
                  </a:lnTo>
                  <a:lnTo>
                    <a:pt x="17" y="148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5"/>
                  </a:lnTo>
                  <a:close/>
                  <a:moveTo>
                    <a:pt x="22" y="152"/>
                  </a:moveTo>
                  <a:lnTo>
                    <a:pt x="22" y="152"/>
                  </a:lnTo>
                  <a:lnTo>
                    <a:pt x="16" y="4"/>
                  </a:lnTo>
                  <a:lnTo>
                    <a:pt x="22" y="152"/>
                  </a:lnTo>
                  <a:lnTo>
                    <a:pt x="2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28"/>
            <p:cNvSpPr>
              <a:spLocks noEditPoints="1"/>
            </p:cNvSpPr>
            <p:nvPr/>
          </p:nvSpPr>
          <p:spPr bwMode="auto">
            <a:xfrm>
              <a:off x="4421189" y="849314"/>
              <a:ext cx="52388" cy="266700"/>
            </a:xfrm>
            <a:custGeom>
              <a:gdLst>
                <a:gd name="T0" fmla="*/ 0 w 33"/>
                <a:gd name="T1" fmla="*/ 0 h 168"/>
                <a:gd name="T2" fmla="*/ 5 w 33"/>
                <a:gd name="T3" fmla="*/ 0 h 168"/>
                <a:gd name="T4" fmla="*/ 11 w 33"/>
                <a:gd name="T5" fmla="*/ 163 h 168"/>
                <a:gd name="T6" fmla="*/ 33 w 33"/>
                <a:gd name="T7" fmla="*/ 162 h 168"/>
                <a:gd name="T8" fmla="*/ 33 w 33"/>
                <a:gd name="T9" fmla="*/ 166 h 168"/>
                <a:gd name="T10" fmla="*/ 7 w 33"/>
                <a:gd name="T11" fmla="*/ 168 h 168"/>
                <a:gd name="T12" fmla="*/ 0 w 33"/>
                <a:gd name="T13" fmla="*/ 0 h 168"/>
                <a:gd name="T14" fmla="*/ 0 w 33"/>
                <a:gd name="T15" fmla="*/ 0 h 168"/>
                <a:gd name="T16" fmla="*/ 0 w 33"/>
                <a:gd name="T17" fmla="*/ 0 h 168"/>
                <a:gd name="T18" fmla="*/ 0 w 33"/>
                <a:gd name="T19" fmla="*/ 0 h 168"/>
                <a:gd name="T20" fmla="*/ 0 w 33"/>
                <a:gd name="T21" fmla="*/ 0 h 168"/>
                <a:gd name="T22" fmla="*/ 0 w 33"/>
                <a:gd name="T23" fmla="*/ 0 h 168"/>
                <a:gd name="T24" fmla="*/ 0 w 33"/>
                <a:gd name="T25" fmla="*/ 0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0" y="0"/>
                  </a:moveTo>
                  <a:lnTo>
                    <a:pt x="5" y="0"/>
                  </a:lnTo>
                  <a:lnTo>
                    <a:pt x="11" y="163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7" y="16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29"/>
            <p:cNvSpPr>
              <a:spLocks noEditPoints="1"/>
            </p:cNvSpPr>
            <p:nvPr/>
          </p:nvSpPr>
          <p:spPr bwMode="auto">
            <a:xfrm>
              <a:off x="4418014" y="846139"/>
              <a:ext cx="60325" cy="273050"/>
            </a:xfrm>
            <a:custGeom>
              <a:gdLst>
                <a:gd name="T0" fmla="*/ 0 w 38"/>
                <a:gd name="T1" fmla="*/ 2 h 172"/>
                <a:gd name="T2" fmla="*/ 2 w 38"/>
                <a:gd name="T3" fmla="*/ 2 h 172"/>
                <a:gd name="T4" fmla="*/ 2 w 38"/>
                <a:gd name="T5" fmla="*/ 4 h 172"/>
                <a:gd name="T6" fmla="*/ 2 w 38"/>
                <a:gd name="T7" fmla="*/ 2 h 172"/>
                <a:gd name="T8" fmla="*/ 0 w 38"/>
                <a:gd name="T9" fmla="*/ 2 h 172"/>
                <a:gd name="T10" fmla="*/ 0 w 38"/>
                <a:gd name="T11" fmla="*/ 0 h 172"/>
                <a:gd name="T12" fmla="*/ 9 w 38"/>
                <a:gd name="T13" fmla="*/ 0 h 172"/>
                <a:gd name="T14" fmla="*/ 16 w 38"/>
                <a:gd name="T15" fmla="*/ 162 h 172"/>
                <a:gd name="T16" fmla="*/ 36 w 38"/>
                <a:gd name="T17" fmla="*/ 161 h 172"/>
                <a:gd name="T18" fmla="*/ 38 w 38"/>
                <a:gd name="T19" fmla="*/ 170 h 172"/>
                <a:gd name="T20" fmla="*/ 7 w 38"/>
                <a:gd name="T21" fmla="*/ 172 h 172"/>
                <a:gd name="T22" fmla="*/ 0 w 38"/>
                <a:gd name="T23" fmla="*/ 2 h 172"/>
                <a:gd name="T24" fmla="*/ 0 w 38"/>
                <a:gd name="T25" fmla="*/ 2 h 172"/>
                <a:gd name="T26" fmla="*/ 11 w 38"/>
                <a:gd name="T27" fmla="*/ 168 h 172"/>
                <a:gd name="T28" fmla="*/ 11 w 38"/>
                <a:gd name="T29" fmla="*/ 168 h 172"/>
                <a:gd name="T30" fmla="*/ 7 w 38"/>
                <a:gd name="T31" fmla="*/ 59 h 172"/>
                <a:gd name="T32" fmla="*/ 11 w 38"/>
                <a:gd name="T33" fmla="*/ 168 h 172"/>
                <a:gd name="T34" fmla="*/ 11 w 38"/>
                <a:gd name="T35" fmla="*/ 168 h 172"/>
                <a:gd name="T36" fmla="*/ 13 w 38"/>
                <a:gd name="T37" fmla="*/ 167 h 172"/>
                <a:gd name="T38" fmla="*/ 33 w 38"/>
                <a:gd name="T39" fmla="*/ 166 h 172"/>
                <a:gd name="T40" fmla="*/ 33 w 38"/>
                <a:gd name="T41" fmla="*/ 166 h 172"/>
                <a:gd name="T42" fmla="*/ 13 w 38"/>
                <a:gd name="T43" fmla="*/ 167 h 172"/>
                <a:gd name="T44" fmla="*/ 13 w 38"/>
                <a:gd name="T45" fmla="*/ 167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2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62"/>
                  </a:lnTo>
                  <a:lnTo>
                    <a:pt x="36" y="161"/>
                  </a:lnTo>
                  <a:lnTo>
                    <a:pt x="38" y="170"/>
                  </a:lnTo>
                  <a:lnTo>
                    <a:pt x="7" y="17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168"/>
                  </a:moveTo>
                  <a:lnTo>
                    <a:pt x="11" y="168"/>
                  </a:lnTo>
                  <a:lnTo>
                    <a:pt x="7" y="59"/>
                  </a:lnTo>
                  <a:lnTo>
                    <a:pt x="11" y="168"/>
                  </a:lnTo>
                  <a:lnTo>
                    <a:pt x="11" y="168"/>
                  </a:lnTo>
                  <a:close/>
                  <a:moveTo>
                    <a:pt x="13" y="167"/>
                  </a:moveTo>
                  <a:lnTo>
                    <a:pt x="33" y="166"/>
                  </a:lnTo>
                  <a:lnTo>
                    <a:pt x="33" y="166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772229" y="2351314"/>
            <a:ext cx="2946400" cy="18288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7159934" y="2025173"/>
            <a:ext cx="293511" cy="304800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7159934" y="3326910"/>
            <a:ext cx="293511" cy="304800"/>
          </a:xfrm>
          <a:prstGeom prst="roundRect">
            <a:avLst/>
          </a:prstGeom>
          <a:blipFill dpi="0" rotWithShape="1">
            <a:blip r:embed="rId3"/>
            <a:stretch>
              <a:fillRect l="-9000" t="-37000" r="-81000" b="-111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7163796" y="4592359"/>
            <a:ext cx="293511" cy="304800"/>
          </a:xfrm>
          <a:prstGeom prst="roundRect">
            <a:avLst/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7690568" y="1950205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总体特征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690568" y="2355373"/>
            <a:ext cx="3293478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偏重物质、追求实际效果、喜欢动手及操作类的工作，个性平和稳重。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690568" y="3160369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喜欢的活动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90568" y="3565537"/>
            <a:ext cx="3293478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喜欢具体的事务，喜欢户外活动或操作机器。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676054" y="4524132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适合职业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718810" y="4963160"/>
            <a:ext cx="608965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工作内容以操作性工作，包括与物体、机器、工具、动植物打交道及户外活动为主，比如制造业、渔业、野外生活管理业、贸易业、机械业、农业、林业等行业。或成为军事领域的技术人员、操作人员和工程师。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649600" y="384136"/>
            <a:ext cx="2874497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现 实 型</a:t>
            </a:r>
          </a:p>
        </p:txBody>
      </p:sp>
      <p:sp>
        <p:nvSpPr>
          <p:cNvPr id="7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2" name="任意多边形 81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820093" y="1987378"/>
            <a:ext cx="2327774" cy="3958147"/>
            <a:chOff x="2484439" y="925513"/>
            <a:chExt cx="655390" cy="1114425"/>
          </a:xfrm>
          <a:solidFill>
            <a:srgbClr val="1F4E79"/>
          </a:solidFill>
        </p:grpSpPr>
        <p:sp>
          <p:nvSpPr>
            <p:cNvPr id="6" name="Freeform 3869"/>
            <p:cNvSpPr>
              <a:spLocks noEditPoints="1"/>
            </p:cNvSpPr>
            <p:nvPr/>
          </p:nvSpPr>
          <p:spPr bwMode="auto">
            <a:xfrm>
              <a:off x="2586039" y="1216026"/>
              <a:ext cx="220663" cy="215900"/>
            </a:xfrm>
            <a:custGeom>
              <a:gdLst>
                <a:gd name="T0" fmla="*/ 0 w 127"/>
                <a:gd name="T1" fmla="*/ 62 h 124"/>
                <a:gd name="T2" fmla="*/ 64 w 127"/>
                <a:gd name="T3" fmla="*/ 0 h 124"/>
                <a:gd name="T4" fmla="*/ 64 w 127"/>
                <a:gd name="T5" fmla="*/ 0 h 124"/>
                <a:gd name="T6" fmla="*/ 127 w 127"/>
                <a:gd name="T7" fmla="*/ 62 h 124"/>
                <a:gd name="T8" fmla="*/ 127 w 127"/>
                <a:gd name="T9" fmla="*/ 62 h 124"/>
                <a:gd name="T10" fmla="*/ 64 w 127"/>
                <a:gd name="T11" fmla="*/ 124 h 124"/>
                <a:gd name="T12" fmla="*/ 64 w 127"/>
                <a:gd name="T13" fmla="*/ 124 h 124"/>
                <a:gd name="T14" fmla="*/ 0 w 127"/>
                <a:gd name="T15" fmla="*/ 62 h 124"/>
                <a:gd name="T16" fmla="*/ 4 w 127"/>
                <a:gd name="T17" fmla="*/ 62 h 124"/>
                <a:gd name="T18" fmla="*/ 64 w 127"/>
                <a:gd name="T19" fmla="*/ 120 h 124"/>
                <a:gd name="T20" fmla="*/ 64 w 127"/>
                <a:gd name="T21" fmla="*/ 120 h 124"/>
                <a:gd name="T22" fmla="*/ 123 w 127"/>
                <a:gd name="T23" fmla="*/ 62 h 124"/>
                <a:gd name="T24" fmla="*/ 123 w 127"/>
                <a:gd name="T25" fmla="*/ 62 h 124"/>
                <a:gd name="T26" fmla="*/ 64 w 127"/>
                <a:gd name="T27" fmla="*/ 4 h 124"/>
                <a:gd name="T28" fmla="*/ 64 w 127"/>
                <a:gd name="T29" fmla="*/ 4 h 124"/>
                <a:gd name="T30" fmla="*/ 4 w 127"/>
                <a:gd name="T31" fmla="*/ 62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24">
                  <a:moveTo>
                    <a:pt x="0" y="62"/>
                  </a:moveTo>
                  <a:cubicBezTo>
                    <a:pt x="0" y="28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9" y="0"/>
                    <a:pt x="127" y="28"/>
                    <a:pt x="127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7" y="97"/>
                    <a:pt x="99" y="124"/>
                    <a:pt x="64" y="124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29" y="124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4"/>
                    <a:pt x="31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6" y="120"/>
                    <a:pt x="123" y="94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3" y="30"/>
                    <a:pt x="96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31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870"/>
            <p:cNvSpPr>
              <a:spLocks noEditPoints="1"/>
            </p:cNvSpPr>
            <p:nvPr/>
          </p:nvSpPr>
          <p:spPr bwMode="auto">
            <a:xfrm>
              <a:off x="2582864" y="1211263"/>
              <a:ext cx="228600" cy="223838"/>
            </a:xfrm>
            <a:custGeom>
              <a:gdLst>
                <a:gd name="T0" fmla="*/ 0 w 131"/>
                <a:gd name="T1" fmla="*/ 64 h 128"/>
                <a:gd name="T2" fmla="*/ 66 w 131"/>
                <a:gd name="T3" fmla="*/ 0 h 128"/>
                <a:gd name="T4" fmla="*/ 66 w 131"/>
                <a:gd name="T5" fmla="*/ 0 h 128"/>
                <a:gd name="T6" fmla="*/ 131 w 131"/>
                <a:gd name="T7" fmla="*/ 64 h 128"/>
                <a:gd name="T8" fmla="*/ 131 w 131"/>
                <a:gd name="T9" fmla="*/ 64 h 128"/>
                <a:gd name="T10" fmla="*/ 66 w 131"/>
                <a:gd name="T11" fmla="*/ 128 h 128"/>
                <a:gd name="T12" fmla="*/ 66 w 131"/>
                <a:gd name="T13" fmla="*/ 128 h 128"/>
                <a:gd name="T14" fmla="*/ 0 w 131"/>
                <a:gd name="T15" fmla="*/ 64 h 128"/>
                <a:gd name="T16" fmla="*/ 66 w 131"/>
                <a:gd name="T17" fmla="*/ 124 h 128"/>
                <a:gd name="T18" fmla="*/ 70 w 131"/>
                <a:gd name="T19" fmla="*/ 124 h 128"/>
                <a:gd name="T20" fmla="*/ 70 w 131"/>
                <a:gd name="T21" fmla="*/ 124 h 128"/>
                <a:gd name="T22" fmla="*/ 66 w 131"/>
                <a:gd name="T23" fmla="*/ 124 h 128"/>
                <a:gd name="T24" fmla="*/ 66 w 131"/>
                <a:gd name="T25" fmla="*/ 124 h 128"/>
                <a:gd name="T26" fmla="*/ 61 w 131"/>
                <a:gd name="T27" fmla="*/ 124 h 128"/>
                <a:gd name="T28" fmla="*/ 61 w 131"/>
                <a:gd name="T29" fmla="*/ 124 h 128"/>
                <a:gd name="T30" fmla="*/ 66 w 131"/>
                <a:gd name="T31" fmla="*/ 124 h 128"/>
                <a:gd name="T32" fmla="*/ 66 w 131"/>
                <a:gd name="T33" fmla="*/ 120 h 128"/>
                <a:gd name="T34" fmla="*/ 123 w 131"/>
                <a:gd name="T35" fmla="*/ 64 h 128"/>
                <a:gd name="T36" fmla="*/ 123 w 131"/>
                <a:gd name="T37" fmla="*/ 64 h 128"/>
                <a:gd name="T38" fmla="*/ 66 w 131"/>
                <a:gd name="T39" fmla="*/ 8 h 128"/>
                <a:gd name="T40" fmla="*/ 66 w 131"/>
                <a:gd name="T41" fmla="*/ 8 h 128"/>
                <a:gd name="T42" fmla="*/ 8 w 131"/>
                <a:gd name="T43" fmla="*/ 64 h 128"/>
                <a:gd name="T44" fmla="*/ 8 w 131"/>
                <a:gd name="T45" fmla="*/ 64 h 128"/>
                <a:gd name="T46" fmla="*/ 66 w 131"/>
                <a:gd name="T47" fmla="*/ 120 h 128"/>
                <a:gd name="T48" fmla="*/ 4 w 131"/>
                <a:gd name="T49" fmla="*/ 64 h 128"/>
                <a:gd name="T50" fmla="*/ 24 w 131"/>
                <a:gd name="T51" fmla="*/ 108 h 128"/>
                <a:gd name="T52" fmla="*/ 24 w 131"/>
                <a:gd name="T53" fmla="*/ 108 h 128"/>
                <a:gd name="T54" fmla="*/ 4 w 131"/>
                <a:gd name="T55" fmla="*/ 64 h 128"/>
                <a:gd name="T56" fmla="*/ 4 w 131"/>
                <a:gd name="T57" fmla="*/ 64 h 128"/>
                <a:gd name="T58" fmla="*/ 109 w 131"/>
                <a:gd name="T59" fmla="*/ 107 h 128"/>
                <a:gd name="T60" fmla="*/ 127 w 131"/>
                <a:gd name="T61" fmla="*/ 64 h 128"/>
                <a:gd name="T62" fmla="*/ 127 w 131"/>
                <a:gd name="T63" fmla="*/ 64 h 128"/>
                <a:gd name="T64" fmla="*/ 109 w 131"/>
                <a:gd name="T65" fmla="*/ 107 h 128"/>
                <a:gd name="T66" fmla="*/ 127 w 131"/>
                <a:gd name="T67" fmla="*/ 64 h 128"/>
                <a:gd name="T68" fmla="*/ 107 w 131"/>
                <a:gd name="T69" fmla="*/ 20 h 128"/>
                <a:gd name="T70" fmla="*/ 107 w 131"/>
                <a:gd name="T71" fmla="*/ 20 h 128"/>
                <a:gd name="T72" fmla="*/ 127 w 131"/>
                <a:gd name="T73" fmla="*/ 64 h 128"/>
                <a:gd name="T74" fmla="*/ 6 w 131"/>
                <a:gd name="T75" fmla="*/ 64 h 128"/>
                <a:gd name="T76" fmla="*/ 4 w 131"/>
                <a:gd name="T77" fmla="*/ 64 h 128"/>
                <a:gd name="T78" fmla="*/ 4 w 131"/>
                <a:gd name="T79" fmla="*/ 64 h 128"/>
                <a:gd name="T80" fmla="*/ 4 w 131"/>
                <a:gd name="T81" fmla="*/ 64 h 128"/>
                <a:gd name="T82" fmla="*/ 6 w 131"/>
                <a:gd name="T83" fmla="*/ 64 h 128"/>
                <a:gd name="T84" fmla="*/ 4 w 131"/>
                <a:gd name="T85" fmla="*/ 64 h 128"/>
                <a:gd name="T86" fmla="*/ 25 w 131"/>
                <a:gd name="T87" fmla="*/ 19 h 128"/>
                <a:gd name="T88" fmla="*/ 25 w 131"/>
                <a:gd name="T89" fmla="*/ 19 h 128"/>
                <a:gd name="T90" fmla="*/ 4 w 131"/>
                <a:gd name="T91" fmla="*/ 64 h 128"/>
                <a:gd name="T92" fmla="*/ 61 w 131"/>
                <a:gd name="T93" fmla="*/ 4 h 128"/>
                <a:gd name="T94" fmla="*/ 66 w 131"/>
                <a:gd name="T95" fmla="*/ 4 h 128"/>
                <a:gd name="T96" fmla="*/ 66 w 131"/>
                <a:gd name="T97" fmla="*/ 4 h 128"/>
                <a:gd name="T98" fmla="*/ 70 w 131"/>
                <a:gd name="T99" fmla="*/ 4 h 128"/>
                <a:gd name="T100" fmla="*/ 70 w 131"/>
                <a:gd name="T101" fmla="*/ 4 h 128"/>
                <a:gd name="T102" fmla="*/ 66 w 131"/>
                <a:gd name="T103" fmla="*/ 4 h 128"/>
                <a:gd name="T104" fmla="*/ 66 w 131"/>
                <a:gd name="T105" fmla="*/ 4 h 128"/>
                <a:gd name="T106" fmla="*/ 61 w 131"/>
                <a:gd name="T107" fmla="*/ 4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128">
                  <a:moveTo>
                    <a:pt x="0" y="64"/>
                  </a:moveTo>
                  <a:cubicBezTo>
                    <a:pt x="0" y="29"/>
                    <a:pt x="30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2" y="0"/>
                    <a:pt x="131" y="29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100"/>
                    <a:pt x="102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30" y="128"/>
                    <a:pt x="0" y="100"/>
                    <a:pt x="0" y="64"/>
                  </a:cubicBezTo>
                  <a:close/>
                  <a:moveTo>
                    <a:pt x="66" y="124"/>
                  </a:moveTo>
                  <a:cubicBezTo>
                    <a:pt x="67" y="124"/>
                    <a:pt x="69" y="124"/>
                    <a:pt x="70" y="124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69" y="124"/>
                    <a:pt x="67" y="124"/>
                    <a:pt x="66" y="124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4" y="124"/>
                    <a:pt x="63" y="124"/>
                    <a:pt x="61" y="124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3" y="124"/>
                    <a:pt x="64" y="124"/>
                    <a:pt x="66" y="124"/>
                  </a:cubicBezTo>
                  <a:close/>
                  <a:moveTo>
                    <a:pt x="66" y="120"/>
                  </a:moveTo>
                  <a:cubicBezTo>
                    <a:pt x="97" y="120"/>
                    <a:pt x="123" y="95"/>
                    <a:pt x="123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33"/>
                    <a:pt x="97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4" y="120"/>
                    <a:pt x="66" y="120"/>
                  </a:cubicBezTo>
                  <a:close/>
                  <a:moveTo>
                    <a:pt x="4" y="64"/>
                  </a:moveTo>
                  <a:cubicBezTo>
                    <a:pt x="4" y="82"/>
                    <a:pt x="12" y="97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12" y="97"/>
                    <a:pt x="4" y="82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lose/>
                  <a:moveTo>
                    <a:pt x="109" y="107"/>
                  </a:moveTo>
                  <a:cubicBezTo>
                    <a:pt x="120" y="96"/>
                    <a:pt x="127" y="81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81"/>
                    <a:pt x="120" y="96"/>
                    <a:pt x="109" y="107"/>
                  </a:cubicBezTo>
                  <a:close/>
                  <a:moveTo>
                    <a:pt x="127" y="64"/>
                  </a:moveTo>
                  <a:cubicBezTo>
                    <a:pt x="127" y="47"/>
                    <a:pt x="119" y="31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9" y="31"/>
                    <a:pt x="127" y="47"/>
                    <a:pt x="127" y="64"/>
                  </a:cubicBezTo>
                  <a:close/>
                  <a:moveTo>
                    <a:pt x="6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4"/>
                    <a:pt x="6" y="64"/>
                    <a:pt x="6" y="64"/>
                  </a:cubicBezTo>
                  <a:close/>
                  <a:moveTo>
                    <a:pt x="4" y="64"/>
                  </a:moveTo>
                  <a:cubicBezTo>
                    <a:pt x="4" y="46"/>
                    <a:pt x="12" y="30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2" y="30"/>
                    <a:pt x="4" y="46"/>
                    <a:pt x="4" y="64"/>
                  </a:cubicBezTo>
                  <a:close/>
                  <a:moveTo>
                    <a:pt x="61" y="4"/>
                  </a:moveTo>
                  <a:cubicBezTo>
                    <a:pt x="63" y="4"/>
                    <a:pt x="64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7" y="4"/>
                    <a:pt x="69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4" y="4"/>
                    <a:pt x="63" y="4"/>
                    <a:pt x="6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871"/>
            <p:cNvSpPr/>
            <p:nvPr/>
          </p:nvSpPr>
          <p:spPr bwMode="auto">
            <a:xfrm>
              <a:off x="2655889" y="1281113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872"/>
            <p:cNvSpPr>
              <a:spLocks noEditPoints="1"/>
            </p:cNvSpPr>
            <p:nvPr/>
          </p:nvSpPr>
          <p:spPr bwMode="auto">
            <a:xfrm>
              <a:off x="2652714" y="1277938"/>
              <a:ext cx="15875" cy="14288"/>
            </a:xfrm>
            <a:custGeom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5 w 10"/>
                <a:gd name="T25" fmla="*/ 5 h 9"/>
                <a:gd name="T26" fmla="*/ 5 w 10"/>
                <a:gd name="T27" fmla="*/ 5 h 9"/>
                <a:gd name="T28" fmla="*/ 4 w 10"/>
                <a:gd name="T29" fmla="*/ 5 h 9"/>
                <a:gd name="T30" fmla="*/ 4 w 10"/>
                <a:gd name="T31" fmla="*/ 5 h 9"/>
                <a:gd name="T32" fmla="*/ 5 w 10"/>
                <a:gd name="T33" fmla="*/ 5 h 9"/>
                <a:gd name="T34" fmla="*/ 5 w 10"/>
                <a:gd name="T3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5" y="5"/>
                  </a:move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873"/>
            <p:cNvSpPr/>
            <p:nvPr/>
          </p:nvSpPr>
          <p:spPr bwMode="auto">
            <a:xfrm>
              <a:off x="2725739" y="1265238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874"/>
            <p:cNvSpPr>
              <a:spLocks noEditPoints="1"/>
            </p:cNvSpPr>
            <p:nvPr/>
          </p:nvSpPr>
          <p:spPr bwMode="auto">
            <a:xfrm>
              <a:off x="2722564" y="1262063"/>
              <a:ext cx="15875" cy="14288"/>
            </a:xfrm>
            <a:custGeom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4 w 10"/>
                <a:gd name="T25" fmla="*/ 5 h 9"/>
                <a:gd name="T26" fmla="*/ 5 w 10"/>
                <a:gd name="T27" fmla="*/ 5 h 9"/>
                <a:gd name="T28" fmla="*/ 4 w 10"/>
                <a:gd name="T29" fmla="*/ 5 h 9"/>
                <a:gd name="T30" fmla="*/ 4 w 10"/>
                <a:gd name="T31" fmla="*/ 5 h 9"/>
                <a:gd name="T32" fmla="*/ 4 w 10"/>
                <a:gd name="T33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5"/>
                  </a:move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75"/>
            <p:cNvSpPr/>
            <p:nvPr/>
          </p:nvSpPr>
          <p:spPr bwMode="auto">
            <a:xfrm>
              <a:off x="2640014" y="1323976"/>
              <a:ext cx="119063" cy="53975"/>
            </a:xfrm>
            <a:custGeom>
              <a:gdLst>
                <a:gd name="T0" fmla="*/ 0 w 68"/>
                <a:gd name="T1" fmla="*/ 14 h 31"/>
                <a:gd name="T2" fmla="*/ 3 w 68"/>
                <a:gd name="T3" fmla="*/ 12 h 31"/>
                <a:gd name="T4" fmla="*/ 5 w 68"/>
                <a:gd name="T5" fmla="*/ 15 h 31"/>
                <a:gd name="T6" fmla="*/ 5 w 68"/>
                <a:gd name="T7" fmla="*/ 15 h 31"/>
                <a:gd name="T8" fmla="*/ 10 w 68"/>
                <a:gd name="T9" fmla="*/ 20 h 31"/>
                <a:gd name="T10" fmla="*/ 10 w 68"/>
                <a:gd name="T11" fmla="*/ 20 h 31"/>
                <a:gd name="T12" fmla="*/ 31 w 68"/>
                <a:gd name="T13" fmla="*/ 27 h 31"/>
                <a:gd name="T14" fmla="*/ 31 w 68"/>
                <a:gd name="T15" fmla="*/ 27 h 31"/>
                <a:gd name="T16" fmla="*/ 42 w 68"/>
                <a:gd name="T17" fmla="*/ 26 h 31"/>
                <a:gd name="T18" fmla="*/ 42 w 68"/>
                <a:gd name="T19" fmla="*/ 26 h 31"/>
                <a:gd name="T20" fmla="*/ 64 w 68"/>
                <a:gd name="T21" fmla="*/ 4 h 31"/>
                <a:gd name="T22" fmla="*/ 64 w 68"/>
                <a:gd name="T23" fmla="*/ 4 h 31"/>
                <a:gd name="T24" fmla="*/ 63 w 68"/>
                <a:gd name="T25" fmla="*/ 1 h 31"/>
                <a:gd name="T26" fmla="*/ 63 w 68"/>
                <a:gd name="T27" fmla="*/ 1 h 31"/>
                <a:gd name="T28" fmla="*/ 67 w 68"/>
                <a:gd name="T29" fmla="*/ 0 h 31"/>
                <a:gd name="T30" fmla="*/ 68 w 68"/>
                <a:gd name="T31" fmla="*/ 4 h 31"/>
                <a:gd name="T32" fmla="*/ 68 w 68"/>
                <a:gd name="T33" fmla="*/ 4 h 31"/>
                <a:gd name="T34" fmla="*/ 43 w 68"/>
                <a:gd name="T35" fmla="*/ 30 h 31"/>
                <a:gd name="T36" fmla="*/ 43 w 68"/>
                <a:gd name="T37" fmla="*/ 30 h 31"/>
                <a:gd name="T38" fmla="*/ 31 w 68"/>
                <a:gd name="T39" fmla="*/ 31 h 31"/>
                <a:gd name="T40" fmla="*/ 31 w 68"/>
                <a:gd name="T41" fmla="*/ 31 h 31"/>
                <a:gd name="T42" fmla="*/ 0 w 68"/>
                <a:gd name="T43" fmla="*/ 14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31">
                  <a:moveTo>
                    <a:pt x="0" y="14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6"/>
                    <a:pt x="8" y="18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4" y="24"/>
                    <a:pt x="2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4" y="27"/>
                    <a:pt x="38" y="27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61" y="21"/>
                    <a:pt x="63" y="10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8" y="2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11"/>
                    <a:pt x="64" y="24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38" y="31"/>
                    <a:pt x="34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9" y="31"/>
                    <a:pt x="0" y="15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876"/>
            <p:cNvSpPr>
              <a:spLocks noEditPoints="1"/>
            </p:cNvSpPr>
            <p:nvPr/>
          </p:nvSpPr>
          <p:spPr bwMode="auto">
            <a:xfrm>
              <a:off x="2635252" y="1317626"/>
              <a:ext cx="127000" cy="63500"/>
            </a:xfrm>
            <a:custGeom>
              <a:gdLst>
                <a:gd name="T0" fmla="*/ 1 w 73"/>
                <a:gd name="T1" fmla="*/ 18 h 36"/>
                <a:gd name="T2" fmla="*/ 3 w 73"/>
                <a:gd name="T3" fmla="*/ 17 h 36"/>
                <a:gd name="T4" fmla="*/ 3 w 73"/>
                <a:gd name="T5" fmla="*/ 17 h 36"/>
                <a:gd name="T6" fmla="*/ 0 w 73"/>
                <a:gd name="T7" fmla="*/ 17 h 36"/>
                <a:gd name="T8" fmla="*/ 6 w 73"/>
                <a:gd name="T9" fmla="*/ 13 h 36"/>
                <a:gd name="T10" fmla="*/ 8 w 73"/>
                <a:gd name="T11" fmla="*/ 14 h 36"/>
                <a:gd name="T12" fmla="*/ 8 w 73"/>
                <a:gd name="T13" fmla="*/ 14 h 36"/>
                <a:gd name="T14" fmla="*/ 8 w 73"/>
                <a:gd name="T15" fmla="*/ 14 h 36"/>
                <a:gd name="T16" fmla="*/ 8 w 73"/>
                <a:gd name="T17" fmla="*/ 15 h 36"/>
                <a:gd name="T18" fmla="*/ 8 w 73"/>
                <a:gd name="T19" fmla="*/ 15 h 36"/>
                <a:gd name="T20" fmla="*/ 9 w 73"/>
                <a:gd name="T21" fmla="*/ 16 h 36"/>
                <a:gd name="T22" fmla="*/ 14 w 73"/>
                <a:gd name="T23" fmla="*/ 21 h 36"/>
                <a:gd name="T24" fmla="*/ 34 w 73"/>
                <a:gd name="T25" fmla="*/ 28 h 36"/>
                <a:gd name="T26" fmla="*/ 44 w 73"/>
                <a:gd name="T27" fmla="*/ 27 h 36"/>
                <a:gd name="T28" fmla="*/ 65 w 73"/>
                <a:gd name="T29" fmla="*/ 7 h 36"/>
                <a:gd name="T30" fmla="*/ 64 w 73"/>
                <a:gd name="T31" fmla="*/ 4 h 36"/>
                <a:gd name="T32" fmla="*/ 64 w 73"/>
                <a:gd name="T33" fmla="*/ 2 h 36"/>
                <a:gd name="T34" fmla="*/ 72 w 73"/>
                <a:gd name="T35" fmla="*/ 2 h 36"/>
                <a:gd name="T36" fmla="*/ 73 w 73"/>
                <a:gd name="T37" fmla="*/ 7 h 36"/>
                <a:gd name="T38" fmla="*/ 73 w 73"/>
                <a:gd name="T39" fmla="*/ 7 h 36"/>
                <a:gd name="T40" fmla="*/ 46 w 73"/>
                <a:gd name="T41" fmla="*/ 35 h 36"/>
                <a:gd name="T42" fmla="*/ 34 w 73"/>
                <a:gd name="T43" fmla="*/ 36 h 36"/>
                <a:gd name="T44" fmla="*/ 8 w 73"/>
                <a:gd name="T45" fmla="*/ 21 h 36"/>
                <a:gd name="T46" fmla="*/ 6 w 73"/>
                <a:gd name="T47" fmla="*/ 19 h 36"/>
                <a:gd name="T48" fmla="*/ 6 w 73"/>
                <a:gd name="T49" fmla="*/ 18 h 36"/>
                <a:gd name="T50" fmla="*/ 6 w 73"/>
                <a:gd name="T51" fmla="*/ 18 h 36"/>
                <a:gd name="T52" fmla="*/ 6 w 73"/>
                <a:gd name="T53" fmla="*/ 18 h 36"/>
                <a:gd name="T54" fmla="*/ 6 w 73"/>
                <a:gd name="T55" fmla="*/ 18 h 36"/>
                <a:gd name="T56" fmla="*/ 6 w 73"/>
                <a:gd name="T57" fmla="*/ 18 h 36"/>
                <a:gd name="T58" fmla="*/ 68 w 73"/>
                <a:gd name="T59" fmla="*/ 8 h 36"/>
                <a:gd name="T60" fmla="*/ 69 w 73"/>
                <a:gd name="T61" fmla="*/ 7 h 36"/>
                <a:gd name="T62" fmla="*/ 69 w 73"/>
                <a:gd name="T63" fmla="*/ 7 h 36"/>
                <a:gd name="T64" fmla="*/ 68 w 73"/>
                <a:gd name="T65" fmla="*/ 5 h 36"/>
                <a:gd name="T66" fmla="*/ 68 w 73"/>
                <a:gd name="T67" fmla="*/ 5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36">
                  <a:moveTo>
                    <a:pt x="34" y="36"/>
                  </a:moveTo>
                  <a:cubicBezTo>
                    <a:pt x="11" y="36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8"/>
                    <a:pt x="12" y="20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8" y="25"/>
                    <a:pt x="25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7" y="28"/>
                    <a:pt x="40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63" y="22"/>
                    <a:pt x="64" y="12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5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3"/>
                    <a:pt x="73" y="4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15"/>
                    <a:pt x="68" y="29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36"/>
                    <a:pt x="38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lose/>
                  <a:moveTo>
                    <a:pt x="8" y="21"/>
                  </a:moveTo>
                  <a:cubicBezTo>
                    <a:pt x="8" y="21"/>
                    <a:pt x="7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8" y="21"/>
                    <a:pt x="8" y="21"/>
                  </a:cubicBezTo>
                  <a:close/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69" y="7"/>
                  </a:moveTo>
                  <a:cubicBezTo>
                    <a:pt x="69" y="7"/>
                    <a:pt x="69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9" y="8"/>
                    <a:pt x="69" y="8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6"/>
                    <a:pt x="68" y="6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69" y="6"/>
                    <a:pt x="6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877"/>
            <p:cNvSpPr/>
            <p:nvPr/>
          </p:nvSpPr>
          <p:spPr bwMode="auto">
            <a:xfrm>
              <a:off x="2673352" y="1181101"/>
              <a:ext cx="57150" cy="38100"/>
            </a:xfrm>
            <a:custGeom>
              <a:gdLst>
                <a:gd name="T0" fmla="*/ 0 w 33"/>
                <a:gd name="T1" fmla="*/ 22 h 22"/>
                <a:gd name="T2" fmla="*/ 15 w 33"/>
                <a:gd name="T3" fmla="*/ 0 h 22"/>
                <a:gd name="T4" fmla="*/ 7 w 33"/>
                <a:gd name="T5" fmla="*/ 19 h 22"/>
                <a:gd name="T6" fmla="*/ 27 w 33"/>
                <a:gd name="T7" fmla="*/ 0 h 22"/>
                <a:gd name="T8" fmla="*/ 15 w 33"/>
                <a:gd name="T9" fmla="*/ 22 h 22"/>
                <a:gd name="T10" fmla="*/ 33 w 33"/>
                <a:gd name="T11" fmla="*/ 6 h 22"/>
                <a:gd name="T12" fmla="*/ 20 w 33"/>
                <a:gd name="T13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0" y="22"/>
                  </a:moveTo>
                  <a:cubicBezTo>
                    <a:pt x="0" y="22"/>
                    <a:pt x="12" y="0"/>
                    <a:pt x="15" y="0"/>
                  </a:cubicBezTo>
                  <a:cubicBezTo>
                    <a:pt x="17" y="0"/>
                    <a:pt x="7" y="19"/>
                    <a:pt x="7" y="1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0" y="22"/>
                    <a:pt x="20" y="22"/>
                    <a:pt x="20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878"/>
            <p:cNvSpPr/>
            <p:nvPr/>
          </p:nvSpPr>
          <p:spPr bwMode="auto">
            <a:xfrm>
              <a:off x="2671764" y="1177926"/>
              <a:ext cx="60325" cy="44450"/>
            </a:xfrm>
            <a:custGeom>
              <a:gdLst>
                <a:gd name="T0" fmla="*/ 19 w 35"/>
                <a:gd name="T1" fmla="*/ 23 h 26"/>
                <a:gd name="T2" fmla="*/ 17 w 35"/>
                <a:gd name="T3" fmla="*/ 26 h 26"/>
                <a:gd name="T4" fmla="*/ 14 w 35"/>
                <a:gd name="T5" fmla="*/ 23 h 26"/>
                <a:gd name="T6" fmla="*/ 19 w 35"/>
                <a:gd name="T7" fmla="*/ 13 h 26"/>
                <a:gd name="T8" fmla="*/ 10 w 35"/>
                <a:gd name="T9" fmla="*/ 22 h 26"/>
                <a:gd name="T10" fmla="*/ 7 w 35"/>
                <a:gd name="T11" fmla="*/ 20 h 26"/>
                <a:gd name="T12" fmla="*/ 10 w 35"/>
                <a:gd name="T13" fmla="*/ 12 h 26"/>
                <a:gd name="T14" fmla="*/ 10 w 35"/>
                <a:gd name="T15" fmla="*/ 12 h 26"/>
                <a:gd name="T16" fmla="*/ 12 w 35"/>
                <a:gd name="T17" fmla="*/ 9 h 26"/>
                <a:gd name="T18" fmla="*/ 12 w 35"/>
                <a:gd name="T19" fmla="*/ 9 h 26"/>
                <a:gd name="T20" fmla="*/ 9 w 35"/>
                <a:gd name="T21" fmla="*/ 14 h 26"/>
                <a:gd name="T22" fmla="*/ 9 w 35"/>
                <a:gd name="T23" fmla="*/ 14 h 26"/>
                <a:gd name="T24" fmla="*/ 3 w 35"/>
                <a:gd name="T25" fmla="*/ 25 h 26"/>
                <a:gd name="T26" fmla="*/ 3 w 35"/>
                <a:gd name="T27" fmla="*/ 25 h 26"/>
                <a:gd name="T28" fmla="*/ 0 w 35"/>
                <a:gd name="T29" fmla="*/ 23 h 26"/>
                <a:gd name="T30" fmla="*/ 13 w 35"/>
                <a:gd name="T31" fmla="*/ 1 h 26"/>
                <a:gd name="T32" fmla="*/ 13 w 35"/>
                <a:gd name="T33" fmla="*/ 1 h 26"/>
                <a:gd name="T34" fmla="*/ 16 w 35"/>
                <a:gd name="T35" fmla="*/ 0 h 26"/>
                <a:gd name="T36" fmla="*/ 16 w 35"/>
                <a:gd name="T37" fmla="*/ 0 h 26"/>
                <a:gd name="T38" fmla="*/ 18 w 35"/>
                <a:gd name="T39" fmla="*/ 1 h 26"/>
                <a:gd name="T40" fmla="*/ 18 w 35"/>
                <a:gd name="T41" fmla="*/ 1 h 26"/>
                <a:gd name="T42" fmla="*/ 18 w 35"/>
                <a:gd name="T43" fmla="*/ 3 h 26"/>
                <a:gd name="T44" fmla="*/ 18 w 35"/>
                <a:gd name="T45" fmla="*/ 3 h 26"/>
                <a:gd name="T46" fmla="*/ 15 w 35"/>
                <a:gd name="T47" fmla="*/ 11 h 26"/>
                <a:gd name="T48" fmla="*/ 15 w 35"/>
                <a:gd name="T49" fmla="*/ 11 h 26"/>
                <a:gd name="T50" fmla="*/ 26 w 35"/>
                <a:gd name="T51" fmla="*/ 0 h 26"/>
                <a:gd name="T52" fmla="*/ 29 w 35"/>
                <a:gd name="T53" fmla="*/ 3 h 26"/>
                <a:gd name="T54" fmla="*/ 23 w 35"/>
                <a:gd name="T55" fmla="*/ 15 h 26"/>
                <a:gd name="T56" fmla="*/ 33 w 35"/>
                <a:gd name="T57" fmla="*/ 7 h 26"/>
                <a:gd name="T58" fmla="*/ 35 w 35"/>
                <a:gd name="T59" fmla="*/ 9 h 26"/>
                <a:gd name="T60" fmla="*/ 22 w 35"/>
                <a:gd name="T61" fmla="*/ 26 h 26"/>
                <a:gd name="T62" fmla="*/ 19 w 35"/>
                <a:gd name="T63" fmla="*/ 23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26">
                  <a:moveTo>
                    <a:pt x="19" y="23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9" y="16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1"/>
                    <a:pt x="10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9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8" y="6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8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9" y="23"/>
                    <a:pt x="19" y="23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879"/>
            <p:cNvSpPr/>
            <p:nvPr/>
          </p:nvSpPr>
          <p:spPr bwMode="auto">
            <a:xfrm>
              <a:off x="2671764" y="1177926"/>
              <a:ext cx="60325" cy="44450"/>
            </a:xfrm>
            <a:custGeom>
              <a:gdLst>
                <a:gd name="T0" fmla="*/ 19 w 35"/>
                <a:gd name="T1" fmla="*/ 23 h 26"/>
                <a:gd name="T2" fmla="*/ 17 w 35"/>
                <a:gd name="T3" fmla="*/ 26 h 26"/>
                <a:gd name="T4" fmla="*/ 14 w 35"/>
                <a:gd name="T5" fmla="*/ 23 h 26"/>
                <a:gd name="T6" fmla="*/ 19 w 35"/>
                <a:gd name="T7" fmla="*/ 13 h 26"/>
                <a:gd name="T8" fmla="*/ 10 w 35"/>
                <a:gd name="T9" fmla="*/ 22 h 26"/>
                <a:gd name="T10" fmla="*/ 7 w 35"/>
                <a:gd name="T11" fmla="*/ 20 h 26"/>
                <a:gd name="T12" fmla="*/ 10 w 35"/>
                <a:gd name="T13" fmla="*/ 12 h 26"/>
                <a:gd name="T14" fmla="*/ 10 w 35"/>
                <a:gd name="T15" fmla="*/ 12 h 26"/>
                <a:gd name="T16" fmla="*/ 12 w 35"/>
                <a:gd name="T17" fmla="*/ 9 h 26"/>
                <a:gd name="T18" fmla="*/ 12 w 35"/>
                <a:gd name="T19" fmla="*/ 9 h 26"/>
                <a:gd name="T20" fmla="*/ 9 w 35"/>
                <a:gd name="T21" fmla="*/ 14 h 26"/>
                <a:gd name="T22" fmla="*/ 9 w 35"/>
                <a:gd name="T23" fmla="*/ 14 h 26"/>
                <a:gd name="T24" fmla="*/ 3 w 35"/>
                <a:gd name="T25" fmla="*/ 25 h 26"/>
                <a:gd name="T26" fmla="*/ 3 w 35"/>
                <a:gd name="T27" fmla="*/ 25 h 26"/>
                <a:gd name="T28" fmla="*/ 3 w 35"/>
                <a:gd name="T29" fmla="*/ 25 h 26"/>
                <a:gd name="T30" fmla="*/ 0 w 35"/>
                <a:gd name="T31" fmla="*/ 23 h 26"/>
                <a:gd name="T32" fmla="*/ 13 w 35"/>
                <a:gd name="T33" fmla="*/ 1 h 26"/>
                <a:gd name="T34" fmla="*/ 13 w 35"/>
                <a:gd name="T35" fmla="*/ 1 h 26"/>
                <a:gd name="T36" fmla="*/ 16 w 35"/>
                <a:gd name="T37" fmla="*/ 0 h 26"/>
                <a:gd name="T38" fmla="*/ 16 w 35"/>
                <a:gd name="T39" fmla="*/ 0 h 26"/>
                <a:gd name="T40" fmla="*/ 18 w 35"/>
                <a:gd name="T41" fmla="*/ 1 h 26"/>
                <a:gd name="T42" fmla="*/ 18 w 35"/>
                <a:gd name="T43" fmla="*/ 1 h 26"/>
                <a:gd name="T44" fmla="*/ 18 w 35"/>
                <a:gd name="T45" fmla="*/ 3 h 26"/>
                <a:gd name="T46" fmla="*/ 18 w 35"/>
                <a:gd name="T47" fmla="*/ 3 h 26"/>
                <a:gd name="T48" fmla="*/ 15 w 35"/>
                <a:gd name="T49" fmla="*/ 11 h 26"/>
                <a:gd name="T50" fmla="*/ 15 w 35"/>
                <a:gd name="T51" fmla="*/ 11 h 26"/>
                <a:gd name="T52" fmla="*/ 26 w 35"/>
                <a:gd name="T53" fmla="*/ 0 h 26"/>
                <a:gd name="T54" fmla="*/ 29 w 35"/>
                <a:gd name="T55" fmla="*/ 3 h 26"/>
                <a:gd name="T56" fmla="*/ 23 w 35"/>
                <a:gd name="T57" fmla="*/ 15 h 26"/>
                <a:gd name="T58" fmla="*/ 33 w 35"/>
                <a:gd name="T59" fmla="*/ 7 h 26"/>
                <a:gd name="T60" fmla="*/ 35 w 35"/>
                <a:gd name="T61" fmla="*/ 9 h 26"/>
                <a:gd name="T62" fmla="*/ 22 w 35"/>
                <a:gd name="T63" fmla="*/ 26 h 26"/>
                <a:gd name="T64" fmla="*/ 19 w 35"/>
                <a:gd name="T65" fmla="*/ 23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" h="26">
                  <a:moveTo>
                    <a:pt x="19" y="23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9" y="16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1"/>
                    <a:pt x="10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9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8" y="6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5"/>
                    <a:pt x="17" y="8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9" y="23"/>
                    <a:pt x="19" y="23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880"/>
            <p:cNvSpPr>
              <a:spLocks noEditPoints="1"/>
            </p:cNvSpPr>
            <p:nvPr/>
          </p:nvSpPr>
          <p:spPr bwMode="auto">
            <a:xfrm>
              <a:off x="2663827" y="1173163"/>
              <a:ext cx="74613" cy="53975"/>
            </a:xfrm>
            <a:custGeom>
              <a:gdLst>
                <a:gd name="T0" fmla="*/ 21 w 42"/>
                <a:gd name="T1" fmla="*/ 30 h 31"/>
                <a:gd name="T2" fmla="*/ 14 w 42"/>
                <a:gd name="T3" fmla="*/ 27 h 31"/>
                <a:gd name="T4" fmla="*/ 9 w 42"/>
                <a:gd name="T5" fmla="*/ 28 h 31"/>
                <a:gd name="T6" fmla="*/ 9 w 42"/>
                <a:gd name="T7" fmla="*/ 28 h 31"/>
                <a:gd name="T8" fmla="*/ 7 w 42"/>
                <a:gd name="T9" fmla="*/ 27 h 31"/>
                <a:gd name="T10" fmla="*/ 0 w 42"/>
                <a:gd name="T11" fmla="*/ 26 h 31"/>
                <a:gd name="T12" fmla="*/ 2 w 42"/>
                <a:gd name="T13" fmla="*/ 24 h 31"/>
                <a:gd name="T14" fmla="*/ 3 w 42"/>
                <a:gd name="T15" fmla="*/ 22 h 31"/>
                <a:gd name="T16" fmla="*/ 7 w 42"/>
                <a:gd name="T17" fmla="*/ 15 h 31"/>
                <a:gd name="T18" fmla="*/ 15 w 42"/>
                <a:gd name="T19" fmla="*/ 2 h 31"/>
                <a:gd name="T20" fmla="*/ 19 w 42"/>
                <a:gd name="T21" fmla="*/ 0 h 31"/>
                <a:gd name="T22" fmla="*/ 20 w 42"/>
                <a:gd name="T23" fmla="*/ 0 h 31"/>
                <a:gd name="T24" fmla="*/ 23 w 42"/>
                <a:gd name="T25" fmla="*/ 2 h 31"/>
                <a:gd name="T26" fmla="*/ 24 w 42"/>
                <a:gd name="T27" fmla="*/ 5 h 31"/>
                <a:gd name="T28" fmla="*/ 24 w 42"/>
                <a:gd name="T29" fmla="*/ 6 h 31"/>
                <a:gd name="T30" fmla="*/ 30 w 42"/>
                <a:gd name="T31" fmla="*/ 0 h 31"/>
                <a:gd name="T32" fmla="*/ 35 w 42"/>
                <a:gd name="T33" fmla="*/ 6 h 31"/>
                <a:gd name="T34" fmla="*/ 37 w 42"/>
                <a:gd name="T35" fmla="*/ 6 h 31"/>
                <a:gd name="T36" fmla="*/ 27 w 42"/>
                <a:gd name="T37" fmla="*/ 31 h 31"/>
                <a:gd name="T38" fmla="*/ 22 w 42"/>
                <a:gd name="T39" fmla="*/ 27 h 31"/>
                <a:gd name="T40" fmla="*/ 22 w 42"/>
                <a:gd name="T41" fmla="*/ 27 h 31"/>
                <a:gd name="T42" fmla="*/ 21 w 42"/>
                <a:gd name="T43" fmla="*/ 25 h 31"/>
                <a:gd name="T44" fmla="*/ 23 w 42"/>
                <a:gd name="T45" fmla="*/ 23 h 31"/>
                <a:gd name="T46" fmla="*/ 26 w 42"/>
                <a:gd name="T47" fmla="*/ 25 h 31"/>
                <a:gd name="T48" fmla="*/ 36 w 42"/>
                <a:gd name="T49" fmla="*/ 11 h 31"/>
                <a:gd name="T50" fmla="*/ 25 w 42"/>
                <a:gd name="T51" fmla="*/ 16 h 31"/>
                <a:gd name="T52" fmla="*/ 14 w 42"/>
                <a:gd name="T53" fmla="*/ 22 h 31"/>
                <a:gd name="T54" fmla="*/ 18 w 42"/>
                <a:gd name="T55" fmla="*/ 12 h 31"/>
                <a:gd name="T56" fmla="*/ 20 w 42"/>
                <a:gd name="T57" fmla="*/ 5 h 31"/>
                <a:gd name="T58" fmla="*/ 20 w 42"/>
                <a:gd name="T59" fmla="*/ 4 h 31"/>
                <a:gd name="T60" fmla="*/ 20 w 42"/>
                <a:gd name="T61" fmla="*/ 4 h 31"/>
                <a:gd name="T62" fmla="*/ 20 w 42"/>
                <a:gd name="T63" fmla="*/ 4 h 31"/>
                <a:gd name="T64" fmla="*/ 18 w 42"/>
                <a:gd name="T65" fmla="*/ 5 h 31"/>
                <a:gd name="T66" fmla="*/ 14 w 42"/>
                <a:gd name="T67" fmla="*/ 11 h 31"/>
                <a:gd name="T68" fmla="*/ 14 w 42"/>
                <a:gd name="T69" fmla="*/ 10 h 31"/>
                <a:gd name="T70" fmla="*/ 16 w 42"/>
                <a:gd name="T71" fmla="*/ 15 h 31"/>
                <a:gd name="T72" fmla="*/ 13 w 42"/>
                <a:gd name="T73" fmla="*/ 21 h 31"/>
                <a:gd name="T74" fmla="*/ 14 w 42"/>
                <a:gd name="T75" fmla="*/ 22 h 31"/>
                <a:gd name="T76" fmla="*/ 31 w 42"/>
                <a:gd name="T77" fmla="*/ 5 h 31"/>
                <a:gd name="T78" fmla="*/ 22 w 42"/>
                <a:gd name="T79" fmla="*/ 13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31">
                  <a:moveTo>
                    <a:pt x="24" y="28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0"/>
                    <a:pt x="5" y="18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0"/>
                    <a:pt x="13" y="5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7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3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4" y="28"/>
                    <a:pt x="24" y="28"/>
                    <a:pt x="24" y="28"/>
                  </a:cubicBezTo>
                  <a:close/>
                  <a:moveTo>
                    <a:pt x="22" y="27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2" y="27"/>
                    <a:pt x="22" y="27"/>
                    <a:pt x="22" y="27"/>
                  </a:cubicBezTo>
                  <a:close/>
                  <a:moveTo>
                    <a:pt x="20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0" y="25"/>
                    <a:pt x="20" y="25"/>
                    <a:pt x="20" y="25"/>
                  </a:cubicBezTo>
                  <a:close/>
                  <a:moveTo>
                    <a:pt x="14" y="22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9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8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7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8"/>
                    <a:pt x="14" y="20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25" y="16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5" y="16"/>
                    <a:pt x="25" y="16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881"/>
            <p:cNvSpPr/>
            <p:nvPr/>
          </p:nvSpPr>
          <p:spPr bwMode="auto">
            <a:xfrm flipH="1">
              <a:off x="2697164" y="1423988"/>
              <a:ext cx="0" cy="25400"/>
            </a:xfrm>
            <a:custGeom>
              <a:gdLst>
                <a:gd name="T0" fmla="*/ 16 h 16"/>
                <a:gd name="T1" fmla="*/ 0 h 16"/>
                <a:gd name="T2" fmla="*/ 16 h 16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3882"/>
            <p:cNvSpPr>
              <a:spLocks noChangeShapeType="1"/>
            </p:cNvSpPr>
            <p:nvPr/>
          </p:nvSpPr>
          <p:spPr bwMode="auto">
            <a:xfrm flipH="1" flipV="1">
              <a:off x="2697164" y="1423988"/>
              <a:ext cx="0" cy="2540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883"/>
            <p:cNvSpPr/>
            <p:nvPr/>
          </p:nvSpPr>
          <p:spPr bwMode="auto">
            <a:xfrm>
              <a:off x="2693989" y="1423988"/>
              <a:ext cx="6350" cy="25400"/>
            </a:xfrm>
            <a:custGeom>
              <a:gdLst>
                <a:gd name="T0" fmla="*/ 0 w 4"/>
                <a:gd name="T1" fmla="*/ 16 h 16"/>
                <a:gd name="T2" fmla="*/ 0 w 4"/>
                <a:gd name="T3" fmla="*/ 0 h 16"/>
                <a:gd name="T4" fmla="*/ 4 w 4"/>
                <a:gd name="T5" fmla="*/ 0 h 16"/>
                <a:gd name="T6" fmla="*/ 4 w 4"/>
                <a:gd name="T7" fmla="*/ 16 h 16"/>
                <a:gd name="T8" fmla="*/ 0 w 4"/>
                <a:gd name="T9" fmla="*/ 16 h 16"/>
                <a:gd name="T10" fmla="*/ 0 w 4"/>
                <a:gd name="T11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6">
                  <a:moveTo>
                    <a:pt x="0" y="1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884"/>
            <p:cNvSpPr/>
            <p:nvPr/>
          </p:nvSpPr>
          <p:spPr bwMode="auto">
            <a:xfrm>
              <a:off x="2693989" y="1423988"/>
              <a:ext cx="6350" cy="25400"/>
            </a:xfrm>
            <a:custGeom>
              <a:gdLst>
                <a:gd name="T0" fmla="*/ 0 w 4"/>
                <a:gd name="T1" fmla="*/ 16 h 16"/>
                <a:gd name="T2" fmla="*/ 0 w 4"/>
                <a:gd name="T3" fmla="*/ 0 h 16"/>
                <a:gd name="T4" fmla="*/ 4 w 4"/>
                <a:gd name="T5" fmla="*/ 0 h 16"/>
                <a:gd name="T6" fmla="*/ 4 w 4"/>
                <a:gd name="T7" fmla="*/ 16 h 16"/>
                <a:gd name="T8" fmla="*/ 0 w 4"/>
                <a:gd name="T9" fmla="*/ 16 h 16"/>
                <a:gd name="T10" fmla="*/ 0 w 4"/>
                <a:gd name="T11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6">
                  <a:moveTo>
                    <a:pt x="0" y="1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885"/>
            <p:cNvSpPr>
              <a:spLocks noEditPoints="1"/>
            </p:cNvSpPr>
            <p:nvPr/>
          </p:nvSpPr>
          <p:spPr bwMode="auto">
            <a:xfrm>
              <a:off x="2690814" y="1420813"/>
              <a:ext cx="14288" cy="31750"/>
            </a:xfrm>
            <a:custGeom>
              <a:gdLst>
                <a:gd name="T0" fmla="*/ 6 w 9"/>
                <a:gd name="T1" fmla="*/ 20 h 20"/>
                <a:gd name="T2" fmla="*/ 2 w 9"/>
                <a:gd name="T3" fmla="*/ 20 h 20"/>
                <a:gd name="T4" fmla="*/ 2 w 9"/>
                <a:gd name="T5" fmla="*/ 18 h 20"/>
                <a:gd name="T6" fmla="*/ 4 w 9"/>
                <a:gd name="T7" fmla="*/ 18 h 20"/>
                <a:gd name="T8" fmla="*/ 2 w 9"/>
                <a:gd name="T9" fmla="*/ 18 h 20"/>
                <a:gd name="T10" fmla="*/ 2 w 9"/>
                <a:gd name="T11" fmla="*/ 20 h 20"/>
                <a:gd name="T12" fmla="*/ 0 w 9"/>
                <a:gd name="T13" fmla="*/ 20 h 20"/>
                <a:gd name="T14" fmla="*/ 0 w 9"/>
                <a:gd name="T15" fmla="*/ 0 h 20"/>
                <a:gd name="T16" fmla="*/ 9 w 9"/>
                <a:gd name="T17" fmla="*/ 0 h 20"/>
                <a:gd name="T18" fmla="*/ 9 w 9"/>
                <a:gd name="T19" fmla="*/ 20 h 20"/>
                <a:gd name="T20" fmla="*/ 6 w 9"/>
                <a:gd name="T21" fmla="*/ 20 h 20"/>
                <a:gd name="T22" fmla="*/ 6 w 9"/>
                <a:gd name="T23" fmla="*/ 20 h 20"/>
                <a:gd name="T24" fmla="*/ 4 w 9"/>
                <a:gd name="T25" fmla="*/ 15 h 20"/>
                <a:gd name="T26" fmla="*/ 4 w 9"/>
                <a:gd name="T27" fmla="*/ 4 h 20"/>
                <a:gd name="T28" fmla="*/ 4 w 9"/>
                <a:gd name="T29" fmla="*/ 4 h 20"/>
                <a:gd name="T30" fmla="*/ 4 w 9"/>
                <a:gd name="T31" fmla="*/ 15 h 20"/>
                <a:gd name="T32" fmla="*/ 4 w 9"/>
                <a:gd name="T33" fmla="*/ 15 h 20"/>
                <a:gd name="T34" fmla="*/ 4 w 9"/>
                <a:gd name="T35" fmla="*/ 15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0">
                  <a:moveTo>
                    <a:pt x="6" y="20"/>
                  </a:moveTo>
                  <a:lnTo>
                    <a:pt x="2" y="20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0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886"/>
            <p:cNvSpPr/>
            <p:nvPr/>
          </p:nvSpPr>
          <p:spPr bwMode="auto">
            <a:xfrm>
              <a:off x="2678114" y="1449388"/>
              <a:ext cx="52388" cy="23813"/>
            </a:xfrm>
            <a:custGeom>
              <a:gdLst>
                <a:gd name="T0" fmla="*/ 0 w 30"/>
                <a:gd name="T1" fmla="*/ 9 h 14"/>
                <a:gd name="T2" fmla="*/ 0 w 30"/>
                <a:gd name="T3" fmla="*/ 4 h 14"/>
                <a:gd name="T4" fmla="*/ 0 w 30"/>
                <a:gd name="T5" fmla="*/ 4 h 14"/>
                <a:gd name="T6" fmla="*/ 0 w 30"/>
                <a:gd name="T7" fmla="*/ 2 h 14"/>
                <a:gd name="T8" fmla="*/ 0 w 30"/>
                <a:gd name="T9" fmla="*/ 2 h 14"/>
                <a:gd name="T10" fmla="*/ 4 w 30"/>
                <a:gd name="T11" fmla="*/ 2 h 14"/>
                <a:gd name="T12" fmla="*/ 4 w 30"/>
                <a:gd name="T13" fmla="*/ 4 h 14"/>
                <a:gd name="T14" fmla="*/ 4 w 30"/>
                <a:gd name="T15" fmla="*/ 4 h 14"/>
                <a:gd name="T16" fmla="*/ 5 w 30"/>
                <a:gd name="T17" fmla="*/ 10 h 14"/>
                <a:gd name="T18" fmla="*/ 5 w 30"/>
                <a:gd name="T19" fmla="*/ 10 h 14"/>
                <a:gd name="T20" fmla="*/ 5 w 30"/>
                <a:gd name="T21" fmla="*/ 10 h 14"/>
                <a:gd name="T22" fmla="*/ 5 w 30"/>
                <a:gd name="T23" fmla="*/ 10 h 14"/>
                <a:gd name="T24" fmla="*/ 5 w 30"/>
                <a:gd name="T25" fmla="*/ 10 h 14"/>
                <a:gd name="T26" fmla="*/ 5 w 30"/>
                <a:gd name="T27" fmla="*/ 10 h 14"/>
                <a:gd name="T28" fmla="*/ 10 w 30"/>
                <a:gd name="T29" fmla="*/ 5 h 14"/>
                <a:gd name="T30" fmla="*/ 10 w 30"/>
                <a:gd name="T31" fmla="*/ 5 h 14"/>
                <a:gd name="T32" fmla="*/ 11 w 30"/>
                <a:gd name="T33" fmla="*/ 2 h 14"/>
                <a:gd name="T34" fmla="*/ 11 w 30"/>
                <a:gd name="T35" fmla="*/ 2 h 14"/>
                <a:gd name="T36" fmla="*/ 15 w 30"/>
                <a:gd name="T37" fmla="*/ 2 h 14"/>
                <a:gd name="T38" fmla="*/ 16 w 30"/>
                <a:gd name="T39" fmla="*/ 5 h 14"/>
                <a:gd name="T40" fmla="*/ 16 w 30"/>
                <a:gd name="T41" fmla="*/ 5 h 14"/>
                <a:gd name="T42" fmla="*/ 20 w 30"/>
                <a:gd name="T43" fmla="*/ 8 h 14"/>
                <a:gd name="T44" fmla="*/ 20 w 30"/>
                <a:gd name="T45" fmla="*/ 8 h 14"/>
                <a:gd name="T46" fmla="*/ 21 w 30"/>
                <a:gd name="T47" fmla="*/ 8 h 14"/>
                <a:gd name="T48" fmla="*/ 21 w 30"/>
                <a:gd name="T49" fmla="*/ 8 h 14"/>
                <a:gd name="T50" fmla="*/ 25 w 30"/>
                <a:gd name="T51" fmla="*/ 4 h 14"/>
                <a:gd name="T52" fmla="*/ 25 w 30"/>
                <a:gd name="T53" fmla="*/ 4 h 14"/>
                <a:gd name="T54" fmla="*/ 26 w 30"/>
                <a:gd name="T55" fmla="*/ 0 h 14"/>
                <a:gd name="T56" fmla="*/ 26 w 30"/>
                <a:gd name="T57" fmla="*/ 0 h 14"/>
                <a:gd name="T58" fmla="*/ 30 w 30"/>
                <a:gd name="T59" fmla="*/ 0 h 14"/>
                <a:gd name="T60" fmla="*/ 22 w 30"/>
                <a:gd name="T61" fmla="*/ 12 h 14"/>
                <a:gd name="T62" fmla="*/ 22 w 30"/>
                <a:gd name="T63" fmla="*/ 12 h 14"/>
                <a:gd name="T64" fmla="*/ 20 w 30"/>
                <a:gd name="T65" fmla="*/ 12 h 14"/>
                <a:gd name="T66" fmla="*/ 20 w 30"/>
                <a:gd name="T67" fmla="*/ 12 h 14"/>
                <a:gd name="T68" fmla="*/ 13 w 30"/>
                <a:gd name="T69" fmla="*/ 7 h 14"/>
                <a:gd name="T70" fmla="*/ 13 w 30"/>
                <a:gd name="T71" fmla="*/ 7 h 14"/>
                <a:gd name="T72" fmla="*/ 7 w 30"/>
                <a:gd name="T73" fmla="*/ 14 h 14"/>
                <a:gd name="T74" fmla="*/ 7 w 30"/>
                <a:gd name="T75" fmla="*/ 14 h 14"/>
                <a:gd name="T76" fmla="*/ 5 w 30"/>
                <a:gd name="T77" fmla="*/ 14 h 14"/>
                <a:gd name="T78" fmla="*/ 5 w 30"/>
                <a:gd name="T79" fmla="*/ 14 h 14"/>
                <a:gd name="T80" fmla="*/ 0 w 30"/>
                <a:gd name="T81" fmla="*/ 9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14">
                  <a:moveTo>
                    <a:pt x="0" y="9"/>
                  </a:moveTo>
                  <a:cubicBezTo>
                    <a:pt x="0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4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9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7"/>
                    <a:pt x="24" y="6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2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10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7" y="11"/>
                    <a:pt x="14" y="9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10"/>
                    <a:pt x="10" y="12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1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887"/>
            <p:cNvSpPr>
              <a:spLocks noEditPoints="1"/>
            </p:cNvSpPr>
            <p:nvPr/>
          </p:nvSpPr>
          <p:spPr bwMode="auto">
            <a:xfrm>
              <a:off x="2674939" y="1444626"/>
              <a:ext cx="58738" cy="31750"/>
            </a:xfrm>
            <a:custGeom>
              <a:gdLst>
                <a:gd name="T0" fmla="*/ 0 w 34"/>
                <a:gd name="T1" fmla="*/ 6 h 18"/>
                <a:gd name="T2" fmla="*/ 0 w 34"/>
                <a:gd name="T3" fmla="*/ 4 h 18"/>
                <a:gd name="T4" fmla="*/ 8 w 34"/>
                <a:gd name="T5" fmla="*/ 5 h 18"/>
                <a:gd name="T6" fmla="*/ 8 w 34"/>
                <a:gd name="T7" fmla="*/ 6 h 18"/>
                <a:gd name="T8" fmla="*/ 8 w 34"/>
                <a:gd name="T9" fmla="*/ 9 h 18"/>
                <a:gd name="T10" fmla="*/ 11 w 34"/>
                <a:gd name="T11" fmla="*/ 4 h 18"/>
                <a:gd name="T12" fmla="*/ 13 w 34"/>
                <a:gd name="T13" fmla="*/ 2 h 18"/>
                <a:gd name="T14" fmla="*/ 18 w 34"/>
                <a:gd name="T15" fmla="*/ 3 h 18"/>
                <a:gd name="T16" fmla="*/ 19 w 34"/>
                <a:gd name="T17" fmla="*/ 3 h 18"/>
                <a:gd name="T18" fmla="*/ 19 w 34"/>
                <a:gd name="T19" fmla="*/ 3 h 18"/>
                <a:gd name="T20" fmla="*/ 20 w 34"/>
                <a:gd name="T21" fmla="*/ 6 h 18"/>
                <a:gd name="T22" fmla="*/ 22 w 34"/>
                <a:gd name="T23" fmla="*/ 8 h 18"/>
                <a:gd name="T24" fmla="*/ 22 w 34"/>
                <a:gd name="T25" fmla="*/ 8 h 18"/>
                <a:gd name="T26" fmla="*/ 25 w 34"/>
                <a:gd name="T27" fmla="*/ 5 h 18"/>
                <a:gd name="T28" fmla="*/ 26 w 34"/>
                <a:gd name="T29" fmla="*/ 2 h 18"/>
                <a:gd name="T30" fmla="*/ 27 w 34"/>
                <a:gd name="T31" fmla="*/ 1 h 18"/>
                <a:gd name="T32" fmla="*/ 28 w 34"/>
                <a:gd name="T33" fmla="*/ 0 h 18"/>
                <a:gd name="T34" fmla="*/ 32 w 34"/>
                <a:gd name="T35" fmla="*/ 2 h 18"/>
                <a:gd name="T36" fmla="*/ 34 w 34"/>
                <a:gd name="T37" fmla="*/ 2 h 18"/>
                <a:gd name="T38" fmla="*/ 34 w 34"/>
                <a:gd name="T39" fmla="*/ 2 h 18"/>
                <a:gd name="T40" fmla="*/ 34 w 34"/>
                <a:gd name="T41" fmla="*/ 4 h 18"/>
                <a:gd name="T42" fmla="*/ 33 w 34"/>
                <a:gd name="T43" fmla="*/ 8 h 18"/>
                <a:gd name="T44" fmla="*/ 22 w 34"/>
                <a:gd name="T45" fmla="*/ 16 h 18"/>
                <a:gd name="T46" fmla="*/ 15 w 34"/>
                <a:gd name="T47" fmla="*/ 13 h 18"/>
                <a:gd name="T48" fmla="*/ 7 w 34"/>
                <a:gd name="T49" fmla="*/ 18 h 18"/>
                <a:gd name="T50" fmla="*/ 6 w 34"/>
                <a:gd name="T51" fmla="*/ 14 h 18"/>
                <a:gd name="T52" fmla="*/ 6 w 34"/>
                <a:gd name="T53" fmla="*/ 14 h 18"/>
                <a:gd name="T54" fmla="*/ 5 w 34"/>
                <a:gd name="T55" fmla="*/ 13 h 18"/>
                <a:gd name="T56" fmla="*/ 22 w 34"/>
                <a:gd name="T57" fmla="*/ 12 h 18"/>
                <a:gd name="T58" fmla="*/ 22 w 34"/>
                <a:gd name="T59" fmla="*/ 12 h 18"/>
                <a:gd name="T60" fmla="*/ 23 w 34"/>
                <a:gd name="T61" fmla="*/ 12 h 18"/>
                <a:gd name="T62" fmla="*/ 23 w 34"/>
                <a:gd name="T63" fmla="*/ 12 h 18"/>
                <a:gd name="T64" fmla="*/ 4 w 34"/>
                <a:gd name="T65" fmla="*/ 11 h 18"/>
                <a:gd name="T66" fmla="*/ 4 w 34"/>
                <a:gd name="T67" fmla="*/ 11 h 18"/>
                <a:gd name="T68" fmla="*/ 4 w 34"/>
                <a:gd name="T69" fmla="*/ 10 h 18"/>
                <a:gd name="T70" fmla="*/ 4 w 34"/>
                <a:gd name="T71" fmla="*/ 11 h 18"/>
                <a:gd name="T72" fmla="*/ 18 w 34"/>
                <a:gd name="T73" fmla="*/ 10 h 18"/>
                <a:gd name="T74" fmla="*/ 15 w 34"/>
                <a:gd name="T75" fmla="*/ 6 h 18"/>
                <a:gd name="T76" fmla="*/ 17 w 34"/>
                <a:gd name="T77" fmla="*/ 8 h 18"/>
                <a:gd name="T78" fmla="*/ 12 w 34"/>
                <a:gd name="T79" fmla="*/ 10 h 18"/>
                <a:gd name="T80" fmla="*/ 15 w 34"/>
                <a:gd name="T81" fmla="*/ 6 h 18"/>
                <a:gd name="T82" fmla="*/ 29 w 34"/>
                <a:gd name="T83" fmla="*/ 7 h 18"/>
                <a:gd name="T84" fmla="*/ 29 w 34"/>
                <a:gd name="T85" fmla="*/ 5 h 18"/>
                <a:gd name="T86" fmla="*/ 11 w 34"/>
                <a:gd name="T87" fmla="*/ 4 h 18"/>
                <a:gd name="T88" fmla="*/ 11 w 34"/>
                <a:gd name="T89" fmla="*/ 4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18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7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7"/>
                    <a:pt x="25" y="7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4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3" y="6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11"/>
                    <a:pt x="29" y="14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6"/>
                    <a:pt x="17" y="14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18"/>
                    <a:pt x="1" y="14"/>
                    <a:pt x="0" y="12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4"/>
                    <a:pt x="6" y="14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lose/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lose/>
                  <a:moveTo>
                    <a:pt x="4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lose/>
                  <a:moveTo>
                    <a:pt x="17" y="8"/>
                  </a:moveTo>
                  <a:cubicBezTo>
                    <a:pt x="17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7" y="9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8"/>
                    <a:pt x="17" y="8"/>
                    <a:pt x="17" y="8"/>
                  </a:cubicBezTo>
                  <a:close/>
                  <a:moveTo>
                    <a:pt x="13" y="8"/>
                  </a:moveTo>
                  <a:cubicBezTo>
                    <a:pt x="13" y="9"/>
                    <a:pt x="13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3" y="8"/>
                  </a:cubicBezTo>
                  <a:close/>
                  <a:moveTo>
                    <a:pt x="29" y="7"/>
                  </a:moveTo>
                  <a:cubicBezTo>
                    <a:pt x="29" y="7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6"/>
                    <a:pt x="29" y="7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888"/>
            <p:cNvSpPr/>
            <p:nvPr/>
          </p:nvSpPr>
          <p:spPr bwMode="auto">
            <a:xfrm>
              <a:off x="2687639" y="1465263"/>
              <a:ext cx="46038" cy="173038"/>
            </a:xfrm>
            <a:custGeom>
              <a:gdLst>
                <a:gd name="T0" fmla="*/ 0 w 29"/>
                <a:gd name="T1" fmla="*/ 80 h 109"/>
                <a:gd name="T2" fmla="*/ 4 w 29"/>
                <a:gd name="T3" fmla="*/ 0 h 109"/>
                <a:gd name="T4" fmla="*/ 8 w 29"/>
                <a:gd name="T5" fmla="*/ 0 h 109"/>
                <a:gd name="T6" fmla="*/ 4 w 29"/>
                <a:gd name="T7" fmla="*/ 79 h 109"/>
                <a:gd name="T8" fmla="*/ 11 w 29"/>
                <a:gd name="T9" fmla="*/ 99 h 109"/>
                <a:gd name="T10" fmla="*/ 25 w 29"/>
                <a:gd name="T11" fmla="*/ 79 h 109"/>
                <a:gd name="T12" fmla="*/ 12 w 29"/>
                <a:gd name="T13" fmla="*/ 1 h 109"/>
                <a:gd name="T14" fmla="*/ 12 w 29"/>
                <a:gd name="T15" fmla="*/ 1 h 109"/>
                <a:gd name="T16" fmla="*/ 16 w 29"/>
                <a:gd name="T17" fmla="*/ 0 h 109"/>
                <a:gd name="T18" fmla="*/ 29 w 29"/>
                <a:gd name="T19" fmla="*/ 80 h 109"/>
                <a:gd name="T20" fmla="*/ 10 w 29"/>
                <a:gd name="T21" fmla="*/ 109 h 109"/>
                <a:gd name="T22" fmla="*/ 0 w 29"/>
                <a:gd name="T23" fmla="*/ 80 h 109"/>
                <a:gd name="T24" fmla="*/ 0 w 29"/>
                <a:gd name="T25" fmla="*/ 80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09">
                  <a:moveTo>
                    <a:pt x="0" y="8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4" y="79"/>
                  </a:lnTo>
                  <a:lnTo>
                    <a:pt x="11" y="99"/>
                  </a:lnTo>
                  <a:lnTo>
                    <a:pt x="25" y="79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9" y="80"/>
                  </a:lnTo>
                  <a:lnTo>
                    <a:pt x="10" y="109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889"/>
            <p:cNvSpPr>
              <a:spLocks noEditPoints="1"/>
            </p:cNvSpPr>
            <p:nvPr/>
          </p:nvSpPr>
          <p:spPr bwMode="auto">
            <a:xfrm>
              <a:off x="2684464" y="1455738"/>
              <a:ext cx="53975" cy="190500"/>
            </a:xfrm>
            <a:custGeom>
              <a:gdLst>
                <a:gd name="T0" fmla="*/ 0 w 34"/>
                <a:gd name="T1" fmla="*/ 86 h 120"/>
                <a:gd name="T2" fmla="*/ 2 w 34"/>
                <a:gd name="T3" fmla="*/ 86 h 120"/>
                <a:gd name="T4" fmla="*/ 4 w 34"/>
                <a:gd name="T5" fmla="*/ 86 h 120"/>
                <a:gd name="T6" fmla="*/ 2 w 34"/>
                <a:gd name="T7" fmla="*/ 86 h 120"/>
                <a:gd name="T8" fmla="*/ 0 w 34"/>
                <a:gd name="T9" fmla="*/ 86 h 120"/>
                <a:gd name="T10" fmla="*/ 0 w 34"/>
                <a:gd name="T11" fmla="*/ 86 h 120"/>
                <a:gd name="T12" fmla="*/ 4 w 34"/>
                <a:gd name="T13" fmla="*/ 3 h 120"/>
                <a:gd name="T14" fmla="*/ 12 w 34"/>
                <a:gd name="T15" fmla="*/ 3 h 120"/>
                <a:gd name="T16" fmla="*/ 10 w 34"/>
                <a:gd name="T17" fmla="*/ 0 h 120"/>
                <a:gd name="T18" fmla="*/ 15 w 34"/>
                <a:gd name="T19" fmla="*/ 3 h 120"/>
                <a:gd name="T20" fmla="*/ 20 w 34"/>
                <a:gd name="T21" fmla="*/ 3 h 120"/>
                <a:gd name="T22" fmla="*/ 34 w 34"/>
                <a:gd name="T23" fmla="*/ 86 h 120"/>
                <a:gd name="T24" fmla="*/ 10 w 34"/>
                <a:gd name="T25" fmla="*/ 120 h 120"/>
                <a:gd name="T26" fmla="*/ 0 w 34"/>
                <a:gd name="T27" fmla="*/ 86 h 120"/>
                <a:gd name="T28" fmla="*/ 0 w 34"/>
                <a:gd name="T29" fmla="*/ 86 h 120"/>
                <a:gd name="T30" fmla="*/ 13 w 34"/>
                <a:gd name="T31" fmla="*/ 110 h 120"/>
                <a:gd name="T32" fmla="*/ 13 w 34"/>
                <a:gd name="T33" fmla="*/ 110 h 120"/>
                <a:gd name="T34" fmla="*/ 4 w 34"/>
                <a:gd name="T35" fmla="*/ 85 h 120"/>
                <a:gd name="T36" fmla="*/ 8 w 34"/>
                <a:gd name="T37" fmla="*/ 8 h 120"/>
                <a:gd name="T38" fmla="*/ 4 w 34"/>
                <a:gd name="T39" fmla="*/ 85 h 120"/>
                <a:gd name="T40" fmla="*/ 13 w 34"/>
                <a:gd name="T41" fmla="*/ 110 h 120"/>
                <a:gd name="T42" fmla="*/ 13 w 34"/>
                <a:gd name="T43" fmla="*/ 110 h 120"/>
                <a:gd name="T44" fmla="*/ 8 w 34"/>
                <a:gd name="T45" fmla="*/ 85 h 120"/>
                <a:gd name="T46" fmla="*/ 14 w 34"/>
                <a:gd name="T47" fmla="*/ 100 h 120"/>
                <a:gd name="T48" fmla="*/ 25 w 34"/>
                <a:gd name="T49" fmla="*/ 83 h 120"/>
                <a:gd name="T50" fmla="*/ 13 w 34"/>
                <a:gd name="T51" fmla="*/ 8 h 120"/>
                <a:gd name="T52" fmla="*/ 8 w 34"/>
                <a:gd name="T53" fmla="*/ 85 h 120"/>
                <a:gd name="T54" fmla="*/ 8 w 34"/>
                <a:gd name="T55" fmla="*/ 85 h 120"/>
                <a:gd name="T56" fmla="*/ 29 w 34"/>
                <a:gd name="T57" fmla="*/ 85 h 120"/>
                <a:gd name="T58" fmla="*/ 29 w 34"/>
                <a:gd name="T59" fmla="*/ 85 h 120"/>
                <a:gd name="T60" fmla="*/ 17 w 34"/>
                <a:gd name="T61" fmla="*/ 8 h 120"/>
                <a:gd name="T62" fmla="*/ 17 w 34"/>
                <a:gd name="T63" fmla="*/ 8 h 120"/>
                <a:gd name="T64" fmla="*/ 29 w 34"/>
                <a:gd name="T65" fmla="*/ 85 h 120"/>
                <a:gd name="T66" fmla="*/ 29 w 34"/>
                <a:gd name="T67" fmla="*/ 85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120">
                  <a:moveTo>
                    <a:pt x="0" y="86"/>
                  </a:moveTo>
                  <a:lnTo>
                    <a:pt x="2" y="86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3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34" y="86"/>
                  </a:lnTo>
                  <a:lnTo>
                    <a:pt x="10" y="120"/>
                  </a:lnTo>
                  <a:lnTo>
                    <a:pt x="0" y="86"/>
                  </a:lnTo>
                  <a:lnTo>
                    <a:pt x="0" y="86"/>
                  </a:lnTo>
                  <a:close/>
                  <a:moveTo>
                    <a:pt x="13" y="110"/>
                  </a:moveTo>
                  <a:lnTo>
                    <a:pt x="13" y="110"/>
                  </a:lnTo>
                  <a:lnTo>
                    <a:pt x="4" y="85"/>
                  </a:lnTo>
                  <a:lnTo>
                    <a:pt x="8" y="8"/>
                  </a:lnTo>
                  <a:lnTo>
                    <a:pt x="4" y="85"/>
                  </a:lnTo>
                  <a:lnTo>
                    <a:pt x="13" y="110"/>
                  </a:lnTo>
                  <a:lnTo>
                    <a:pt x="13" y="110"/>
                  </a:lnTo>
                  <a:close/>
                  <a:moveTo>
                    <a:pt x="8" y="85"/>
                  </a:moveTo>
                  <a:lnTo>
                    <a:pt x="14" y="100"/>
                  </a:lnTo>
                  <a:lnTo>
                    <a:pt x="25" y="83"/>
                  </a:lnTo>
                  <a:lnTo>
                    <a:pt x="13" y="8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29" y="85"/>
                  </a:moveTo>
                  <a:lnTo>
                    <a:pt x="29" y="8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29" y="85"/>
                  </a:ln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890"/>
            <p:cNvSpPr>
              <a:spLocks noEditPoints="1"/>
            </p:cNvSpPr>
            <p:nvPr/>
          </p:nvSpPr>
          <p:spPr bwMode="auto">
            <a:xfrm>
              <a:off x="2620964" y="1444626"/>
              <a:ext cx="166688" cy="298450"/>
            </a:xfrm>
            <a:custGeom>
              <a:gdLst>
                <a:gd name="T0" fmla="*/ 13 w 96"/>
                <a:gd name="T1" fmla="*/ 143 h 171"/>
                <a:gd name="T2" fmla="*/ 0 w 96"/>
                <a:gd name="T3" fmla="*/ 82 h 171"/>
                <a:gd name="T4" fmla="*/ 0 w 96"/>
                <a:gd name="T5" fmla="*/ 82 h 171"/>
                <a:gd name="T6" fmla="*/ 43 w 96"/>
                <a:gd name="T7" fmla="*/ 0 h 171"/>
                <a:gd name="T8" fmla="*/ 43 w 96"/>
                <a:gd name="T9" fmla="*/ 0 h 171"/>
                <a:gd name="T10" fmla="*/ 85 w 96"/>
                <a:gd name="T11" fmla="*/ 14 h 171"/>
                <a:gd name="T12" fmla="*/ 85 w 96"/>
                <a:gd name="T13" fmla="*/ 14 h 171"/>
                <a:gd name="T14" fmla="*/ 96 w 96"/>
                <a:gd name="T15" fmla="*/ 58 h 171"/>
                <a:gd name="T16" fmla="*/ 96 w 96"/>
                <a:gd name="T17" fmla="*/ 58 h 171"/>
                <a:gd name="T18" fmla="*/ 95 w 96"/>
                <a:gd name="T19" fmla="*/ 82 h 171"/>
                <a:gd name="T20" fmla="*/ 95 w 96"/>
                <a:gd name="T21" fmla="*/ 82 h 171"/>
                <a:gd name="T22" fmla="*/ 93 w 96"/>
                <a:gd name="T23" fmla="*/ 82 h 171"/>
                <a:gd name="T24" fmla="*/ 95 w 96"/>
                <a:gd name="T25" fmla="*/ 82 h 171"/>
                <a:gd name="T26" fmla="*/ 78 w 96"/>
                <a:gd name="T27" fmla="*/ 143 h 171"/>
                <a:gd name="T28" fmla="*/ 78 w 96"/>
                <a:gd name="T29" fmla="*/ 143 h 171"/>
                <a:gd name="T30" fmla="*/ 44 w 96"/>
                <a:gd name="T31" fmla="*/ 171 h 171"/>
                <a:gd name="T32" fmla="*/ 44 w 96"/>
                <a:gd name="T33" fmla="*/ 171 h 171"/>
                <a:gd name="T34" fmla="*/ 13 w 96"/>
                <a:gd name="T35" fmla="*/ 143 h 171"/>
                <a:gd name="T36" fmla="*/ 74 w 96"/>
                <a:gd name="T37" fmla="*/ 141 h 171"/>
                <a:gd name="T38" fmla="*/ 91 w 96"/>
                <a:gd name="T39" fmla="*/ 82 h 171"/>
                <a:gd name="T40" fmla="*/ 91 w 96"/>
                <a:gd name="T41" fmla="*/ 82 h 171"/>
                <a:gd name="T42" fmla="*/ 91 w 96"/>
                <a:gd name="T43" fmla="*/ 82 h 171"/>
                <a:gd name="T44" fmla="*/ 92 w 96"/>
                <a:gd name="T45" fmla="*/ 58 h 171"/>
                <a:gd name="T46" fmla="*/ 92 w 96"/>
                <a:gd name="T47" fmla="*/ 58 h 171"/>
                <a:gd name="T48" fmla="*/ 82 w 96"/>
                <a:gd name="T49" fmla="*/ 16 h 171"/>
                <a:gd name="T50" fmla="*/ 82 w 96"/>
                <a:gd name="T51" fmla="*/ 16 h 171"/>
                <a:gd name="T52" fmla="*/ 43 w 96"/>
                <a:gd name="T53" fmla="*/ 4 h 171"/>
                <a:gd name="T54" fmla="*/ 43 w 96"/>
                <a:gd name="T55" fmla="*/ 4 h 171"/>
                <a:gd name="T56" fmla="*/ 16 w 96"/>
                <a:gd name="T57" fmla="*/ 27 h 171"/>
                <a:gd name="T58" fmla="*/ 16 w 96"/>
                <a:gd name="T59" fmla="*/ 27 h 171"/>
                <a:gd name="T60" fmla="*/ 4 w 96"/>
                <a:gd name="T61" fmla="*/ 82 h 171"/>
                <a:gd name="T62" fmla="*/ 4 w 96"/>
                <a:gd name="T63" fmla="*/ 82 h 171"/>
                <a:gd name="T64" fmla="*/ 16 w 96"/>
                <a:gd name="T65" fmla="*/ 141 h 171"/>
                <a:gd name="T66" fmla="*/ 16 w 96"/>
                <a:gd name="T67" fmla="*/ 141 h 171"/>
                <a:gd name="T68" fmla="*/ 44 w 96"/>
                <a:gd name="T69" fmla="*/ 167 h 171"/>
                <a:gd name="T70" fmla="*/ 44 w 96"/>
                <a:gd name="T71" fmla="*/ 167 h 171"/>
                <a:gd name="T72" fmla="*/ 74 w 96"/>
                <a:gd name="T73" fmla="*/ 141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71">
                  <a:moveTo>
                    <a:pt x="13" y="143"/>
                  </a:moveTo>
                  <a:cubicBezTo>
                    <a:pt x="5" y="126"/>
                    <a:pt x="0" y="105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38"/>
                    <a:pt x="18" y="1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4" y="0"/>
                    <a:pt x="77" y="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94" y="24"/>
                    <a:pt x="96" y="38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66"/>
                    <a:pt x="96" y="74"/>
                    <a:pt x="9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4" y="105"/>
                    <a:pt x="87" y="127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68" y="159"/>
                    <a:pt x="56" y="171"/>
                    <a:pt x="44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31" y="171"/>
                    <a:pt x="20" y="159"/>
                    <a:pt x="13" y="143"/>
                  </a:cubicBezTo>
                  <a:close/>
                  <a:moveTo>
                    <a:pt x="74" y="141"/>
                  </a:moveTo>
                  <a:cubicBezTo>
                    <a:pt x="83" y="125"/>
                    <a:pt x="90" y="104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73"/>
                    <a:pt x="92" y="66"/>
                    <a:pt x="92" y="58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2" y="38"/>
                    <a:pt x="89" y="25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75" y="8"/>
                    <a:pt x="6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3" y="4"/>
                    <a:pt x="23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9" y="41"/>
                    <a:pt x="4" y="60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104"/>
                    <a:pt x="9" y="125"/>
                    <a:pt x="16" y="141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24" y="157"/>
                    <a:pt x="34" y="167"/>
                    <a:pt x="44" y="167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54" y="167"/>
                    <a:pt x="65" y="157"/>
                    <a:pt x="74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891"/>
            <p:cNvSpPr>
              <a:spLocks noEditPoints="1"/>
            </p:cNvSpPr>
            <p:nvPr/>
          </p:nvSpPr>
          <p:spPr bwMode="auto">
            <a:xfrm>
              <a:off x="2617789" y="1441451"/>
              <a:ext cx="174625" cy="304800"/>
            </a:xfrm>
            <a:custGeom>
              <a:gdLst>
                <a:gd name="T0" fmla="*/ 15 w 100"/>
                <a:gd name="T1" fmla="*/ 145 h 175"/>
                <a:gd name="T2" fmla="*/ 11 w 100"/>
                <a:gd name="T3" fmla="*/ 130 h 175"/>
                <a:gd name="T4" fmla="*/ 16 w 100"/>
                <a:gd name="T5" fmla="*/ 144 h 175"/>
                <a:gd name="T6" fmla="*/ 15 w 100"/>
                <a:gd name="T7" fmla="*/ 145 h 175"/>
                <a:gd name="T8" fmla="*/ 0 w 100"/>
                <a:gd name="T9" fmla="*/ 84 h 175"/>
                <a:gd name="T10" fmla="*/ 45 w 100"/>
                <a:gd name="T11" fmla="*/ 0 h 175"/>
                <a:gd name="T12" fmla="*/ 45 w 100"/>
                <a:gd name="T13" fmla="*/ 0 h 175"/>
                <a:gd name="T14" fmla="*/ 89 w 100"/>
                <a:gd name="T15" fmla="*/ 15 h 175"/>
                <a:gd name="T16" fmla="*/ 100 w 100"/>
                <a:gd name="T17" fmla="*/ 60 h 175"/>
                <a:gd name="T18" fmla="*/ 99 w 100"/>
                <a:gd name="T19" fmla="*/ 82 h 175"/>
                <a:gd name="T20" fmla="*/ 99 w 100"/>
                <a:gd name="T21" fmla="*/ 82 h 175"/>
                <a:gd name="T22" fmla="*/ 99 w 100"/>
                <a:gd name="T23" fmla="*/ 85 h 175"/>
                <a:gd name="T24" fmla="*/ 99 w 100"/>
                <a:gd name="T25" fmla="*/ 86 h 175"/>
                <a:gd name="T26" fmla="*/ 81 w 100"/>
                <a:gd name="T27" fmla="*/ 146 h 175"/>
                <a:gd name="T28" fmla="*/ 46 w 100"/>
                <a:gd name="T29" fmla="*/ 175 h 175"/>
                <a:gd name="T30" fmla="*/ 13 w 100"/>
                <a:gd name="T31" fmla="*/ 146 h 175"/>
                <a:gd name="T32" fmla="*/ 78 w 100"/>
                <a:gd name="T33" fmla="*/ 144 h 175"/>
                <a:gd name="T34" fmla="*/ 78 w 100"/>
                <a:gd name="T35" fmla="*/ 143 h 175"/>
                <a:gd name="T36" fmla="*/ 78 w 100"/>
                <a:gd name="T37" fmla="*/ 144 h 175"/>
                <a:gd name="T38" fmla="*/ 46 w 100"/>
                <a:gd name="T39" fmla="*/ 171 h 175"/>
                <a:gd name="T40" fmla="*/ 45 w 100"/>
                <a:gd name="T41" fmla="*/ 171 h 175"/>
                <a:gd name="T42" fmla="*/ 45 w 100"/>
                <a:gd name="T43" fmla="*/ 171 h 175"/>
                <a:gd name="T44" fmla="*/ 34 w 100"/>
                <a:gd name="T45" fmla="*/ 167 h 175"/>
                <a:gd name="T46" fmla="*/ 34 w 100"/>
                <a:gd name="T47" fmla="*/ 167 h 175"/>
                <a:gd name="T48" fmla="*/ 34 w 100"/>
                <a:gd name="T49" fmla="*/ 167 h 175"/>
                <a:gd name="T50" fmla="*/ 20 w 100"/>
                <a:gd name="T51" fmla="*/ 142 h 175"/>
                <a:gd name="T52" fmla="*/ 45 w 100"/>
                <a:gd name="T53" fmla="*/ 167 h 175"/>
                <a:gd name="T54" fmla="*/ 46 w 100"/>
                <a:gd name="T55" fmla="*/ 167 h 175"/>
                <a:gd name="T56" fmla="*/ 46 w 100"/>
                <a:gd name="T57" fmla="*/ 167 h 175"/>
                <a:gd name="T58" fmla="*/ 46 w 100"/>
                <a:gd name="T59" fmla="*/ 167 h 175"/>
                <a:gd name="T60" fmla="*/ 74 w 100"/>
                <a:gd name="T61" fmla="*/ 142 h 175"/>
                <a:gd name="T62" fmla="*/ 74 w 100"/>
                <a:gd name="T63" fmla="*/ 142 h 175"/>
                <a:gd name="T64" fmla="*/ 91 w 100"/>
                <a:gd name="T65" fmla="*/ 84 h 175"/>
                <a:gd name="T66" fmla="*/ 92 w 100"/>
                <a:gd name="T67" fmla="*/ 60 h 175"/>
                <a:gd name="T68" fmla="*/ 92 w 100"/>
                <a:gd name="T69" fmla="*/ 60 h 175"/>
                <a:gd name="T70" fmla="*/ 83 w 100"/>
                <a:gd name="T71" fmla="*/ 20 h 175"/>
                <a:gd name="T72" fmla="*/ 45 w 100"/>
                <a:gd name="T73" fmla="*/ 8 h 175"/>
                <a:gd name="T74" fmla="*/ 20 w 100"/>
                <a:gd name="T75" fmla="*/ 29 h 175"/>
                <a:gd name="T76" fmla="*/ 8 w 100"/>
                <a:gd name="T77" fmla="*/ 84 h 175"/>
                <a:gd name="T78" fmla="*/ 8 w 100"/>
                <a:gd name="T79" fmla="*/ 84 h 175"/>
                <a:gd name="T80" fmla="*/ 20 w 100"/>
                <a:gd name="T81" fmla="*/ 142 h 175"/>
                <a:gd name="T82" fmla="*/ 34 w 100"/>
                <a:gd name="T83" fmla="*/ 167 h 175"/>
                <a:gd name="T84" fmla="*/ 34 w 100"/>
                <a:gd name="T85" fmla="*/ 167 h 175"/>
                <a:gd name="T86" fmla="*/ 11 w 100"/>
                <a:gd name="T87" fmla="*/ 130 h 175"/>
                <a:gd name="T88" fmla="*/ 11 w 100"/>
                <a:gd name="T89" fmla="*/ 130 h 175"/>
                <a:gd name="T90" fmla="*/ 4 w 100"/>
                <a:gd name="T91" fmla="*/ 84 h 175"/>
                <a:gd name="T92" fmla="*/ 4 w 100"/>
                <a:gd name="T93" fmla="*/ 84 h 175"/>
                <a:gd name="T94" fmla="*/ 4 w 100"/>
                <a:gd name="T95" fmla="*/ 84 h 175"/>
                <a:gd name="T96" fmla="*/ 4 w 100"/>
                <a:gd name="T97" fmla="*/ 84 h 175"/>
                <a:gd name="T98" fmla="*/ 96 w 100"/>
                <a:gd name="T99" fmla="*/ 60 h 175"/>
                <a:gd name="T100" fmla="*/ 86 w 100"/>
                <a:gd name="T101" fmla="*/ 17 h 175"/>
                <a:gd name="T102" fmla="*/ 96 w 100"/>
                <a:gd name="T103" fmla="*/ 60 h 175"/>
                <a:gd name="T104" fmla="*/ 10 w 100"/>
                <a:gd name="T105" fmla="*/ 44 h 175"/>
                <a:gd name="T106" fmla="*/ 10 w 100"/>
                <a:gd name="T107" fmla="*/ 44 h 175"/>
                <a:gd name="T108" fmla="*/ 16 w 100"/>
                <a:gd name="T109" fmla="*/ 28 h 175"/>
                <a:gd name="T110" fmla="*/ 24 w 100"/>
                <a:gd name="T111" fmla="*/ 16 h 175"/>
                <a:gd name="T112" fmla="*/ 10 w 100"/>
                <a:gd name="T113" fmla="*/ 43 h 175"/>
                <a:gd name="T114" fmla="*/ 86 w 100"/>
                <a:gd name="T115" fmla="*/ 17 h 175"/>
                <a:gd name="T116" fmla="*/ 45 w 100"/>
                <a:gd name="T117" fmla="*/ 4 h 175"/>
                <a:gd name="T118" fmla="*/ 45 w 100"/>
                <a:gd name="T119" fmla="*/ 4 h 175"/>
                <a:gd name="T120" fmla="*/ 45 w 100"/>
                <a:gd name="T121" fmla="*/ 4 h 175"/>
                <a:gd name="T122" fmla="*/ 24 w 100"/>
                <a:gd name="T123" fmla="*/ 16 h 175"/>
                <a:gd name="T124" fmla="*/ 24 w 100"/>
                <a:gd name="T125" fmla="*/ 16 h 1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" h="175">
                  <a:moveTo>
                    <a:pt x="13" y="146"/>
                  </a:moveTo>
                  <a:cubicBezTo>
                    <a:pt x="15" y="145"/>
                    <a:pt x="15" y="145"/>
                    <a:pt x="15" y="145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4" y="140"/>
                    <a:pt x="13" y="135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3" y="135"/>
                    <a:pt x="14" y="140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5" y="129"/>
                    <a:pt x="0" y="10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9"/>
                    <a:pt x="18" y="1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0" y="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8" y="25"/>
                    <a:pt x="100" y="40"/>
                    <a:pt x="100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0" y="67"/>
                    <a:pt x="100" y="74"/>
                    <a:pt x="9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9" y="84"/>
                    <a:pt x="99" y="85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7" y="109"/>
                    <a:pt x="91" y="130"/>
                    <a:pt x="81" y="146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72" y="163"/>
                    <a:pt x="60" y="175"/>
                    <a:pt x="46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2" y="175"/>
                    <a:pt x="21" y="162"/>
                    <a:pt x="13" y="146"/>
                  </a:cubicBezTo>
                  <a:close/>
                  <a:moveTo>
                    <a:pt x="46" y="171"/>
                  </a:moveTo>
                  <a:cubicBezTo>
                    <a:pt x="57" y="171"/>
                    <a:pt x="69" y="160"/>
                    <a:pt x="78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8" y="144"/>
                    <a:pt x="78" y="144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69" y="160"/>
                    <a:pt x="57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1"/>
                    <a:pt x="38" y="169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8" y="170"/>
                    <a:pt x="42" y="171"/>
                    <a:pt x="46" y="171"/>
                  </a:cubicBezTo>
                  <a:close/>
                  <a:moveTo>
                    <a:pt x="34" y="167"/>
                  </a:moveTo>
                  <a:cubicBezTo>
                    <a:pt x="34" y="167"/>
                    <a:pt x="34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lose/>
                  <a:moveTo>
                    <a:pt x="20" y="142"/>
                  </a:moveTo>
                  <a:cubicBezTo>
                    <a:pt x="27" y="158"/>
                    <a:pt x="37" y="167"/>
                    <a:pt x="45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45" y="167"/>
                    <a:pt x="45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46" y="167"/>
                    <a:pt x="46" y="167"/>
                    <a:pt x="46" y="167"/>
                  </a:cubicBezTo>
                  <a:cubicBezTo>
                    <a:pt x="54" y="167"/>
                    <a:pt x="66" y="158"/>
                    <a:pt x="74" y="142"/>
                  </a:cubicBezTo>
                  <a:cubicBezTo>
                    <a:pt x="74" y="142"/>
                    <a:pt x="74" y="142"/>
                    <a:pt x="74" y="142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74" y="142"/>
                    <a:pt x="74" y="142"/>
                    <a:pt x="74" y="142"/>
                  </a:cubicBezTo>
                  <a:cubicBezTo>
                    <a:pt x="83" y="127"/>
                    <a:pt x="90" y="105"/>
                    <a:pt x="91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2" y="75"/>
                    <a:pt x="92" y="67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40"/>
                    <a:pt x="89" y="27"/>
                    <a:pt x="83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6" y="12"/>
                    <a:pt x="6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6" y="8"/>
                    <a:pt x="27" y="16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3" y="43"/>
                    <a:pt x="8" y="62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106"/>
                    <a:pt x="13" y="127"/>
                    <a:pt x="20" y="142"/>
                  </a:cubicBezTo>
                  <a:close/>
                  <a:moveTo>
                    <a:pt x="34" y="167"/>
                  </a:moveTo>
                  <a:cubicBezTo>
                    <a:pt x="34" y="167"/>
                    <a:pt x="34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4" y="167"/>
                    <a:pt x="34" y="167"/>
                    <a:pt x="34" y="167"/>
                  </a:cubicBezTo>
                  <a:close/>
                  <a:moveTo>
                    <a:pt x="11" y="130"/>
                  </a:moveTo>
                  <a:cubicBezTo>
                    <a:pt x="11" y="130"/>
                    <a:pt x="11" y="130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lose/>
                  <a:moveTo>
                    <a:pt x="4" y="84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lose/>
                  <a:moveTo>
                    <a:pt x="4" y="84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lose/>
                  <a:moveTo>
                    <a:pt x="96" y="60"/>
                  </a:moveTo>
                  <a:cubicBezTo>
                    <a:pt x="96" y="60"/>
                    <a:pt x="96" y="60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40"/>
                    <a:pt x="94" y="26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93" y="26"/>
                    <a:pt x="96" y="40"/>
                    <a:pt x="96" y="60"/>
                  </a:cubicBezTo>
                  <a:close/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lose/>
                  <a:moveTo>
                    <a:pt x="10" y="43"/>
                  </a:moveTo>
                  <a:cubicBezTo>
                    <a:pt x="12" y="38"/>
                    <a:pt x="14" y="32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23"/>
                    <a:pt x="21" y="19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8" y="23"/>
                    <a:pt x="13" y="32"/>
                    <a:pt x="10" y="43"/>
                  </a:cubicBezTo>
                  <a:close/>
                  <a:moveTo>
                    <a:pt x="45" y="4"/>
                  </a:moveTo>
                  <a:cubicBezTo>
                    <a:pt x="65" y="4"/>
                    <a:pt x="78" y="8"/>
                    <a:pt x="86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8" y="8"/>
                    <a:pt x="6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892"/>
            <p:cNvSpPr/>
            <p:nvPr/>
          </p:nvSpPr>
          <p:spPr bwMode="auto">
            <a:xfrm>
              <a:off x="2511427" y="1316038"/>
              <a:ext cx="149225" cy="160338"/>
            </a:xfrm>
            <a:custGeom>
              <a:gdLst>
                <a:gd name="T0" fmla="*/ 32 w 86"/>
                <a:gd name="T1" fmla="*/ 79 h 92"/>
                <a:gd name="T2" fmla="*/ 0 w 86"/>
                <a:gd name="T3" fmla="*/ 22 h 92"/>
                <a:gd name="T4" fmla="*/ 0 w 86"/>
                <a:gd name="T5" fmla="*/ 22 h 92"/>
                <a:gd name="T6" fmla="*/ 0 w 86"/>
                <a:gd name="T7" fmla="*/ 18 h 92"/>
                <a:gd name="T8" fmla="*/ 0 w 86"/>
                <a:gd name="T9" fmla="*/ 18 h 92"/>
                <a:gd name="T10" fmla="*/ 10 w 86"/>
                <a:gd name="T11" fmla="*/ 0 h 92"/>
                <a:gd name="T12" fmla="*/ 10 w 86"/>
                <a:gd name="T13" fmla="*/ 0 h 92"/>
                <a:gd name="T14" fmla="*/ 13 w 86"/>
                <a:gd name="T15" fmla="*/ 2 h 92"/>
                <a:gd name="T16" fmla="*/ 10 w 86"/>
                <a:gd name="T17" fmla="*/ 7 h 92"/>
                <a:gd name="T18" fmla="*/ 10 w 86"/>
                <a:gd name="T19" fmla="*/ 7 h 92"/>
                <a:gd name="T20" fmla="*/ 4 w 86"/>
                <a:gd name="T21" fmla="*/ 19 h 92"/>
                <a:gd name="T22" fmla="*/ 4 w 86"/>
                <a:gd name="T23" fmla="*/ 19 h 92"/>
                <a:gd name="T24" fmla="*/ 4 w 86"/>
                <a:gd name="T25" fmla="*/ 22 h 92"/>
                <a:gd name="T26" fmla="*/ 4 w 86"/>
                <a:gd name="T27" fmla="*/ 22 h 92"/>
                <a:gd name="T28" fmla="*/ 35 w 86"/>
                <a:gd name="T29" fmla="*/ 77 h 92"/>
                <a:gd name="T30" fmla="*/ 35 w 86"/>
                <a:gd name="T31" fmla="*/ 77 h 92"/>
                <a:gd name="T32" fmla="*/ 60 w 86"/>
                <a:gd name="T33" fmla="*/ 88 h 92"/>
                <a:gd name="T34" fmla="*/ 60 w 86"/>
                <a:gd name="T35" fmla="*/ 88 h 92"/>
                <a:gd name="T36" fmla="*/ 84 w 86"/>
                <a:gd name="T37" fmla="*/ 83 h 92"/>
                <a:gd name="T38" fmla="*/ 84 w 86"/>
                <a:gd name="T39" fmla="*/ 83 h 92"/>
                <a:gd name="T40" fmla="*/ 86 w 86"/>
                <a:gd name="T41" fmla="*/ 87 h 92"/>
                <a:gd name="T42" fmla="*/ 60 w 86"/>
                <a:gd name="T43" fmla="*/ 92 h 92"/>
                <a:gd name="T44" fmla="*/ 60 w 86"/>
                <a:gd name="T45" fmla="*/ 92 h 92"/>
                <a:gd name="T46" fmla="*/ 60 w 86"/>
                <a:gd name="T47" fmla="*/ 92 h 92"/>
                <a:gd name="T48" fmla="*/ 60 w 86"/>
                <a:gd name="T49" fmla="*/ 92 h 92"/>
                <a:gd name="T50" fmla="*/ 32 w 86"/>
                <a:gd name="T51" fmla="*/ 79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2">
                  <a:moveTo>
                    <a:pt x="32" y="79"/>
                  </a:moveTo>
                  <a:cubicBezTo>
                    <a:pt x="17" y="59"/>
                    <a:pt x="0" y="3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6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4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10"/>
                    <a:pt x="6" y="14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33"/>
                    <a:pt x="20" y="57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41" y="86"/>
                    <a:pt x="51" y="88"/>
                    <a:pt x="60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73" y="88"/>
                    <a:pt x="84" y="83"/>
                    <a:pt x="84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74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0" y="92"/>
                    <a:pt x="39" y="89"/>
                    <a:pt x="32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893"/>
            <p:cNvSpPr>
              <a:spLocks noEditPoints="1"/>
            </p:cNvSpPr>
            <p:nvPr/>
          </p:nvSpPr>
          <p:spPr bwMode="auto">
            <a:xfrm>
              <a:off x="2508252" y="1311276"/>
              <a:ext cx="158750" cy="168275"/>
            </a:xfrm>
            <a:custGeom>
              <a:gdLst>
                <a:gd name="T0" fmla="*/ 34 w 91"/>
                <a:gd name="T1" fmla="*/ 82 h 97"/>
                <a:gd name="T2" fmla="*/ 0 w 91"/>
                <a:gd name="T3" fmla="*/ 25 h 97"/>
                <a:gd name="T4" fmla="*/ 0 w 91"/>
                <a:gd name="T5" fmla="*/ 21 h 97"/>
                <a:gd name="T6" fmla="*/ 11 w 91"/>
                <a:gd name="T7" fmla="*/ 1 h 97"/>
                <a:gd name="T8" fmla="*/ 12 w 91"/>
                <a:gd name="T9" fmla="*/ 0 h 97"/>
                <a:gd name="T10" fmla="*/ 16 w 91"/>
                <a:gd name="T11" fmla="*/ 7 h 97"/>
                <a:gd name="T12" fmla="*/ 16 w 91"/>
                <a:gd name="T13" fmla="*/ 8 h 97"/>
                <a:gd name="T14" fmla="*/ 13 w 91"/>
                <a:gd name="T15" fmla="*/ 11 h 97"/>
                <a:gd name="T16" fmla="*/ 8 w 91"/>
                <a:gd name="T17" fmla="*/ 23 h 97"/>
                <a:gd name="T18" fmla="*/ 8 w 91"/>
                <a:gd name="T19" fmla="*/ 25 h 97"/>
                <a:gd name="T20" fmla="*/ 8 w 91"/>
                <a:gd name="T21" fmla="*/ 25 h 97"/>
                <a:gd name="T22" fmla="*/ 38 w 91"/>
                <a:gd name="T23" fmla="*/ 79 h 97"/>
                <a:gd name="T24" fmla="*/ 62 w 91"/>
                <a:gd name="T25" fmla="*/ 89 h 97"/>
                <a:gd name="T26" fmla="*/ 86 w 91"/>
                <a:gd name="T27" fmla="*/ 85 h 97"/>
                <a:gd name="T28" fmla="*/ 86 w 91"/>
                <a:gd name="T29" fmla="*/ 84 h 97"/>
                <a:gd name="T30" fmla="*/ 88 w 91"/>
                <a:gd name="T31" fmla="*/ 84 h 97"/>
                <a:gd name="T32" fmla="*/ 89 w 91"/>
                <a:gd name="T33" fmla="*/ 92 h 97"/>
                <a:gd name="T34" fmla="*/ 81 w 91"/>
                <a:gd name="T35" fmla="*/ 95 h 97"/>
                <a:gd name="T36" fmla="*/ 62 w 91"/>
                <a:gd name="T37" fmla="*/ 97 h 97"/>
                <a:gd name="T38" fmla="*/ 62 w 91"/>
                <a:gd name="T39" fmla="*/ 97 h 97"/>
                <a:gd name="T40" fmla="*/ 32 w 91"/>
                <a:gd name="T41" fmla="*/ 84 h 97"/>
                <a:gd name="T42" fmla="*/ 62 w 91"/>
                <a:gd name="T43" fmla="*/ 93 h 97"/>
                <a:gd name="T44" fmla="*/ 68 w 91"/>
                <a:gd name="T45" fmla="*/ 93 h 97"/>
                <a:gd name="T46" fmla="*/ 62 w 91"/>
                <a:gd name="T47" fmla="*/ 93 h 97"/>
                <a:gd name="T48" fmla="*/ 49 w 91"/>
                <a:gd name="T49" fmla="*/ 91 h 97"/>
                <a:gd name="T50" fmla="*/ 62 w 91"/>
                <a:gd name="T51" fmla="*/ 93 h 97"/>
                <a:gd name="T52" fmla="*/ 49 w 91"/>
                <a:gd name="T53" fmla="*/ 91 h 97"/>
                <a:gd name="T54" fmla="*/ 49 w 91"/>
                <a:gd name="T55" fmla="*/ 91 h 97"/>
                <a:gd name="T56" fmla="*/ 80 w 91"/>
                <a:gd name="T57" fmla="*/ 91 h 97"/>
                <a:gd name="T58" fmla="*/ 85 w 91"/>
                <a:gd name="T59" fmla="*/ 89 h 97"/>
                <a:gd name="T60" fmla="*/ 85 w 91"/>
                <a:gd name="T61" fmla="*/ 89 h 97"/>
                <a:gd name="T62" fmla="*/ 4 w 91"/>
                <a:gd name="T63" fmla="*/ 24 h 97"/>
                <a:gd name="T64" fmla="*/ 4 w 91"/>
                <a:gd name="T65" fmla="*/ 25 h 97"/>
                <a:gd name="T66" fmla="*/ 4 w 91"/>
                <a:gd name="T67" fmla="*/ 24 h 97"/>
                <a:gd name="T68" fmla="*/ 4 w 91"/>
                <a:gd name="T69" fmla="*/ 24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97">
                  <a:moveTo>
                    <a:pt x="32" y="84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17" y="63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8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4" y="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4"/>
                    <a:pt x="9" y="18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35"/>
                    <a:pt x="23" y="59"/>
                    <a:pt x="38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4" y="87"/>
                    <a:pt x="53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74" y="89"/>
                    <a:pt x="85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5" y="93"/>
                    <a:pt x="81" y="95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76" y="96"/>
                    <a:pt x="69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52" y="97"/>
                    <a:pt x="40" y="94"/>
                    <a:pt x="32" y="84"/>
                  </a:cubicBezTo>
                  <a:close/>
                  <a:moveTo>
                    <a:pt x="62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4" y="93"/>
                    <a:pt x="66" y="93"/>
                    <a:pt x="68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6" y="93"/>
                    <a:pt x="64" y="93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8" y="93"/>
                    <a:pt x="54" y="93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4" y="93"/>
                    <a:pt x="58" y="93"/>
                    <a:pt x="62" y="93"/>
                  </a:cubicBezTo>
                  <a:close/>
                  <a:moveTo>
                    <a:pt x="49" y="91"/>
                  </a:moveTo>
                  <a:cubicBezTo>
                    <a:pt x="49" y="91"/>
                    <a:pt x="49" y="91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lose/>
                  <a:moveTo>
                    <a:pt x="85" y="89"/>
                  </a:moveTo>
                  <a:cubicBezTo>
                    <a:pt x="84" y="90"/>
                    <a:pt x="82" y="90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0"/>
                    <a:pt x="84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lose/>
                  <a:moveTo>
                    <a:pt x="4" y="25"/>
                  </a:moveTo>
                  <a:cubicBezTo>
                    <a:pt x="4" y="25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5"/>
                    <a:pt x="4" y="25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894"/>
            <p:cNvSpPr>
              <a:spLocks noEditPoints="1"/>
            </p:cNvSpPr>
            <p:nvPr/>
          </p:nvSpPr>
          <p:spPr bwMode="auto">
            <a:xfrm>
              <a:off x="2489202" y="1314451"/>
              <a:ext cx="31750" cy="33338"/>
            </a:xfrm>
            <a:custGeom>
              <a:gdLst>
                <a:gd name="T0" fmla="*/ 0 w 20"/>
                <a:gd name="T1" fmla="*/ 14 h 21"/>
                <a:gd name="T2" fmla="*/ 2 w 20"/>
                <a:gd name="T3" fmla="*/ 10 h 21"/>
                <a:gd name="T4" fmla="*/ 15 w 20"/>
                <a:gd name="T5" fmla="*/ 14 h 21"/>
                <a:gd name="T6" fmla="*/ 14 w 20"/>
                <a:gd name="T7" fmla="*/ 0 h 21"/>
                <a:gd name="T8" fmla="*/ 18 w 20"/>
                <a:gd name="T9" fmla="*/ 0 h 21"/>
                <a:gd name="T10" fmla="*/ 20 w 20"/>
                <a:gd name="T11" fmla="*/ 21 h 21"/>
                <a:gd name="T12" fmla="*/ 0 w 20"/>
                <a:gd name="T13" fmla="*/ 14 h 21"/>
                <a:gd name="T14" fmla="*/ 0 w 20"/>
                <a:gd name="T15" fmla="*/ 14 h 21"/>
                <a:gd name="T16" fmla="*/ 14 w 20"/>
                <a:gd name="T17" fmla="*/ 0 h 21"/>
                <a:gd name="T18" fmla="*/ 14 w 20"/>
                <a:gd name="T19" fmla="*/ 0 h 21"/>
                <a:gd name="T20" fmla="*/ 14 w 20"/>
                <a:gd name="T21" fmla="*/ 0 h 21"/>
                <a:gd name="T22" fmla="*/ 14 w 20"/>
                <a:gd name="T23" fmla="*/ 0 h 21"/>
                <a:gd name="T24" fmla="*/ 14 w 20"/>
                <a:gd name="T25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0" y="14"/>
                  </a:moveTo>
                  <a:lnTo>
                    <a:pt x="2" y="10"/>
                  </a:lnTo>
                  <a:lnTo>
                    <a:pt x="15" y="1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1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895"/>
            <p:cNvSpPr>
              <a:spLocks noEditPoints="1"/>
            </p:cNvSpPr>
            <p:nvPr/>
          </p:nvSpPr>
          <p:spPr bwMode="auto">
            <a:xfrm>
              <a:off x="2484439" y="1311276"/>
              <a:ext cx="41275" cy="41275"/>
            </a:xfrm>
            <a:custGeom>
              <a:gdLst>
                <a:gd name="T0" fmla="*/ 3 w 26"/>
                <a:gd name="T1" fmla="*/ 19 h 26"/>
                <a:gd name="T2" fmla="*/ 3 w 26"/>
                <a:gd name="T3" fmla="*/ 16 h 26"/>
                <a:gd name="T4" fmla="*/ 5 w 26"/>
                <a:gd name="T5" fmla="*/ 16 h 26"/>
                <a:gd name="T6" fmla="*/ 3 w 26"/>
                <a:gd name="T7" fmla="*/ 16 h 26"/>
                <a:gd name="T8" fmla="*/ 3 w 26"/>
                <a:gd name="T9" fmla="*/ 19 h 26"/>
                <a:gd name="T10" fmla="*/ 0 w 26"/>
                <a:gd name="T11" fmla="*/ 18 h 26"/>
                <a:gd name="T12" fmla="*/ 4 w 26"/>
                <a:gd name="T13" fmla="*/ 9 h 26"/>
                <a:gd name="T14" fmla="*/ 16 w 26"/>
                <a:gd name="T15" fmla="*/ 13 h 26"/>
                <a:gd name="T16" fmla="*/ 15 w 26"/>
                <a:gd name="T17" fmla="*/ 4 h 26"/>
                <a:gd name="T18" fmla="*/ 15 w 26"/>
                <a:gd name="T19" fmla="*/ 4 h 26"/>
                <a:gd name="T20" fmla="*/ 15 w 26"/>
                <a:gd name="T21" fmla="*/ 2 h 26"/>
                <a:gd name="T22" fmla="*/ 15 w 26"/>
                <a:gd name="T23" fmla="*/ 0 h 26"/>
                <a:gd name="T24" fmla="*/ 23 w 26"/>
                <a:gd name="T25" fmla="*/ 0 h 26"/>
                <a:gd name="T26" fmla="*/ 26 w 26"/>
                <a:gd name="T27" fmla="*/ 26 h 26"/>
                <a:gd name="T28" fmla="*/ 3 w 26"/>
                <a:gd name="T29" fmla="*/ 19 h 26"/>
                <a:gd name="T30" fmla="*/ 3 w 26"/>
                <a:gd name="T31" fmla="*/ 19 h 26"/>
                <a:gd name="T32" fmla="*/ 20 w 26"/>
                <a:gd name="T33" fmla="*/ 20 h 26"/>
                <a:gd name="T34" fmla="*/ 19 w 26"/>
                <a:gd name="T35" fmla="*/ 4 h 26"/>
                <a:gd name="T36" fmla="*/ 19 w 26"/>
                <a:gd name="T37" fmla="*/ 4 h 26"/>
                <a:gd name="T38" fmla="*/ 20 w 26"/>
                <a:gd name="T39" fmla="*/ 20 h 26"/>
                <a:gd name="T40" fmla="*/ 20 w 26"/>
                <a:gd name="T41" fmla="*/ 20 h 26"/>
                <a:gd name="T42" fmla="*/ 20 w 26"/>
                <a:gd name="T43" fmla="*/ 20 h 26"/>
                <a:gd name="T44" fmla="*/ 8 w 26"/>
                <a:gd name="T45" fmla="*/ 15 h 26"/>
                <a:gd name="T46" fmla="*/ 6 w 26"/>
                <a:gd name="T47" fmla="*/ 14 h 26"/>
                <a:gd name="T48" fmla="*/ 6 w 26"/>
                <a:gd name="T49" fmla="*/ 14 h 26"/>
                <a:gd name="T50" fmla="*/ 8 w 26"/>
                <a:gd name="T51" fmla="*/ 15 h 26"/>
                <a:gd name="T52" fmla="*/ 8 w 26"/>
                <a:gd name="T53" fmla="*/ 15 h 26"/>
                <a:gd name="T54" fmla="*/ 17 w 26"/>
                <a:gd name="T55" fmla="*/ 2 h 26"/>
                <a:gd name="T56" fmla="*/ 17 w 26"/>
                <a:gd name="T57" fmla="*/ 0 h 26"/>
                <a:gd name="T58" fmla="*/ 17 w 26"/>
                <a:gd name="T59" fmla="*/ 2 h 26"/>
                <a:gd name="T60" fmla="*/ 17 w 26"/>
                <a:gd name="T61" fmla="*/ 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6">
                  <a:moveTo>
                    <a:pt x="3" y="19"/>
                  </a:moveTo>
                  <a:lnTo>
                    <a:pt x="3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4" y="9"/>
                  </a:lnTo>
                  <a:lnTo>
                    <a:pt x="16" y="1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26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20" y="20"/>
                  </a:moveTo>
                  <a:lnTo>
                    <a:pt x="19" y="4"/>
                  </a:lnTo>
                  <a:lnTo>
                    <a:pt x="19" y="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8" y="15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8" y="15"/>
                  </a:lnTo>
                  <a:lnTo>
                    <a:pt x="8" y="15"/>
                  </a:lnTo>
                  <a:close/>
                  <a:moveTo>
                    <a:pt x="17" y="2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896"/>
            <p:cNvSpPr>
              <a:spLocks noEditPoints="1"/>
            </p:cNvSpPr>
            <p:nvPr/>
          </p:nvSpPr>
          <p:spPr bwMode="auto">
            <a:xfrm>
              <a:off x="2743202" y="1347788"/>
              <a:ext cx="160338" cy="122238"/>
            </a:xfrm>
            <a:custGeom>
              <a:gdLst>
                <a:gd name="T0" fmla="*/ 26 w 92"/>
                <a:gd name="T1" fmla="*/ 70 h 70"/>
                <a:gd name="T2" fmla="*/ 0 w 92"/>
                <a:gd name="T3" fmla="*/ 61 h 70"/>
                <a:gd name="T4" fmla="*/ 0 w 92"/>
                <a:gd name="T5" fmla="*/ 61 h 70"/>
                <a:gd name="T6" fmla="*/ 2 w 92"/>
                <a:gd name="T7" fmla="*/ 58 h 70"/>
                <a:gd name="T8" fmla="*/ 9 w 92"/>
                <a:gd name="T9" fmla="*/ 62 h 70"/>
                <a:gd name="T10" fmla="*/ 9 w 92"/>
                <a:gd name="T11" fmla="*/ 62 h 70"/>
                <a:gd name="T12" fmla="*/ 26 w 92"/>
                <a:gd name="T13" fmla="*/ 66 h 70"/>
                <a:gd name="T14" fmla="*/ 26 w 92"/>
                <a:gd name="T15" fmla="*/ 66 h 70"/>
                <a:gd name="T16" fmla="*/ 47 w 92"/>
                <a:gd name="T17" fmla="*/ 61 h 70"/>
                <a:gd name="T18" fmla="*/ 47 w 92"/>
                <a:gd name="T19" fmla="*/ 61 h 70"/>
                <a:gd name="T20" fmla="*/ 88 w 92"/>
                <a:gd name="T21" fmla="*/ 12 h 70"/>
                <a:gd name="T22" fmla="*/ 88 w 92"/>
                <a:gd name="T23" fmla="*/ 12 h 70"/>
                <a:gd name="T24" fmla="*/ 81 w 92"/>
                <a:gd name="T25" fmla="*/ 2 h 70"/>
                <a:gd name="T26" fmla="*/ 84 w 92"/>
                <a:gd name="T27" fmla="*/ 0 h 70"/>
                <a:gd name="T28" fmla="*/ 92 w 92"/>
                <a:gd name="T29" fmla="*/ 10 h 70"/>
                <a:gd name="T30" fmla="*/ 92 w 92"/>
                <a:gd name="T31" fmla="*/ 11 h 70"/>
                <a:gd name="T32" fmla="*/ 49 w 92"/>
                <a:gd name="T33" fmla="*/ 64 h 70"/>
                <a:gd name="T34" fmla="*/ 49 w 92"/>
                <a:gd name="T35" fmla="*/ 64 h 70"/>
                <a:gd name="T36" fmla="*/ 26 w 92"/>
                <a:gd name="T37" fmla="*/ 70 h 70"/>
                <a:gd name="T38" fmla="*/ 26 w 92"/>
                <a:gd name="T39" fmla="*/ 70 h 70"/>
                <a:gd name="T40" fmla="*/ 26 w 92"/>
                <a:gd name="T41" fmla="*/ 70 h 70"/>
                <a:gd name="T42" fmla="*/ 81 w 92"/>
                <a:gd name="T43" fmla="*/ 2 h 70"/>
                <a:gd name="T44" fmla="*/ 81 w 92"/>
                <a:gd name="T45" fmla="*/ 2 h 70"/>
                <a:gd name="T46" fmla="*/ 81 w 92"/>
                <a:gd name="T47" fmla="*/ 2 h 70"/>
                <a:gd name="T48" fmla="*/ 81 w 92"/>
                <a:gd name="T49" fmla="*/ 2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70">
                  <a:moveTo>
                    <a:pt x="26" y="70"/>
                  </a:moveTo>
                  <a:cubicBezTo>
                    <a:pt x="10" y="70"/>
                    <a:pt x="0" y="62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4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3" y="64"/>
                    <a:pt x="19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32" y="66"/>
                    <a:pt x="40" y="65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73" y="47"/>
                    <a:pt x="87" y="19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1" y="20"/>
                    <a:pt x="77" y="49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1" y="69"/>
                    <a:pt x="33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lose/>
                  <a:moveTo>
                    <a:pt x="81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897"/>
            <p:cNvSpPr>
              <a:spLocks noEditPoints="1"/>
            </p:cNvSpPr>
            <p:nvPr/>
          </p:nvSpPr>
          <p:spPr bwMode="auto">
            <a:xfrm>
              <a:off x="2738439" y="1343026"/>
              <a:ext cx="168275" cy="130175"/>
            </a:xfrm>
            <a:custGeom>
              <a:gdLst>
                <a:gd name="T0" fmla="*/ 29 w 97"/>
                <a:gd name="T1" fmla="*/ 73 h 75"/>
                <a:gd name="T2" fmla="*/ 29 w 97"/>
                <a:gd name="T3" fmla="*/ 73 h 75"/>
                <a:gd name="T4" fmla="*/ 1 w 97"/>
                <a:gd name="T5" fmla="*/ 66 h 75"/>
                <a:gd name="T6" fmla="*/ 0 w 97"/>
                <a:gd name="T7" fmla="*/ 65 h 75"/>
                <a:gd name="T8" fmla="*/ 4 w 97"/>
                <a:gd name="T9" fmla="*/ 60 h 75"/>
                <a:gd name="T10" fmla="*/ 5 w 97"/>
                <a:gd name="T11" fmla="*/ 59 h 75"/>
                <a:gd name="T12" fmla="*/ 6 w 97"/>
                <a:gd name="T13" fmla="*/ 60 h 75"/>
                <a:gd name="T14" fmla="*/ 6 w 97"/>
                <a:gd name="T15" fmla="*/ 60 h 75"/>
                <a:gd name="T16" fmla="*/ 6 w 97"/>
                <a:gd name="T17" fmla="*/ 60 h 75"/>
                <a:gd name="T18" fmla="*/ 7 w 97"/>
                <a:gd name="T19" fmla="*/ 60 h 75"/>
                <a:gd name="T20" fmla="*/ 7 w 97"/>
                <a:gd name="T21" fmla="*/ 60 h 75"/>
                <a:gd name="T22" fmla="*/ 8 w 97"/>
                <a:gd name="T23" fmla="*/ 61 h 75"/>
                <a:gd name="T24" fmla="*/ 13 w 97"/>
                <a:gd name="T25" fmla="*/ 64 h 75"/>
                <a:gd name="T26" fmla="*/ 29 w 97"/>
                <a:gd name="T27" fmla="*/ 67 h 75"/>
                <a:gd name="T28" fmla="*/ 29 w 97"/>
                <a:gd name="T29" fmla="*/ 67 h 75"/>
                <a:gd name="T30" fmla="*/ 29 w 97"/>
                <a:gd name="T31" fmla="*/ 67 h 75"/>
                <a:gd name="T32" fmla="*/ 50 w 97"/>
                <a:gd name="T33" fmla="*/ 62 h 75"/>
                <a:gd name="T34" fmla="*/ 89 w 97"/>
                <a:gd name="T35" fmla="*/ 15 h 75"/>
                <a:gd name="T36" fmla="*/ 82 w 97"/>
                <a:gd name="T37" fmla="*/ 4 h 75"/>
                <a:gd name="T38" fmla="*/ 83 w 97"/>
                <a:gd name="T39" fmla="*/ 3 h 75"/>
                <a:gd name="T40" fmla="*/ 97 w 97"/>
                <a:gd name="T41" fmla="*/ 13 h 75"/>
                <a:gd name="T42" fmla="*/ 97 w 97"/>
                <a:gd name="T43" fmla="*/ 14 h 75"/>
                <a:gd name="T44" fmla="*/ 53 w 97"/>
                <a:gd name="T45" fmla="*/ 69 h 75"/>
                <a:gd name="T46" fmla="*/ 29 w 97"/>
                <a:gd name="T47" fmla="*/ 75 h 75"/>
                <a:gd name="T48" fmla="*/ 51 w 97"/>
                <a:gd name="T49" fmla="*/ 65 h 75"/>
                <a:gd name="T50" fmla="*/ 33 w 97"/>
                <a:gd name="T51" fmla="*/ 71 h 75"/>
                <a:gd name="T52" fmla="*/ 51 w 97"/>
                <a:gd name="T53" fmla="*/ 65 h 75"/>
                <a:gd name="T54" fmla="*/ 53 w 97"/>
                <a:gd name="T55" fmla="*/ 64 h 75"/>
                <a:gd name="T56" fmla="*/ 12 w 97"/>
                <a:gd name="T57" fmla="*/ 68 h 75"/>
                <a:gd name="T58" fmla="*/ 11 w 97"/>
                <a:gd name="T59" fmla="*/ 67 h 75"/>
                <a:gd name="T60" fmla="*/ 6 w 97"/>
                <a:gd name="T61" fmla="*/ 64 h 75"/>
                <a:gd name="T62" fmla="*/ 12 w 97"/>
                <a:gd name="T63" fmla="*/ 68 h 75"/>
                <a:gd name="T64" fmla="*/ 53 w 97"/>
                <a:gd name="T65" fmla="*/ 64 h 75"/>
                <a:gd name="T66" fmla="*/ 53 w 97"/>
                <a:gd name="T67" fmla="*/ 64 h 75"/>
                <a:gd name="T68" fmla="*/ 3 w 97"/>
                <a:gd name="T69" fmla="*/ 62 h 75"/>
                <a:gd name="T70" fmla="*/ 4 w 97"/>
                <a:gd name="T71" fmla="*/ 63 h 75"/>
                <a:gd name="T72" fmla="*/ 72 w 97"/>
                <a:gd name="T73" fmla="*/ 49 h 75"/>
                <a:gd name="T74" fmla="*/ 72 w 97"/>
                <a:gd name="T75" fmla="*/ 49 h 75"/>
                <a:gd name="T76" fmla="*/ 93 w 97"/>
                <a:gd name="T77" fmla="*/ 17 h 75"/>
                <a:gd name="T78" fmla="*/ 73 w 97"/>
                <a:gd name="T79" fmla="*/ 49 h 75"/>
                <a:gd name="T80" fmla="*/ 93 w 97"/>
                <a:gd name="T81" fmla="*/ 14 h 75"/>
                <a:gd name="T82" fmla="*/ 84 w 97"/>
                <a:gd name="T83" fmla="*/ 7 h 75"/>
                <a:gd name="T84" fmla="*/ 84 w 97"/>
                <a:gd name="T85" fmla="*/ 7 h 75"/>
                <a:gd name="T86" fmla="*/ 84 w 97"/>
                <a:gd name="T87" fmla="*/ 7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7" h="75">
                  <a:moveTo>
                    <a:pt x="29" y="75"/>
                  </a:moveTo>
                  <a:cubicBezTo>
                    <a:pt x="29" y="73"/>
                    <a:pt x="29" y="73"/>
                    <a:pt x="29" y="73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12" y="75"/>
                    <a:pt x="2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6" y="59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11" y="63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6" y="66"/>
                    <a:pt x="22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5" y="67"/>
                    <a:pt x="42" y="66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74" y="49"/>
                    <a:pt x="87" y="23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6" y="25"/>
                    <a:pt x="82" y="53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45" y="74"/>
                    <a:pt x="36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5"/>
                    <a:pt x="29" y="75"/>
                    <a:pt x="29" y="75"/>
                  </a:cubicBezTo>
                  <a:close/>
                  <a:moveTo>
                    <a:pt x="51" y="65"/>
                  </a:moveTo>
                  <a:cubicBezTo>
                    <a:pt x="45" y="69"/>
                    <a:pt x="39" y="71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9" y="71"/>
                    <a:pt x="45" y="69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3" y="65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5"/>
                    <a:pt x="52" y="65"/>
                    <a:pt x="51" y="65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7"/>
                    <a:pt x="11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8" y="66"/>
                    <a:pt x="7" y="65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5"/>
                    <a:pt x="9" y="67"/>
                    <a:pt x="12" y="68"/>
                  </a:cubicBezTo>
                  <a:close/>
                  <a:moveTo>
                    <a:pt x="53" y="64"/>
                  </a:move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lose/>
                  <a:moveTo>
                    <a:pt x="4" y="63"/>
                  </a:move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2"/>
                    <a:pt x="3" y="62"/>
                    <a:pt x="4" y="63"/>
                  </a:cubicBezTo>
                  <a:close/>
                  <a:moveTo>
                    <a:pt x="72" y="49"/>
                  </a:move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lose/>
                  <a:moveTo>
                    <a:pt x="73" y="49"/>
                  </a:moveTo>
                  <a:cubicBezTo>
                    <a:pt x="84" y="37"/>
                    <a:pt x="91" y="24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1" y="24"/>
                    <a:pt x="84" y="37"/>
                    <a:pt x="73" y="49"/>
                  </a:cubicBezTo>
                  <a:close/>
                  <a:moveTo>
                    <a:pt x="93" y="14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lose/>
                  <a:moveTo>
                    <a:pt x="84" y="7"/>
                  </a:moveTo>
                  <a:cubicBezTo>
                    <a:pt x="84" y="5"/>
                    <a:pt x="84" y="5"/>
                    <a:pt x="84" y="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7"/>
                    <a:pt x="84" y="7"/>
                    <a:pt x="8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98"/>
            <p:cNvSpPr/>
            <p:nvPr/>
          </p:nvSpPr>
          <p:spPr bwMode="auto">
            <a:xfrm>
              <a:off x="2895602" y="1344613"/>
              <a:ext cx="23813" cy="33338"/>
            </a:xfrm>
            <a:custGeom>
              <a:gdLst>
                <a:gd name="T0" fmla="*/ 0 w 13"/>
                <a:gd name="T1" fmla="*/ 0 h 19"/>
                <a:gd name="T2" fmla="*/ 0 w 13"/>
                <a:gd name="T3" fmla="*/ 0 h 19"/>
                <a:gd name="T4" fmla="*/ 4 w 13"/>
                <a:gd name="T5" fmla="*/ 0 h 19"/>
                <a:gd name="T6" fmla="*/ 4 w 13"/>
                <a:gd name="T7" fmla="*/ 8 h 19"/>
                <a:gd name="T8" fmla="*/ 10 w 13"/>
                <a:gd name="T9" fmla="*/ 1 h 19"/>
                <a:gd name="T10" fmla="*/ 10 w 13"/>
                <a:gd name="T11" fmla="*/ 1 h 19"/>
                <a:gd name="T12" fmla="*/ 13 w 13"/>
                <a:gd name="T13" fmla="*/ 4 h 19"/>
                <a:gd name="T14" fmla="*/ 4 w 13"/>
                <a:gd name="T15" fmla="*/ 14 h 19"/>
                <a:gd name="T16" fmla="*/ 4 w 13"/>
                <a:gd name="T17" fmla="*/ 14 h 19"/>
                <a:gd name="T18" fmla="*/ 0 w 13"/>
                <a:gd name="T19" fmla="*/ 19 h 19"/>
                <a:gd name="T20" fmla="*/ 0 w 13"/>
                <a:gd name="T21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3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7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99"/>
            <p:cNvSpPr>
              <a:spLocks noEditPoints="1"/>
            </p:cNvSpPr>
            <p:nvPr/>
          </p:nvSpPr>
          <p:spPr bwMode="auto">
            <a:xfrm>
              <a:off x="2892427" y="1341438"/>
              <a:ext cx="31750" cy="44450"/>
            </a:xfrm>
            <a:custGeom>
              <a:gdLst>
                <a:gd name="T0" fmla="*/ 0 w 18"/>
                <a:gd name="T1" fmla="*/ 2 h 26"/>
                <a:gd name="T2" fmla="*/ 0 w 18"/>
                <a:gd name="T3" fmla="*/ 0 h 26"/>
                <a:gd name="T4" fmla="*/ 2 w 18"/>
                <a:gd name="T5" fmla="*/ 0 h 26"/>
                <a:gd name="T6" fmla="*/ 2 w 18"/>
                <a:gd name="T7" fmla="*/ 0 h 26"/>
                <a:gd name="T8" fmla="*/ 8 w 18"/>
                <a:gd name="T9" fmla="*/ 0 h 26"/>
                <a:gd name="T10" fmla="*/ 8 w 18"/>
                <a:gd name="T11" fmla="*/ 4 h 26"/>
                <a:gd name="T12" fmla="*/ 11 w 18"/>
                <a:gd name="T13" fmla="*/ 2 h 26"/>
                <a:gd name="T14" fmla="*/ 11 w 18"/>
                <a:gd name="T15" fmla="*/ 2 h 26"/>
                <a:gd name="T16" fmla="*/ 13 w 18"/>
                <a:gd name="T17" fmla="*/ 0 h 26"/>
                <a:gd name="T18" fmla="*/ 18 w 18"/>
                <a:gd name="T19" fmla="*/ 7 h 26"/>
                <a:gd name="T20" fmla="*/ 16 w 18"/>
                <a:gd name="T21" fmla="*/ 8 h 26"/>
                <a:gd name="T22" fmla="*/ 8 w 18"/>
                <a:gd name="T23" fmla="*/ 17 h 26"/>
                <a:gd name="T24" fmla="*/ 8 w 18"/>
                <a:gd name="T25" fmla="*/ 17 h 26"/>
                <a:gd name="T26" fmla="*/ 8 w 18"/>
                <a:gd name="T27" fmla="*/ 17 h 26"/>
                <a:gd name="T28" fmla="*/ 0 w 18"/>
                <a:gd name="T29" fmla="*/ 26 h 26"/>
                <a:gd name="T30" fmla="*/ 0 w 18"/>
                <a:gd name="T31" fmla="*/ 2 h 26"/>
                <a:gd name="T32" fmla="*/ 4 w 18"/>
                <a:gd name="T33" fmla="*/ 15 h 26"/>
                <a:gd name="T34" fmla="*/ 4 w 18"/>
                <a:gd name="T35" fmla="*/ 15 h 26"/>
                <a:gd name="T36" fmla="*/ 4 w 18"/>
                <a:gd name="T37" fmla="*/ 15 h 26"/>
                <a:gd name="T38" fmla="*/ 4 w 18"/>
                <a:gd name="T39" fmla="*/ 15 h 26"/>
                <a:gd name="T40" fmla="*/ 4 w 18"/>
                <a:gd name="T41" fmla="*/ 15 h 26"/>
                <a:gd name="T42" fmla="*/ 5 w 18"/>
                <a:gd name="T43" fmla="*/ 14 h 26"/>
                <a:gd name="T44" fmla="*/ 5 w 18"/>
                <a:gd name="T45" fmla="*/ 14 h 26"/>
                <a:gd name="T46" fmla="*/ 8 w 18"/>
                <a:gd name="T47" fmla="*/ 11 h 26"/>
                <a:gd name="T48" fmla="*/ 8 w 18"/>
                <a:gd name="T49" fmla="*/ 11 h 26"/>
                <a:gd name="T50" fmla="*/ 4 w 18"/>
                <a:gd name="T51" fmla="*/ 15 h 26"/>
                <a:gd name="T52" fmla="*/ 4 w 18"/>
                <a:gd name="T53" fmla="*/ 4 h 26"/>
                <a:gd name="T54" fmla="*/ 4 w 18"/>
                <a:gd name="T55" fmla="*/ 4 h 26"/>
                <a:gd name="T56" fmla="*/ 4 w 18"/>
                <a:gd name="T57" fmla="*/ 15 h 26"/>
                <a:gd name="T58" fmla="*/ 8 w 18"/>
                <a:gd name="T59" fmla="*/ 11 h 26"/>
                <a:gd name="T60" fmla="*/ 9 w 18"/>
                <a:gd name="T61" fmla="*/ 9 h 26"/>
                <a:gd name="T62" fmla="*/ 9 w 18"/>
                <a:gd name="T63" fmla="*/ 9 h 26"/>
                <a:gd name="T64" fmla="*/ 8 w 18"/>
                <a:gd name="T65" fmla="*/ 11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26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9"/>
                    <a:pt x="9" y="15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8" y="11"/>
                  </a:moveTo>
                  <a:cubicBezTo>
                    <a:pt x="8" y="10"/>
                    <a:pt x="9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0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00"/>
            <p:cNvSpPr/>
            <p:nvPr/>
          </p:nvSpPr>
          <p:spPr bwMode="auto">
            <a:xfrm>
              <a:off x="2892427" y="1246188"/>
              <a:ext cx="11113" cy="169863"/>
            </a:xfrm>
            <a:custGeom>
              <a:gdLst>
                <a:gd name="T0" fmla="*/ 0 w 7"/>
                <a:gd name="T1" fmla="*/ 0 h 107"/>
                <a:gd name="T2" fmla="*/ 5 w 7"/>
                <a:gd name="T3" fmla="*/ 0 h 107"/>
                <a:gd name="T4" fmla="*/ 7 w 7"/>
                <a:gd name="T5" fmla="*/ 107 h 107"/>
                <a:gd name="T6" fmla="*/ 2 w 7"/>
                <a:gd name="T7" fmla="*/ 107 h 107"/>
                <a:gd name="T8" fmla="*/ 0 w 7"/>
                <a:gd name="T9" fmla="*/ 0 h 107"/>
                <a:gd name="T10" fmla="*/ 0 w 7"/>
                <a:gd name="T11" fmla="*/ 0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7">
                  <a:moveTo>
                    <a:pt x="0" y="0"/>
                  </a:moveTo>
                  <a:lnTo>
                    <a:pt x="5" y="0"/>
                  </a:lnTo>
                  <a:lnTo>
                    <a:pt x="7" y="107"/>
                  </a:lnTo>
                  <a:lnTo>
                    <a:pt x="2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901"/>
            <p:cNvSpPr>
              <a:spLocks noEditPoints="1"/>
            </p:cNvSpPr>
            <p:nvPr/>
          </p:nvSpPr>
          <p:spPr bwMode="auto">
            <a:xfrm>
              <a:off x="2889252" y="1243013"/>
              <a:ext cx="17463" cy="176213"/>
            </a:xfrm>
            <a:custGeom>
              <a:gdLst>
                <a:gd name="T0" fmla="*/ 0 w 11"/>
                <a:gd name="T1" fmla="*/ 2 h 111"/>
                <a:gd name="T2" fmla="*/ 2 w 11"/>
                <a:gd name="T3" fmla="*/ 2 h 111"/>
                <a:gd name="T4" fmla="*/ 2 w 11"/>
                <a:gd name="T5" fmla="*/ 5 h 111"/>
                <a:gd name="T6" fmla="*/ 2 w 11"/>
                <a:gd name="T7" fmla="*/ 2 h 111"/>
                <a:gd name="T8" fmla="*/ 0 w 11"/>
                <a:gd name="T9" fmla="*/ 2 h 111"/>
                <a:gd name="T10" fmla="*/ 0 w 11"/>
                <a:gd name="T11" fmla="*/ 0 h 111"/>
                <a:gd name="T12" fmla="*/ 9 w 11"/>
                <a:gd name="T13" fmla="*/ 0 h 111"/>
                <a:gd name="T14" fmla="*/ 11 w 11"/>
                <a:gd name="T15" fmla="*/ 111 h 111"/>
                <a:gd name="T16" fmla="*/ 2 w 11"/>
                <a:gd name="T17" fmla="*/ 111 h 111"/>
                <a:gd name="T18" fmla="*/ 0 w 11"/>
                <a:gd name="T19" fmla="*/ 2 h 111"/>
                <a:gd name="T20" fmla="*/ 0 w 11"/>
                <a:gd name="T21" fmla="*/ 2 h 111"/>
                <a:gd name="T22" fmla="*/ 7 w 11"/>
                <a:gd name="T23" fmla="*/ 107 h 111"/>
                <a:gd name="T24" fmla="*/ 4 w 11"/>
                <a:gd name="T25" fmla="*/ 5 h 111"/>
                <a:gd name="T26" fmla="*/ 4 w 11"/>
                <a:gd name="T27" fmla="*/ 5 h 111"/>
                <a:gd name="T28" fmla="*/ 7 w 11"/>
                <a:gd name="T29" fmla="*/ 107 h 111"/>
                <a:gd name="T30" fmla="*/ 7 w 11"/>
                <a:gd name="T31" fmla="*/ 107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10">
                  <a:moveTo>
                    <a:pt x="0" y="2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1" y="111"/>
                  </a:lnTo>
                  <a:lnTo>
                    <a:pt x="2" y="1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" y="107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7" y="107"/>
                  </a:lnTo>
                  <a:lnTo>
                    <a:pt x="7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02"/>
            <p:cNvSpPr/>
            <p:nvPr/>
          </p:nvSpPr>
          <p:spPr bwMode="auto">
            <a:xfrm>
              <a:off x="2663827" y="1736726"/>
              <a:ext cx="41275" cy="298450"/>
            </a:xfrm>
            <a:custGeom>
              <a:gdLst>
                <a:gd name="T0" fmla="*/ 0 w 26"/>
                <a:gd name="T1" fmla="*/ 184 h 188"/>
                <a:gd name="T2" fmla="*/ 20 w 26"/>
                <a:gd name="T3" fmla="*/ 183 h 188"/>
                <a:gd name="T4" fmla="*/ 10 w 26"/>
                <a:gd name="T5" fmla="*/ 0 h 188"/>
                <a:gd name="T6" fmla="*/ 15 w 26"/>
                <a:gd name="T7" fmla="*/ 0 h 188"/>
                <a:gd name="T8" fmla="*/ 26 w 26"/>
                <a:gd name="T9" fmla="*/ 186 h 188"/>
                <a:gd name="T10" fmla="*/ 0 w 26"/>
                <a:gd name="T11" fmla="*/ 188 h 188"/>
                <a:gd name="T12" fmla="*/ 0 w 26"/>
                <a:gd name="T13" fmla="*/ 184 h 188"/>
                <a:gd name="T14" fmla="*/ 0 w 26"/>
                <a:gd name="T15" fmla="*/ 184 h 1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8">
                  <a:moveTo>
                    <a:pt x="0" y="184"/>
                  </a:moveTo>
                  <a:lnTo>
                    <a:pt x="20" y="18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6" y="186"/>
                  </a:lnTo>
                  <a:lnTo>
                    <a:pt x="0" y="188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03"/>
            <p:cNvSpPr>
              <a:spLocks noEditPoints="1"/>
            </p:cNvSpPr>
            <p:nvPr/>
          </p:nvSpPr>
          <p:spPr bwMode="auto">
            <a:xfrm>
              <a:off x="2660652" y="1731963"/>
              <a:ext cx="47625" cy="307975"/>
            </a:xfrm>
            <a:custGeom>
              <a:gdLst>
                <a:gd name="T0" fmla="*/ 0 w 30"/>
                <a:gd name="T1" fmla="*/ 191 h 194"/>
                <a:gd name="T2" fmla="*/ 0 w 30"/>
                <a:gd name="T3" fmla="*/ 187 h 194"/>
                <a:gd name="T4" fmla="*/ 2 w 30"/>
                <a:gd name="T5" fmla="*/ 187 h 194"/>
                <a:gd name="T6" fmla="*/ 2 w 30"/>
                <a:gd name="T7" fmla="*/ 189 h 194"/>
                <a:gd name="T8" fmla="*/ 2 w 30"/>
                <a:gd name="T9" fmla="*/ 187 h 194"/>
                <a:gd name="T10" fmla="*/ 0 w 30"/>
                <a:gd name="T11" fmla="*/ 187 h 194"/>
                <a:gd name="T12" fmla="*/ 0 w 30"/>
                <a:gd name="T13" fmla="*/ 185 h 194"/>
                <a:gd name="T14" fmla="*/ 20 w 30"/>
                <a:gd name="T15" fmla="*/ 184 h 194"/>
                <a:gd name="T16" fmla="*/ 10 w 30"/>
                <a:gd name="T17" fmla="*/ 0 h 194"/>
                <a:gd name="T18" fmla="*/ 18 w 30"/>
                <a:gd name="T19" fmla="*/ 0 h 194"/>
                <a:gd name="T20" fmla="*/ 30 w 30"/>
                <a:gd name="T21" fmla="*/ 191 h 194"/>
                <a:gd name="T22" fmla="*/ 0 w 30"/>
                <a:gd name="T23" fmla="*/ 194 h 194"/>
                <a:gd name="T24" fmla="*/ 0 w 30"/>
                <a:gd name="T25" fmla="*/ 191 h 194"/>
                <a:gd name="T26" fmla="*/ 0 w 30"/>
                <a:gd name="T27" fmla="*/ 191 h 194"/>
                <a:gd name="T28" fmla="*/ 24 w 30"/>
                <a:gd name="T29" fmla="*/ 188 h 194"/>
                <a:gd name="T30" fmla="*/ 24 w 30"/>
                <a:gd name="T31" fmla="*/ 188 h 194"/>
                <a:gd name="T32" fmla="*/ 18 w 30"/>
                <a:gd name="T33" fmla="*/ 64 h 194"/>
                <a:gd name="T34" fmla="*/ 24 w 30"/>
                <a:gd name="T35" fmla="*/ 188 h 194"/>
                <a:gd name="T36" fmla="*/ 24 w 30"/>
                <a:gd name="T37" fmla="*/ 188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94">
                  <a:moveTo>
                    <a:pt x="0" y="191"/>
                  </a:moveTo>
                  <a:lnTo>
                    <a:pt x="0" y="187"/>
                  </a:lnTo>
                  <a:lnTo>
                    <a:pt x="2" y="187"/>
                  </a:lnTo>
                  <a:lnTo>
                    <a:pt x="2" y="189"/>
                  </a:lnTo>
                  <a:lnTo>
                    <a:pt x="2" y="187"/>
                  </a:lnTo>
                  <a:lnTo>
                    <a:pt x="0" y="187"/>
                  </a:lnTo>
                  <a:lnTo>
                    <a:pt x="0" y="185"/>
                  </a:lnTo>
                  <a:lnTo>
                    <a:pt x="20" y="18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30" y="191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0" y="191"/>
                  </a:lnTo>
                  <a:close/>
                  <a:moveTo>
                    <a:pt x="24" y="188"/>
                  </a:moveTo>
                  <a:lnTo>
                    <a:pt x="24" y="188"/>
                  </a:lnTo>
                  <a:lnTo>
                    <a:pt x="18" y="64"/>
                  </a:lnTo>
                  <a:lnTo>
                    <a:pt x="24" y="188"/>
                  </a:lnTo>
                  <a:lnTo>
                    <a:pt x="24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04"/>
            <p:cNvSpPr>
              <a:spLocks noEditPoints="1"/>
            </p:cNvSpPr>
            <p:nvPr/>
          </p:nvSpPr>
          <p:spPr bwMode="auto">
            <a:xfrm>
              <a:off x="2709864" y="1735138"/>
              <a:ext cx="76200" cy="292100"/>
            </a:xfrm>
            <a:custGeom>
              <a:gdLst>
                <a:gd name="T0" fmla="*/ 0 w 48"/>
                <a:gd name="T1" fmla="*/ 1 h 184"/>
                <a:gd name="T2" fmla="*/ 4 w 48"/>
                <a:gd name="T3" fmla="*/ 0 h 184"/>
                <a:gd name="T4" fmla="*/ 18 w 48"/>
                <a:gd name="T5" fmla="*/ 178 h 184"/>
                <a:gd name="T6" fmla="*/ 47 w 48"/>
                <a:gd name="T7" fmla="*/ 169 h 184"/>
                <a:gd name="T8" fmla="*/ 48 w 48"/>
                <a:gd name="T9" fmla="*/ 173 h 184"/>
                <a:gd name="T10" fmla="*/ 13 w 48"/>
                <a:gd name="T11" fmla="*/ 184 h 184"/>
                <a:gd name="T12" fmla="*/ 0 w 48"/>
                <a:gd name="T13" fmla="*/ 1 h 184"/>
                <a:gd name="T14" fmla="*/ 0 w 48"/>
                <a:gd name="T15" fmla="*/ 1 h 184"/>
                <a:gd name="T16" fmla="*/ 0 w 48"/>
                <a:gd name="T17" fmla="*/ 1 h 184"/>
                <a:gd name="T18" fmla="*/ 0 w 48"/>
                <a:gd name="T19" fmla="*/ 1 h 184"/>
                <a:gd name="T20" fmla="*/ 0 w 48"/>
                <a:gd name="T21" fmla="*/ 1 h 184"/>
                <a:gd name="T22" fmla="*/ 0 w 48"/>
                <a:gd name="T23" fmla="*/ 1 h 184"/>
                <a:gd name="T24" fmla="*/ 0 w 48"/>
                <a:gd name="T25" fmla="*/ 1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84">
                  <a:moveTo>
                    <a:pt x="0" y="1"/>
                  </a:moveTo>
                  <a:lnTo>
                    <a:pt x="4" y="0"/>
                  </a:lnTo>
                  <a:lnTo>
                    <a:pt x="18" y="178"/>
                  </a:lnTo>
                  <a:lnTo>
                    <a:pt x="47" y="169"/>
                  </a:lnTo>
                  <a:lnTo>
                    <a:pt x="48" y="173"/>
                  </a:lnTo>
                  <a:lnTo>
                    <a:pt x="13" y="184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05"/>
            <p:cNvSpPr>
              <a:spLocks noEditPoints="1"/>
            </p:cNvSpPr>
            <p:nvPr/>
          </p:nvSpPr>
          <p:spPr bwMode="auto">
            <a:xfrm>
              <a:off x="2706689" y="1730376"/>
              <a:ext cx="82550" cy="301625"/>
            </a:xfrm>
            <a:custGeom>
              <a:gdLst>
                <a:gd name="T0" fmla="*/ 0 w 52"/>
                <a:gd name="T1" fmla="*/ 4 h 190"/>
                <a:gd name="T2" fmla="*/ 2 w 52"/>
                <a:gd name="T3" fmla="*/ 4 h 190"/>
                <a:gd name="T4" fmla="*/ 3 w 52"/>
                <a:gd name="T5" fmla="*/ 5 h 190"/>
                <a:gd name="T6" fmla="*/ 2 w 52"/>
                <a:gd name="T7" fmla="*/ 4 h 190"/>
                <a:gd name="T8" fmla="*/ 0 w 52"/>
                <a:gd name="T9" fmla="*/ 4 h 190"/>
                <a:gd name="T10" fmla="*/ 0 w 52"/>
                <a:gd name="T11" fmla="*/ 1 h 190"/>
                <a:gd name="T12" fmla="*/ 9 w 52"/>
                <a:gd name="T13" fmla="*/ 0 h 190"/>
                <a:gd name="T14" fmla="*/ 22 w 52"/>
                <a:gd name="T15" fmla="*/ 178 h 190"/>
                <a:gd name="T16" fmla="*/ 50 w 52"/>
                <a:gd name="T17" fmla="*/ 168 h 190"/>
                <a:gd name="T18" fmla="*/ 52 w 52"/>
                <a:gd name="T19" fmla="*/ 177 h 190"/>
                <a:gd name="T20" fmla="*/ 13 w 52"/>
                <a:gd name="T21" fmla="*/ 190 h 190"/>
                <a:gd name="T22" fmla="*/ 0 w 52"/>
                <a:gd name="T23" fmla="*/ 4 h 190"/>
                <a:gd name="T24" fmla="*/ 0 w 52"/>
                <a:gd name="T25" fmla="*/ 4 h 190"/>
                <a:gd name="T26" fmla="*/ 17 w 52"/>
                <a:gd name="T27" fmla="*/ 184 h 190"/>
                <a:gd name="T28" fmla="*/ 17 w 52"/>
                <a:gd name="T29" fmla="*/ 184 h 190"/>
                <a:gd name="T30" fmla="*/ 6 w 52"/>
                <a:gd name="T31" fmla="*/ 28 h 190"/>
                <a:gd name="T32" fmla="*/ 17 w 52"/>
                <a:gd name="T33" fmla="*/ 184 h 190"/>
                <a:gd name="T34" fmla="*/ 17 w 52"/>
                <a:gd name="T35" fmla="*/ 184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90">
                  <a:moveTo>
                    <a:pt x="0" y="4"/>
                  </a:moveTo>
                  <a:lnTo>
                    <a:pt x="2" y="4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9" y="0"/>
                  </a:lnTo>
                  <a:lnTo>
                    <a:pt x="22" y="178"/>
                  </a:lnTo>
                  <a:lnTo>
                    <a:pt x="50" y="168"/>
                  </a:lnTo>
                  <a:lnTo>
                    <a:pt x="52" y="177"/>
                  </a:lnTo>
                  <a:lnTo>
                    <a:pt x="13" y="190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7" y="184"/>
                  </a:moveTo>
                  <a:lnTo>
                    <a:pt x="17" y="184"/>
                  </a:lnTo>
                  <a:lnTo>
                    <a:pt x="6" y="28"/>
                  </a:lnTo>
                  <a:lnTo>
                    <a:pt x="17" y="184"/>
                  </a:lnTo>
                  <a:lnTo>
                    <a:pt x="17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07"/>
            <p:cNvSpPr>
              <a:spLocks noEditPoints="1"/>
            </p:cNvSpPr>
            <p:nvPr/>
          </p:nvSpPr>
          <p:spPr bwMode="auto">
            <a:xfrm>
              <a:off x="2759078" y="925513"/>
              <a:ext cx="380751" cy="328613"/>
            </a:xfrm>
            <a:custGeom>
              <a:gdLst>
                <a:gd name="T0" fmla="*/ 1 w 185"/>
                <a:gd name="T1" fmla="*/ 14 h 234"/>
                <a:gd name="T2" fmla="*/ 3 w 185"/>
                <a:gd name="T3" fmla="*/ 14 h 234"/>
                <a:gd name="T4" fmla="*/ 6 w 185"/>
                <a:gd name="T5" fmla="*/ 14 h 234"/>
                <a:gd name="T6" fmla="*/ 3 w 185"/>
                <a:gd name="T7" fmla="*/ 14 h 234"/>
                <a:gd name="T8" fmla="*/ 1 w 185"/>
                <a:gd name="T9" fmla="*/ 14 h 234"/>
                <a:gd name="T10" fmla="*/ 0 w 185"/>
                <a:gd name="T11" fmla="*/ 10 h 234"/>
                <a:gd name="T12" fmla="*/ 180 w 185"/>
                <a:gd name="T13" fmla="*/ 0 h 234"/>
                <a:gd name="T14" fmla="*/ 185 w 185"/>
                <a:gd name="T15" fmla="*/ 227 h 234"/>
                <a:gd name="T16" fmla="*/ 18 w 185"/>
                <a:gd name="T17" fmla="*/ 234 h 234"/>
                <a:gd name="T18" fmla="*/ 1 w 185"/>
                <a:gd name="T19" fmla="*/ 14 h 234"/>
                <a:gd name="T20" fmla="*/ 1 w 185"/>
                <a:gd name="T21" fmla="*/ 14 h 234"/>
                <a:gd name="T22" fmla="*/ 22 w 185"/>
                <a:gd name="T23" fmla="*/ 229 h 234"/>
                <a:gd name="T24" fmla="*/ 59 w 185"/>
                <a:gd name="T25" fmla="*/ 227 h 234"/>
                <a:gd name="T26" fmla="*/ 24 w 185"/>
                <a:gd name="T27" fmla="*/ 229 h 234"/>
                <a:gd name="T28" fmla="*/ 22 w 185"/>
                <a:gd name="T29" fmla="*/ 229 h 234"/>
                <a:gd name="T30" fmla="*/ 13 w 185"/>
                <a:gd name="T31" fmla="*/ 117 h 234"/>
                <a:gd name="T32" fmla="*/ 22 w 185"/>
                <a:gd name="T33" fmla="*/ 229 h 234"/>
                <a:gd name="T34" fmla="*/ 22 w 185"/>
                <a:gd name="T35" fmla="*/ 229 h 234"/>
                <a:gd name="T36" fmla="*/ 23 w 185"/>
                <a:gd name="T37" fmla="*/ 227 h 234"/>
                <a:gd name="T38" fmla="*/ 25 w 185"/>
                <a:gd name="T39" fmla="*/ 227 h 234"/>
                <a:gd name="T40" fmla="*/ 23 w 185"/>
                <a:gd name="T41" fmla="*/ 227 h 234"/>
                <a:gd name="T42" fmla="*/ 23 w 185"/>
                <a:gd name="T43" fmla="*/ 227 h 234"/>
                <a:gd name="T44" fmla="*/ 10 w 185"/>
                <a:gd name="T45" fmla="*/ 19 h 234"/>
                <a:gd name="T46" fmla="*/ 25 w 185"/>
                <a:gd name="T47" fmla="*/ 225 h 234"/>
                <a:gd name="T48" fmla="*/ 177 w 185"/>
                <a:gd name="T49" fmla="*/ 218 h 234"/>
                <a:gd name="T50" fmla="*/ 171 w 185"/>
                <a:gd name="T51" fmla="*/ 9 h 234"/>
                <a:gd name="T52" fmla="*/ 10 w 185"/>
                <a:gd name="T53" fmla="*/ 19 h 234"/>
                <a:gd name="T54" fmla="*/ 10 w 185"/>
                <a:gd name="T55" fmla="*/ 19 h 234"/>
                <a:gd name="T56" fmla="*/ 181 w 185"/>
                <a:gd name="T57" fmla="*/ 223 h 234"/>
                <a:gd name="T58" fmla="*/ 176 w 185"/>
                <a:gd name="T59" fmla="*/ 4 h 234"/>
                <a:gd name="T60" fmla="*/ 176 w 185"/>
                <a:gd name="T61" fmla="*/ 4 h 234"/>
                <a:gd name="T62" fmla="*/ 181 w 185"/>
                <a:gd name="T63" fmla="*/ 223 h 234"/>
                <a:gd name="T64" fmla="*/ 181 w 185"/>
                <a:gd name="T65" fmla="*/ 223 h 2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234">
                  <a:moveTo>
                    <a:pt x="1" y="14"/>
                  </a:moveTo>
                  <a:lnTo>
                    <a:pt x="3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80" y="0"/>
                  </a:lnTo>
                  <a:lnTo>
                    <a:pt x="185" y="227"/>
                  </a:lnTo>
                  <a:lnTo>
                    <a:pt x="18" y="23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22" y="229"/>
                  </a:moveTo>
                  <a:lnTo>
                    <a:pt x="59" y="227"/>
                  </a:lnTo>
                  <a:lnTo>
                    <a:pt x="24" y="229"/>
                  </a:lnTo>
                  <a:lnTo>
                    <a:pt x="22" y="229"/>
                  </a:lnTo>
                  <a:lnTo>
                    <a:pt x="13" y="117"/>
                  </a:lnTo>
                  <a:lnTo>
                    <a:pt x="22" y="229"/>
                  </a:lnTo>
                  <a:lnTo>
                    <a:pt x="22" y="229"/>
                  </a:lnTo>
                  <a:close/>
                  <a:moveTo>
                    <a:pt x="23" y="227"/>
                  </a:moveTo>
                  <a:lnTo>
                    <a:pt x="25" y="227"/>
                  </a:lnTo>
                  <a:lnTo>
                    <a:pt x="23" y="227"/>
                  </a:lnTo>
                  <a:lnTo>
                    <a:pt x="23" y="227"/>
                  </a:lnTo>
                  <a:close/>
                  <a:moveTo>
                    <a:pt x="10" y="19"/>
                  </a:moveTo>
                  <a:lnTo>
                    <a:pt x="25" y="225"/>
                  </a:lnTo>
                  <a:lnTo>
                    <a:pt x="177" y="218"/>
                  </a:lnTo>
                  <a:lnTo>
                    <a:pt x="171" y="9"/>
                  </a:ln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181" y="223"/>
                  </a:moveTo>
                  <a:lnTo>
                    <a:pt x="176" y="4"/>
                  </a:lnTo>
                  <a:lnTo>
                    <a:pt x="176" y="4"/>
                  </a:lnTo>
                  <a:lnTo>
                    <a:pt x="181" y="223"/>
                  </a:lnTo>
                  <a:lnTo>
                    <a:pt x="181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2183609" y="5934008"/>
            <a:ext cx="2405809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Group 173"/>
          <p:cNvGrpSpPr>
            <a:grpSpLocks noChangeAspect="1"/>
          </p:cNvGrpSpPr>
          <p:nvPr/>
        </p:nvGrpSpPr>
        <p:grpSpPr>
          <a:xfrm>
            <a:off x="3652568" y="5018654"/>
            <a:ext cx="695325" cy="938213"/>
            <a:chOff x="3106" y="2648"/>
            <a:chExt cx="438" cy="591"/>
          </a:xfrm>
          <a:solidFill>
            <a:srgbClr val="1F4E79"/>
          </a:solidFill>
        </p:grpSpPr>
        <p:sp>
          <p:nvSpPr>
            <p:cNvPr id="54" name="Freeform 174"/>
            <p:cNvSpPr/>
            <p:nvPr/>
          </p:nvSpPr>
          <p:spPr bwMode="auto">
            <a:xfrm>
              <a:off x="3258" y="2648"/>
              <a:ext cx="13" cy="35"/>
            </a:xfrm>
            <a:custGeom>
              <a:gdLst>
                <a:gd name="T0" fmla="*/ 3 w 3"/>
                <a:gd name="T1" fmla="*/ 4 h 8"/>
                <a:gd name="T2" fmla="*/ 3 w 3"/>
                <a:gd name="T3" fmla="*/ 3 h 8"/>
                <a:gd name="T4" fmla="*/ 0 w 3"/>
                <a:gd name="T5" fmla="*/ 4 h 8"/>
                <a:gd name="T6" fmla="*/ 0 w 3"/>
                <a:gd name="T7" fmla="*/ 6 h 8"/>
                <a:gd name="T8" fmla="*/ 3 w 3"/>
                <a:gd name="T9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3" y="4"/>
                  </a:moveTo>
                  <a:cubicBezTo>
                    <a:pt x="3" y="4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3" y="6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5"/>
            <p:cNvSpPr/>
            <p:nvPr/>
          </p:nvSpPr>
          <p:spPr bwMode="auto">
            <a:xfrm>
              <a:off x="3197" y="2700"/>
              <a:ext cx="26" cy="13"/>
            </a:xfrm>
            <a:custGeom>
              <a:gdLst>
                <a:gd name="T0" fmla="*/ 3 w 6"/>
                <a:gd name="T1" fmla="*/ 3 h 3"/>
                <a:gd name="T2" fmla="*/ 3 w 6"/>
                <a:gd name="T3" fmla="*/ 3 h 3"/>
                <a:gd name="T4" fmla="*/ 4 w 6"/>
                <a:gd name="T5" fmla="*/ 0 h 3"/>
                <a:gd name="T6" fmla="*/ 3 w 6"/>
                <a:gd name="T7" fmla="*/ 0 h 3"/>
                <a:gd name="T8" fmla="*/ 3 w 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6"/>
            <p:cNvSpPr/>
            <p:nvPr/>
          </p:nvSpPr>
          <p:spPr bwMode="auto">
            <a:xfrm>
              <a:off x="3175" y="2700"/>
              <a:ext cx="26" cy="26"/>
            </a:xfrm>
            <a:custGeom>
              <a:gdLst>
                <a:gd name="T0" fmla="*/ 4 w 6"/>
                <a:gd name="T1" fmla="*/ 4 h 6"/>
                <a:gd name="T2" fmla="*/ 4 w 6"/>
                <a:gd name="T3" fmla="*/ 4 h 6"/>
                <a:gd name="T4" fmla="*/ 3 w 6"/>
                <a:gd name="T5" fmla="*/ 2 h 6"/>
                <a:gd name="T6" fmla="*/ 2 w 6"/>
                <a:gd name="T7" fmla="*/ 2 h 6"/>
                <a:gd name="T8" fmla="*/ 4 w 6"/>
                <a:gd name="T9" fmla="*/ 4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4" y="0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2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77"/>
            <p:cNvSpPr/>
            <p:nvPr/>
          </p:nvSpPr>
          <p:spPr bwMode="auto">
            <a:xfrm>
              <a:off x="3153" y="2739"/>
              <a:ext cx="27" cy="39"/>
            </a:xfrm>
            <a:custGeom>
              <a:gdLst>
                <a:gd name="T0" fmla="*/ 3 w 6"/>
                <a:gd name="T1" fmla="*/ 7 h 9"/>
                <a:gd name="T2" fmla="*/ 5 w 6"/>
                <a:gd name="T3" fmla="*/ 3 h 9"/>
                <a:gd name="T4" fmla="*/ 2 w 6"/>
                <a:gd name="T5" fmla="*/ 2 h 9"/>
                <a:gd name="T6" fmla="*/ 1 w 6"/>
                <a:gd name="T7" fmla="*/ 5 h 9"/>
                <a:gd name="T8" fmla="*/ 3 w 6"/>
                <a:gd name="T9" fmla="*/ 7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4" y="6"/>
                    <a:pt x="5" y="4"/>
                    <a:pt x="5" y="3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7"/>
                    <a:pt x="2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78"/>
            <p:cNvSpPr/>
            <p:nvPr/>
          </p:nvSpPr>
          <p:spPr bwMode="auto">
            <a:xfrm>
              <a:off x="3123" y="2760"/>
              <a:ext cx="26" cy="22"/>
            </a:xfrm>
            <a:custGeom>
              <a:gdLst>
                <a:gd name="T0" fmla="*/ 2 w 6"/>
                <a:gd name="T1" fmla="*/ 5 h 5"/>
                <a:gd name="T2" fmla="*/ 4 w 6"/>
                <a:gd name="T3" fmla="*/ 4 h 5"/>
                <a:gd name="T4" fmla="*/ 3 w 6"/>
                <a:gd name="T5" fmla="*/ 1 h 5"/>
                <a:gd name="T6" fmla="*/ 2 w 6"/>
                <a:gd name="T7" fmla="*/ 1 h 5"/>
                <a:gd name="T8" fmla="*/ 0 w 6"/>
                <a:gd name="T9" fmla="*/ 4 h 5"/>
                <a:gd name="T10" fmla="*/ 2 w 6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3" y="1"/>
                    <a:pt x="2" y="2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79"/>
            <p:cNvSpPr>
              <a:spLocks noEditPoints="1"/>
            </p:cNvSpPr>
            <p:nvPr/>
          </p:nvSpPr>
          <p:spPr bwMode="auto">
            <a:xfrm>
              <a:off x="3149" y="2769"/>
              <a:ext cx="22" cy="21"/>
            </a:xfrm>
            <a:custGeom>
              <a:gdLst>
                <a:gd name="T0" fmla="*/ 2 w 5"/>
                <a:gd name="T1" fmla="*/ 5 h 5"/>
                <a:gd name="T2" fmla="*/ 3 w 5"/>
                <a:gd name="T3" fmla="*/ 2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5" y="2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80"/>
            <p:cNvSpPr/>
            <p:nvPr/>
          </p:nvSpPr>
          <p:spPr bwMode="auto">
            <a:xfrm>
              <a:off x="3127" y="2786"/>
              <a:ext cx="22" cy="43"/>
            </a:xfrm>
            <a:custGeom>
              <a:gdLst>
                <a:gd name="T0" fmla="*/ 2 w 5"/>
                <a:gd name="T1" fmla="*/ 3 h 10"/>
                <a:gd name="T2" fmla="*/ 2 w 5"/>
                <a:gd name="T3" fmla="*/ 6 h 10"/>
                <a:gd name="T4" fmla="*/ 1 w 5"/>
                <a:gd name="T5" fmla="*/ 7 h 10"/>
                <a:gd name="T6" fmla="*/ 1 w 5"/>
                <a:gd name="T7" fmla="*/ 10 h 10"/>
                <a:gd name="T8" fmla="*/ 4 w 5"/>
                <a:gd name="T9" fmla="*/ 8 h 10"/>
                <a:gd name="T10" fmla="*/ 4 w 5"/>
                <a:gd name="T11" fmla="*/ 7 h 10"/>
                <a:gd name="T12" fmla="*/ 5 w 5"/>
                <a:gd name="T13" fmla="*/ 6 h 10"/>
                <a:gd name="T14" fmla="*/ 5 w 5"/>
                <a:gd name="T15" fmla="*/ 2 h 10"/>
                <a:gd name="T16" fmla="*/ 2 w 5"/>
                <a:gd name="T17" fmla="*/ 3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2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0"/>
                    <a:pt x="2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1"/>
            <p:cNvSpPr/>
            <p:nvPr/>
          </p:nvSpPr>
          <p:spPr bwMode="auto">
            <a:xfrm>
              <a:off x="3132" y="2855"/>
              <a:ext cx="21" cy="17"/>
            </a:xfrm>
            <a:custGeom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2"/>
            <p:cNvSpPr/>
            <p:nvPr/>
          </p:nvSpPr>
          <p:spPr bwMode="auto">
            <a:xfrm>
              <a:off x="3149" y="2885"/>
              <a:ext cx="17" cy="35"/>
            </a:xfrm>
            <a:custGeom>
              <a:gdLst>
                <a:gd name="T0" fmla="*/ 4 w 4"/>
                <a:gd name="T1" fmla="*/ 4 h 8"/>
                <a:gd name="T2" fmla="*/ 4 w 4"/>
                <a:gd name="T3" fmla="*/ 2 h 8"/>
                <a:gd name="T4" fmla="*/ 1 w 4"/>
                <a:gd name="T5" fmla="*/ 4 h 8"/>
                <a:gd name="T6" fmla="*/ 1 w 4"/>
                <a:gd name="T7" fmla="*/ 5 h 8"/>
                <a:gd name="T8" fmla="*/ 4 w 4"/>
                <a:gd name="T9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3"/>
            <p:cNvSpPr/>
            <p:nvPr/>
          </p:nvSpPr>
          <p:spPr bwMode="auto">
            <a:xfrm>
              <a:off x="3127" y="2954"/>
              <a:ext cx="26" cy="52"/>
            </a:xfrm>
            <a:custGeom>
              <a:gdLst>
                <a:gd name="T0" fmla="*/ 5 w 6"/>
                <a:gd name="T1" fmla="*/ 8 h 12"/>
                <a:gd name="T2" fmla="*/ 4 w 6"/>
                <a:gd name="T3" fmla="*/ 4 h 12"/>
                <a:gd name="T4" fmla="*/ 3 w 6"/>
                <a:gd name="T5" fmla="*/ 4 h 12"/>
                <a:gd name="T6" fmla="*/ 3 w 6"/>
                <a:gd name="T7" fmla="*/ 0 h 12"/>
                <a:gd name="T8" fmla="*/ 2 w 6"/>
                <a:gd name="T9" fmla="*/ 4 h 12"/>
                <a:gd name="T10" fmla="*/ 0 w 6"/>
                <a:gd name="T11" fmla="*/ 6 h 12"/>
                <a:gd name="T12" fmla="*/ 2 w 6"/>
                <a:gd name="T13" fmla="*/ 10 h 12"/>
                <a:gd name="T14" fmla="*/ 5 w 6"/>
                <a:gd name="T15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5" y="8"/>
                  </a:moveTo>
                  <a:cubicBezTo>
                    <a:pt x="5" y="7"/>
                    <a:pt x="4" y="6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2" y="12"/>
                    <a:pt x="6" y="1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4"/>
            <p:cNvSpPr>
              <a:spLocks noEditPoints="1"/>
            </p:cNvSpPr>
            <p:nvPr/>
          </p:nvSpPr>
          <p:spPr bwMode="auto">
            <a:xfrm>
              <a:off x="3158" y="3006"/>
              <a:ext cx="48" cy="43"/>
            </a:xfrm>
            <a:custGeom>
              <a:gdLst>
                <a:gd name="T0" fmla="*/ 8 w 11"/>
                <a:gd name="T1" fmla="*/ 8 h 10"/>
                <a:gd name="T2" fmla="*/ 10 w 11"/>
                <a:gd name="T3" fmla="*/ 5 h 10"/>
                <a:gd name="T4" fmla="*/ 9 w 11"/>
                <a:gd name="T5" fmla="*/ 4 h 10"/>
                <a:gd name="T6" fmla="*/ 10 w 11"/>
                <a:gd name="T7" fmla="*/ 3 h 10"/>
                <a:gd name="T8" fmla="*/ 10 w 11"/>
                <a:gd name="T9" fmla="*/ 2 h 10"/>
                <a:gd name="T10" fmla="*/ 7 w 11"/>
                <a:gd name="T11" fmla="*/ 3 h 10"/>
                <a:gd name="T12" fmla="*/ 7 w 11"/>
                <a:gd name="T13" fmla="*/ 4 h 10"/>
                <a:gd name="T14" fmla="*/ 7 w 11"/>
                <a:gd name="T15" fmla="*/ 5 h 10"/>
                <a:gd name="T16" fmla="*/ 5 w 11"/>
                <a:gd name="T17" fmla="*/ 5 h 10"/>
                <a:gd name="T18" fmla="*/ 4 w 11"/>
                <a:gd name="T19" fmla="*/ 3 h 10"/>
                <a:gd name="T20" fmla="*/ 4 w 11"/>
                <a:gd name="T21" fmla="*/ 3 h 10"/>
                <a:gd name="T22" fmla="*/ 3 w 11"/>
                <a:gd name="T23" fmla="*/ 7 h 10"/>
                <a:gd name="T24" fmla="*/ 4 w 11"/>
                <a:gd name="T25" fmla="*/ 7 h 10"/>
                <a:gd name="T26" fmla="*/ 5 w 11"/>
                <a:gd name="T27" fmla="*/ 6 h 10"/>
                <a:gd name="T28" fmla="*/ 5 w 11"/>
                <a:gd name="T29" fmla="*/ 8 h 10"/>
                <a:gd name="T30" fmla="*/ 6 w 11"/>
                <a:gd name="T31" fmla="*/ 9 h 10"/>
                <a:gd name="T32" fmla="*/ 8 w 11"/>
                <a:gd name="T33" fmla="*/ 8 h 10"/>
                <a:gd name="T34" fmla="*/ 9 w 11"/>
                <a:gd name="T35" fmla="*/ 5 h 10"/>
                <a:gd name="T36" fmla="*/ 9 w 11"/>
                <a:gd name="T37" fmla="*/ 5 h 10"/>
                <a:gd name="T38" fmla="*/ 9 w 11"/>
                <a:gd name="T39" fmla="*/ 5 h 10"/>
                <a:gd name="T40" fmla="*/ 9 w 11"/>
                <a:gd name="T41" fmla="*/ 5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0">
                  <a:moveTo>
                    <a:pt x="8" y="8"/>
                  </a:moveTo>
                  <a:cubicBezTo>
                    <a:pt x="10" y="8"/>
                    <a:pt x="11" y="6"/>
                    <a:pt x="10" y="5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4"/>
                    <a:pt x="6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6" y="10"/>
                    <a:pt x="8" y="9"/>
                    <a:pt x="8" y="8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5"/>
            <p:cNvSpPr/>
            <p:nvPr/>
          </p:nvSpPr>
          <p:spPr bwMode="auto">
            <a:xfrm>
              <a:off x="3240" y="3071"/>
              <a:ext cx="22" cy="30"/>
            </a:xfrm>
            <a:custGeom>
              <a:gdLst>
                <a:gd name="T0" fmla="*/ 1 w 5"/>
                <a:gd name="T1" fmla="*/ 2 h 7"/>
                <a:gd name="T2" fmla="*/ 0 w 5"/>
                <a:gd name="T3" fmla="*/ 5 h 7"/>
                <a:gd name="T4" fmla="*/ 3 w 5"/>
                <a:gd name="T5" fmla="*/ 4 h 7"/>
                <a:gd name="T6" fmla="*/ 3 w 5"/>
                <a:gd name="T7" fmla="*/ 4 h 7"/>
                <a:gd name="T8" fmla="*/ 1 w 5"/>
                <a:gd name="T9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6"/>
            <p:cNvSpPr/>
            <p:nvPr/>
          </p:nvSpPr>
          <p:spPr bwMode="auto">
            <a:xfrm>
              <a:off x="3210" y="3032"/>
              <a:ext cx="169" cy="203"/>
            </a:xfrm>
            <a:custGeom>
              <a:gdLst>
                <a:gd name="T0" fmla="*/ 36 w 39"/>
                <a:gd name="T1" fmla="*/ 13 h 47"/>
                <a:gd name="T2" fmla="*/ 37 w 39"/>
                <a:gd name="T3" fmla="*/ 13 h 47"/>
                <a:gd name="T4" fmla="*/ 38 w 39"/>
                <a:gd name="T5" fmla="*/ 9 h 47"/>
                <a:gd name="T6" fmla="*/ 37 w 39"/>
                <a:gd name="T7" fmla="*/ 8 h 47"/>
                <a:gd name="T8" fmla="*/ 36 w 39"/>
                <a:gd name="T9" fmla="*/ 6 h 47"/>
                <a:gd name="T10" fmla="*/ 37 w 39"/>
                <a:gd name="T11" fmla="*/ 4 h 47"/>
                <a:gd name="T12" fmla="*/ 35 w 39"/>
                <a:gd name="T13" fmla="*/ 2 h 47"/>
                <a:gd name="T14" fmla="*/ 32 w 39"/>
                <a:gd name="T15" fmla="*/ 5 h 47"/>
                <a:gd name="T16" fmla="*/ 33 w 39"/>
                <a:gd name="T17" fmla="*/ 9 h 47"/>
                <a:gd name="T18" fmla="*/ 33 w 39"/>
                <a:gd name="T19" fmla="*/ 10 h 47"/>
                <a:gd name="T20" fmla="*/ 32 w 39"/>
                <a:gd name="T21" fmla="*/ 13 h 47"/>
                <a:gd name="T22" fmla="*/ 31 w 39"/>
                <a:gd name="T23" fmla="*/ 12 h 47"/>
                <a:gd name="T24" fmla="*/ 28 w 39"/>
                <a:gd name="T25" fmla="*/ 12 h 47"/>
                <a:gd name="T26" fmla="*/ 27 w 39"/>
                <a:gd name="T27" fmla="*/ 8 h 47"/>
                <a:gd name="T28" fmla="*/ 23 w 39"/>
                <a:gd name="T29" fmla="*/ 10 h 47"/>
                <a:gd name="T30" fmla="*/ 21 w 39"/>
                <a:gd name="T31" fmla="*/ 13 h 47"/>
                <a:gd name="T32" fmla="*/ 21 w 39"/>
                <a:gd name="T33" fmla="*/ 13 h 47"/>
                <a:gd name="T34" fmla="*/ 21 w 39"/>
                <a:gd name="T35" fmla="*/ 11 h 47"/>
                <a:gd name="T36" fmla="*/ 18 w 39"/>
                <a:gd name="T37" fmla="*/ 7 h 47"/>
                <a:gd name="T38" fmla="*/ 15 w 39"/>
                <a:gd name="T39" fmla="*/ 9 h 47"/>
                <a:gd name="T40" fmla="*/ 15 w 39"/>
                <a:gd name="T41" fmla="*/ 10 h 47"/>
                <a:gd name="T42" fmla="*/ 14 w 39"/>
                <a:gd name="T43" fmla="*/ 11 h 47"/>
                <a:gd name="T44" fmla="*/ 14 w 39"/>
                <a:gd name="T45" fmla="*/ 7 h 47"/>
                <a:gd name="T46" fmla="*/ 13 w 39"/>
                <a:gd name="T47" fmla="*/ 5 h 47"/>
                <a:gd name="T48" fmla="*/ 17 w 39"/>
                <a:gd name="T49" fmla="*/ 3 h 47"/>
                <a:gd name="T50" fmla="*/ 13 w 39"/>
                <a:gd name="T51" fmla="*/ 4 h 47"/>
                <a:gd name="T52" fmla="*/ 9 w 39"/>
                <a:gd name="T53" fmla="*/ 7 h 47"/>
                <a:gd name="T54" fmla="*/ 11 w 39"/>
                <a:gd name="T55" fmla="*/ 9 h 47"/>
                <a:gd name="T56" fmla="*/ 12 w 39"/>
                <a:gd name="T57" fmla="*/ 12 h 47"/>
                <a:gd name="T58" fmla="*/ 14 w 39"/>
                <a:gd name="T59" fmla="*/ 16 h 47"/>
                <a:gd name="T60" fmla="*/ 13 w 39"/>
                <a:gd name="T61" fmla="*/ 32 h 47"/>
                <a:gd name="T62" fmla="*/ 6 w 39"/>
                <a:gd name="T63" fmla="*/ 45 h 47"/>
                <a:gd name="T64" fmla="*/ 9 w 39"/>
                <a:gd name="T65" fmla="*/ 43 h 47"/>
                <a:gd name="T66" fmla="*/ 16 w 39"/>
                <a:gd name="T67" fmla="*/ 40 h 47"/>
                <a:gd name="T68" fmla="*/ 20 w 39"/>
                <a:gd name="T69" fmla="*/ 44 h 47"/>
                <a:gd name="T70" fmla="*/ 22 w 39"/>
                <a:gd name="T71" fmla="*/ 36 h 47"/>
                <a:gd name="T72" fmla="*/ 20 w 39"/>
                <a:gd name="T73" fmla="*/ 27 h 47"/>
                <a:gd name="T74" fmla="*/ 23 w 39"/>
                <a:gd name="T75" fmla="*/ 15 h 47"/>
                <a:gd name="T76" fmla="*/ 23 w 39"/>
                <a:gd name="T77" fmla="*/ 14 h 47"/>
                <a:gd name="T78" fmla="*/ 28 w 39"/>
                <a:gd name="T79" fmla="*/ 14 h 47"/>
                <a:gd name="T80" fmla="*/ 30 w 39"/>
                <a:gd name="T81" fmla="*/ 16 h 47"/>
                <a:gd name="T82" fmla="*/ 33 w 39"/>
                <a:gd name="T83" fmla="*/ 14 h 47"/>
                <a:gd name="T84" fmla="*/ 34 w 39"/>
                <a:gd name="T85" fmla="*/ 16 h 47"/>
                <a:gd name="T86" fmla="*/ 37 w 39"/>
                <a:gd name="T87" fmla="*/ 1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47">
                  <a:moveTo>
                    <a:pt x="37" y="14"/>
                  </a:move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7" y="9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6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3" y="2"/>
                    <a:pt x="32" y="3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9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0" y="11"/>
                    <a:pt x="29" y="12"/>
                    <a:pt x="28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29" y="8"/>
                    <a:pt x="27" y="8"/>
                  </a:cubicBezTo>
                  <a:cubicBezTo>
                    <a:pt x="26" y="8"/>
                    <a:pt x="25" y="9"/>
                    <a:pt x="24" y="10"/>
                  </a:cubicBezTo>
                  <a:cubicBezTo>
                    <a:pt x="24" y="10"/>
                    <a:pt x="24" y="10"/>
                    <a:pt x="23" y="10"/>
                  </a:cubicBezTo>
                  <a:cubicBezTo>
                    <a:pt x="22" y="10"/>
                    <a:pt x="21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2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8"/>
                    <a:pt x="20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5" y="6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3" y="6"/>
                    <a:pt x="14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8"/>
                    <a:pt x="18" y="5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6" y="0"/>
                    <a:pt x="13" y="3"/>
                    <a:pt x="13" y="4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0" y="5"/>
                    <a:pt x="10" y="6"/>
                    <a:pt x="9" y="7"/>
                  </a:cubicBezTo>
                  <a:cubicBezTo>
                    <a:pt x="9" y="7"/>
                    <a:pt x="9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3" y="21"/>
                    <a:pt x="14" y="26"/>
                    <a:pt x="13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0" y="33"/>
                    <a:pt x="7" y="37"/>
                    <a:pt x="4" y="39"/>
                  </a:cubicBezTo>
                  <a:cubicBezTo>
                    <a:pt x="0" y="41"/>
                    <a:pt x="1" y="47"/>
                    <a:pt x="6" y="45"/>
                  </a:cubicBezTo>
                  <a:cubicBezTo>
                    <a:pt x="7" y="44"/>
                    <a:pt x="8" y="43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7"/>
                    <a:pt x="14" y="45"/>
                    <a:pt x="15" y="42"/>
                  </a:cubicBezTo>
                  <a:cubicBezTo>
                    <a:pt x="16" y="42"/>
                    <a:pt x="16" y="41"/>
                    <a:pt x="16" y="40"/>
                  </a:cubicBezTo>
                  <a:cubicBezTo>
                    <a:pt x="17" y="41"/>
                    <a:pt x="17" y="41"/>
                    <a:pt x="18" y="42"/>
                  </a:cubicBezTo>
                  <a:cubicBezTo>
                    <a:pt x="18" y="43"/>
                    <a:pt x="19" y="43"/>
                    <a:pt x="20" y="44"/>
                  </a:cubicBezTo>
                  <a:cubicBezTo>
                    <a:pt x="23" y="46"/>
                    <a:pt x="28" y="39"/>
                    <a:pt x="24" y="37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5"/>
                    <a:pt x="21" y="33"/>
                    <a:pt x="20" y="33"/>
                  </a:cubicBezTo>
                  <a:cubicBezTo>
                    <a:pt x="19" y="31"/>
                    <a:pt x="20" y="28"/>
                    <a:pt x="20" y="27"/>
                  </a:cubicBezTo>
                  <a:cubicBezTo>
                    <a:pt x="21" y="24"/>
                    <a:pt x="20" y="20"/>
                    <a:pt x="20" y="17"/>
                  </a:cubicBezTo>
                  <a:cubicBezTo>
                    <a:pt x="21" y="17"/>
                    <a:pt x="23" y="16"/>
                    <a:pt x="23" y="15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5" y="15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6"/>
                    <a:pt x="29" y="16"/>
                    <a:pt x="30" y="16"/>
                  </a:cubicBezTo>
                  <a:cubicBezTo>
                    <a:pt x="31" y="17"/>
                    <a:pt x="33" y="15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4" y="15"/>
                    <a:pt x="34" y="15"/>
                    <a:pt x="34" y="16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8" y="17"/>
                    <a:pt x="39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7"/>
            <p:cNvSpPr/>
            <p:nvPr/>
          </p:nvSpPr>
          <p:spPr bwMode="auto">
            <a:xfrm>
              <a:off x="3436" y="3045"/>
              <a:ext cx="30" cy="30"/>
            </a:xfrm>
            <a:custGeom>
              <a:gdLst>
                <a:gd name="T0" fmla="*/ 5 w 7"/>
                <a:gd name="T1" fmla="*/ 1 h 7"/>
                <a:gd name="T2" fmla="*/ 3 w 7"/>
                <a:gd name="T3" fmla="*/ 0 h 7"/>
                <a:gd name="T4" fmla="*/ 1 w 7"/>
                <a:gd name="T5" fmla="*/ 3 h 7"/>
                <a:gd name="T6" fmla="*/ 3 w 7"/>
                <a:gd name="T7" fmla="*/ 5 h 7"/>
                <a:gd name="T8" fmla="*/ 4 w 7"/>
                <a:gd name="T9" fmla="*/ 5 h 7"/>
                <a:gd name="T10" fmla="*/ 5 w 7"/>
                <a:gd name="T11" fmla="*/ 1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5"/>
                    <a:pt x="2" y="7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6" y="5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8"/>
            <p:cNvSpPr/>
            <p:nvPr/>
          </p:nvSpPr>
          <p:spPr bwMode="auto">
            <a:xfrm>
              <a:off x="3471" y="3036"/>
              <a:ext cx="26" cy="17"/>
            </a:xfrm>
            <a:custGeom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89"/>
            <p:cNvSpPr/>
            <p:nvPr/>
          </p:nvSpPr>
          <p:spPr bwMode="auto">
            <a:xfrm>
              <a:off x="3453" y="3023"/>
              <a:ext cx="18" cy="30"/>
            </a:xfrm>
            <a:custGeom>
              <a:gdLst>
                <a:gd name="T0" fmla="*/ 1 w 4"/>
                <a:gd name="T1" fmla="*/ 2 h 7"/>
                <a:gd name="T2" fmla="*/ 1 w 4"/>
                <a:gd name="T3" fmla="*/ 6 h 7"/>
                <a:gd name="T4" fmla="*/ 4 w 4"/>
                <a:gd name="T5" fmla="*/ 3 h 7"/>
                <a:gd name="T6" fmla="*/ 1 w 4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2" y="7"/>
                    <a:pt x="4" y="5"/>
                    <a:pt x="4" y="3"/>
                  </a:cubicBezTo>
                  <a:cubicBezTo>
                    <a:pt x="4" y="1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90"/>
            <p:cNvSpPr>
              <a:spLocks noEditPoints="1"/>
            </p:cNvSpPr>
            <p:nvPr/>
          </p:nvSpPr>
          <p:spPr bwMode="auto">
            <a:xfrm>
              <a:off x="3462" y="2984"/>
              <a:ext cx="39" cy="35"/>
            </a:xfrm>
            <a:custGeom>
              <a:gdLst>
                <a:gd name="T0" fmla="*/ 6 w 9"/>
                <a:gd name="T1" fmla="*/ 1 h 8"/>
                <a:gd name="T2" fmla="*/ 5 w 9"/>
                <a:gd name="T3" fmla="*/ 4 h 8"/>
                <a:gd name="T4" fmla="*/ 5 w 9"/>
                <a:gd name="T5" fmla="*/ 4 h 8"/>
                <a:gd name="T6" fmla="*/ 5 w 9"/>
                <a:gd name="T7" fmla="*/ 4 h 8"/>
                <a:gd name="T8" fmla="*/ 4 w 9"/>
                <a:gd name="T9" fmla="*/ 4 h 8"/>
                <a:gd name="T10" fmla="*/ 1 w 9"/>
                <a:gd name="T11" fmla="*/ 4 h 8"/>
                <a:gd name="T12" fmla="*/ 0 w 9"/>
                <a:gd name="T13" fmla="*/ 7 h 8"/>
                <a:gd name="T14" fmla="*/ 1 w 9"/>
                <a:gd name="T15" fmla="*/ 8 h 8"/>
                <a:gd name="T16" fmla="*/ 1 w 9"/>
                <a:gd name="T17" fmla="*/ 8 h 8"/>
                <a:gd name="T18" fmla="*/ 4 w 9"/>
                <a:gd name="T19" fmla="*/ 8 h 8"/>
                <a:gd name="T20" fmla="*/ 5 w 9"/>
                <a:gd name="T21" fmla="*/ 7 h 8"/>
                <a:gd name="T22" fmla="*/ 5 w 9"/>
                <a:gd name="T23" fmla="*/ 7 h 8"/>
                <a:gd name="T24" fmla="*/ 7 w 9"/>
                <a:gd name="T25" fmla="*/ 5 h 8"/>
                <a:gd name="T26" fmla="*/ 7 w 9"/>
                <a:gd name="T27" fmla="*/ 5 h 8"/>
                <a:gd name="T28" fmla="*/ 9 w 9"/>
                <a:gd name="T29" fmla="*/ 3 h 8"/>
                <a:gd name="T30" fmla="*/ 9 w 9"/>
                <a:gd name="T31" fmla="*/ 2 h 8"/>
                <a:gd name="T32" fmla="*/ 6 w 9"/>
                <a:gd name="T33" fmla="*/ 1 h 8"/>
                <a:gd name="T34" fmla="*/ 6 w 9"/>
                <a:gd name="T35" fmla="*/ 3 h 8"/>
                <a:gd name="T36" fmla="*/ 6 w 9"/>
                <a:gd name="T37" fmla="*/ 3 h 8"/>
                <a:gd name="T38" fmla="*/ 6 w 9"/>
                <a:gd name="T39" fmla="*/ 3 h 8"/>
                <a:gd name="T40" fmla="*/ 6 w 9"/>
                <a:gd name="T41" fmla="*/ 3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6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0"/>
                    <a:pt x="6" y="1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91"/>
            <p:cNvSpPr/>
            <p:nvPr/>
          </p:nvSpPr>
          <p:spPr bwMode="auto">
            <a:xfrm>
              <a:off x="3497" y="2972"/>
              <a:ext cx="26" cy="21"/>
            </a:xfrm>
            <a:custGeom>
              <a:gdLst>
                <a:gd name="T0" fmla="*/ 3 w 6"/>
                <a:gd name="T1" fmla="*/ 1 h 5"/>
                <a:gd name="T2" fmla="*/ 3 w 6"/>
                <a:gd name="T3" fmla="*/ 5 h 5"/>
                <a:gd name="T4" fmla="*/ 5 w 6"/>
                <a:gd name="T5" fmla="*/ 3 h 5"/>
                <a:gd name="T6" fmla="*/ 3 w 6"/>
                <a:gd name="T7" fmla="*/ 1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1" y="1"/>
                    <a:pt x="0" y="5"/>
                    <a:pt x="3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92"/>
            <p:cNvSpPr/>
            <p:nvPr/>
          </p:nvSpPr>
          <p:spPr bwMode="auto">
            <a:xfrm>
              <a:off x="3518" y="2937"/>
              <a:ext cx="13" cy="30"/>
            </a:xfrm>
            <a:custGeom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93"/>
            <p:cNvSpPr/>
            <p:nvPr/>
          </p:nvSpPr>
          <p:spPr bwMode="auto">
            <a:xfrm>
              <a:off x="3501" y="2877"/>
              <a:ext cx="43" cy="51"/>
            </a:xfrm>
            <a:custGeom>
              <a:gdLst>
                <a:gd name="T0" fmla="*/ 6 w 10"/>
                <a:gd name="T1" fmla="*/ 3 h 12"/>
                <a:gd name="T2" fmla="*/ 6 w 10"/>
                <a:gd name="T3" fmla="*/ 4 h 12"/>
                <a:gd name="T4" fmla="*/ 6 w 10"/>
                <a:gd name="T5" fmla="*/ 6 h 12"/>
                <a:gd name="T6" fmla="*/ 7 w 10"/>
                <a:gd name="T7" fmla="*/ 6 h 12"/>
                <a:gd name="T8" fmla="*/ 7 w 10"/>
                <a:gd name="T9" fmla="*/ 6 h 12"/>
                <a:gd name="T10" fmla="*/ 7 w 10"/>
                <a:gd name="T11" fmla="*/ 7 h 12"/>
                <a:gd name="T12" fmla="*/ 7 w 10"/>
                <a:gd name="T13" fmla="*/ 7 h 12"/>
                <a:gd name="T14" fmla="*/ 5 w 10"/>
                <a:gd name="T15" fmla="*/ 6 h 12"/>
                <a:gd name="T16" fmla="*/ 4 w 10"/>
                <a:gd name="T17" fmla="*/ 5 h 12"/>
                <a:gd name="T18" fmla="*/ 3 w 10"/>
                <a:gd name="T19" fmla="*/ 5 h 12"/>
                <a:gd name="T20" fmla="*/ 3 w 10"/>
                <a:gd name="T21" fmla="*/ 9 h 12"/>
                <a:gd name="T22" fmla="*/ 3 w 10"/>
                <a:gd name="T23" fmla="*/ 9 h 12"/>
                <a:gd name="T24" fmla="*/ 4 w 10"/>
                <a:gd name="T25" fmla="*/ 9 h 12"/>
                <a:gd name="T26" fmla="*/ 4 w 10"/>
                <a:gd name="T27" fmla="*/ 9 h 12"/>
                <a:gd name="T28" fmla="*/ 7 w 10"/>
                <a:gd name="T29" fmla="*/ 8 h 12"/>
                <a:gd name="T30" fmla="*/ 7 w 10"/>
                <a:gd name="T31" fmla="*/ 8 h 12"/>
                <a:gd name="T32" fmla="*/ 7 w 10"/>
                <a:gd name="T33" fmla="*/ 8 h 12"/>
                <a:gd name="T34" fmla="*/ 10 w 10"/>
                <a:gd name="T35" fmla="*/ 5 h 12"/>
                <a:gd name="T36" fmla="*/ 10 w 10"/>
                <a:gd name="T37" fmla="*/ 5 h 12"/>
                <a:gd name="T38" fmla="*/ 10 w 10"/>
                <a:gd name="T39" fmla="*/ 4 h 12"/>
                <a:gd name="T40" fmla="*/ 10 w 10"/>
                <a:gd name="T41" fmla="*/ 2 h 12"/>
                <a:gd name="T42" fmla="*/ 6 w 10"/>
                <a:gd name="T43" fmla="*/ 3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6" y="3"/>
                  </a:move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5"/>
                    <a:pt x="0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7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0"/>
                    <a:pt x="7" y="1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94"/>
            <p:cNvSpPr/>
            <p:nvPr/>
          </p:nvSpPr>
          <p:spPr bwMode="auto">
            <a:xfrm>
              <a:off x="3514" y="2924"/>
              <a:ext cx="26" cy="13"/>
            </a:xfrm>
            <a:custGeom>
              <a:gdLst>
                <a:gd name="T0" fmla="*/ 4 w 6"/>
                <a:gd name="T1" fmla="*/ 0 h 3"/>
                <a:gd name="T2" fmla="*/ 3 w 6"/>
                <a:gd name="T3" fmla="*/ 3 h 3"/>
                <a:gd name="T4" fmla="*/ 4 w 6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2" y="0"/>
                    <a:pt x="0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95"/>
            <p:cNvSpPr/>
            <p:nvPr/>
          </p:nvSpPr>
          <p:spPr bwMode="auto">
            <a:xfrm>
              <a:off x="3505" y="2838"/>
              <a:ext cx="18" cy="21"/>
            </a:xfrm>
            <a:custGeom>
              <a:gdLst>
                <a:gd name="T0" fmla="*/ 4 w 4"/>
                <a:gd name="T1" fmla="*/ 3 h 5"/>
                <a:gd name="T2" fmla="*/ 4 w 4"/>
                <a:gd name="T3" fmla="*/ 1 h 5"/>
                <a:gd name="T4" fmla="*/ 3 w 4"/>
                <a:gd name="T5" fmla="*/ 0 h 5"/>
                <a:gd name="T6" fmla="*/ 1 w 4"/>
                <a:gd name="T7" fmla="*/ 3 h 5"/>
                <a:gd name="T8" fmla="*/ 4 w 4"/>
                <a:gd name="T9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5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96"/>
            <p:cNvSpPr/>
            <p:nvPr/>
          </p:nvSpPr>
          <p:spPr bwMode="auto">
            <a:xfrm>
              <a:off x="3510" y="2851"/>
              <a:ext cx="30" cy="26"/>
            </a:xfrm>
            <a:custGeom>
              <a:gdLst>
                <a:gd name="T0" fmla="*/ 6 w 7"/>
                <a:gd name="T1" fmla="*/ 0 h 6"/>
                <a:gd name="T2" fmla="*/ 5 w 7"/>
                <a:gd name="T3" fmla="*/ 1 h 6"/>
                <a:gd name="T4" fmla="*/ 1 w 7"/>
                <a:gd name="T5" fmla="*/ 5 h 6"/>
                <a:gd name="T6" fmla="*/ 4 w 7"/>
                <a:gd name="T7" fmla="*/ 5 h 6"/>
                <a:gd name="T8" fmla="*/ 7 w 7"/>
                <a:gd name="T9" fmla="*/ 3 h 6"/>
                <a:gd name="T10" fmla="*/ 7 w 7"/>
                <a:gd name="T11" fmla="*/ 2 h 6"/>
                <a:gd name="T12" fmla="*/ 6 w 7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7"/>
            <p:cNvSpPr/>
            <p:nvPr/>
          </p:nvSpPr>
          <p:spPr bwMode="auto">
            <a:xfrm>
              <a:off x="3501" y="2799"/>
              <a:ext cx="43" cy="35"/>
            </a:xfrm>
            <a:custGeom>
              <a:gdLst>
                <a:gd name="T0" fmla="*/ 3 w 10"/>
                <a:gd name="T1" fmla="*/ 7 h 8"/>
                <a:gd name="T2" fmla="*/ 6 w 10"/>
                <a:gd name="T3" fmla="*/ 6 h 8"/>
                <a:gd name="T4" fmla="*/ 6 w 10"/>
                <a:gd name="T5" fmla="*/ 6 h 8"/>
                <a:gd name="T6" fmla="*/ 7 w 10"/>
                <a:gd name="T7" fmla="*/ 8 h 8"/>
                <a:gd name="T8" fmla="*/ 7 w 10"/>
                <a:gd name="T9" fmla="*/ 5 h 8"/>
                <a:gd name="T10" fmla="*/ 6 w 10"/>
                <a:gd name="T11" fmla="*/ 5 h 8"/>
                <a:gd name="T12" fmla="*/ 5 w 10"/>
                <a:gd name="T13" fmla="*/ 3 h 8"/>
                <a:gd name="T14" fmla="*/ 5 w 10"/>
                <a:gd name="T15" fmla="*/ 3 h 8"/>
                <a:gd name="T16" fmla="*/ 4 w 10"/>
                <a:gd name="T17" fmla="*/ 2 h 8"/>
                <a:gd name="T18" fmla="*/ 1 w 10"/>
                <a:gd name="T19" fmla="*/ 5 h 8"/>
                <a:gd name="T20" fmla="*/ 3 w 10"/>
                <a:gd name="T21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8">
                  <a:moveTo>
                    <a:pt x="3" y="7"/>
                  </a:moveTo>
                  <a:cubicBezTo>
                    <a:pt x="4" y="8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7" y="8"/>
                  </a:cubicBezTo>
                  <a:cubicBezTo>
                    <a:pt x="9" y="8"/>
                    <a:pt x="10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7" y="4"/>
                    <a:pt x="7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2" y="5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8"/>
            <p:cNvSpPr/>
            <p:nvPr/>
          </p:nvSpPr>
          <p:spPr bwMode="auto">
            <a:xfrm>
              <a:off x="3479" y="2803"/>
              <a:ext cx="22" cy="18"/>
            </a:xfrm>
            <a:custGeom>
              <a:gdLst>
                <a:gd name="T0" fmla="*/ 2 w 5"/>
                <a:gd name="T1" fmla="*/ 4 h 4"/>
                <a:gd name="T2" fmla="*/ 3 w 5"/>
                <a:gd name="T3" fmla="*/ 0 h 4"/>
                <a:gd name="T4" fmla="*/ 3 w 5"/>
                <a:gd name="T5" fmla="*/ 0 h 4"/>
                <a:gd name="T6" fmla="*/ 2 w 5"/>
                <a:gd name="T7" fmla="*/ 4 h 4"/>
                <a:gd name="T8" fmla="*/ 2 w 5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99"/>
            <p:cNvSpPr/>
            <p:nvPr/>
          </p:nvSpPr>
          <p:spPr bwMode="auto">
            <a:xfrm>
              <a:off x="3471" y="2756"/>
              <a:ext cx="34" cy="43"/>
            </a:xfrm>
            <a:custGeom>
              <a:gdLst>
                <a:gd name="T0" fmla="*/ 4 w 8"/>
                <a:gd name="T1" fmla="*/ 7 h 10"/>
                <a:gd name="T2" fmla="*/ 5 w 8"/>
                <a:gd name="T3" fmla="*/ 10 h 10"/>
                <a:gd name="T4" fmla="*/ 6 w 8"/>
                <a:gd name="T5" fmla="*/ 6 h 10"/>
                <a:gd name="T6" fmla="*/ 7 w 8"/>
                <a:gd name="T7" fmla="*/ 5 h 10"/>
                <a:gd name="T8" fmla="*/ 6 w 8"/>
                <a:gd name="T9" fmla="*/ 2 h 10"/>
                <a:gd name="T10" fmla="*/ 4 w 8"/>
                <a:gd name="T11" fmla="*/ 1 h 10"/>
                <a:gd name="T12" fmla="*/ 2 w 8"/>
                <a:gd name="T13" fmla="*/ 4 h 10"/>
                <a:gd name="T14" fmla="*/ 4 w 8"/>
                <a:gd name="T15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7"/>
                  </a:moveTo>
                  <a:cubicBezTo>
                    <a:pt x="3" y="8"/>
                    <a:pt x="3" y="10"/>
                    <a:pt x="5" y="10"/>
                  </a:cubicBezTo>
                  <a:cubicBezTo>
                    <a:pt x="6" y="10"/>
                    <a:pt x="7" y="7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4"/>
                    <a:pt x="7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3" y="5"/>
                    <a:pt x="4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0"/>
            <p:cNvSpPr/>
            <p:nvPr/>
          </p:nvSpPr>
          <p:spPr bwMode="auto">
            <a:xfrm>
              <a:off x="3458" y="2765"/>
              <a:ext cx="13" cy="25"/>
            </a:xfrm>
            <a:custGeom>
              <a:gdLst>
                <a:gd name="T0" fmla="*/ 3 w 3"/>
                <a:gd name="T1" fmla="*/ 3 h 6"/>
                <a:gd name="T2" fmla="*/ 3 w 3"/>
                <a:gd name="T3" fmla="*/ 2 h 6"/>
                <a:gd name="T4" fmla="*/ 0 w 3"/>
                <a:gd name="T5" fmla="*/ 3 h 6"/>
                <a:gd name="T6" fmla="*/ 0 w 3"/>
                <a:gd name="T7" fmla="*/ 4 h 6"/>
                <a:gd name="T8" fmla="*/ 3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01"/>
            <p:cNvSpPr/>
            <p:nvPr/>
          </p:nvSpPr>
          <p:spPr bwMode="auto">
            <a:xfrm>
              <a:off x="3445" y="2709"/>
              <a:ext cx="26" cy="25"/>
            </a:xfrm>
            <a:custGeom>
              <a:gdLst>
                <a:gd name="T0" fmla="*/ 3 w 6"/>
                <a:gd name="T1" fmla="*/ 6 h 6"/>
                <a:gd name="T2" fmla="*/ 4 w 6"/>
                <a:gd name="T3" fmla="*/ 6 h 6"/>
                <a:gd name="T4" fmla="*/ 6 w 6"/>
                <a:gd name="T5" fmla="*/ 3 h 6"/>
                <a:gd name="T6" fmla="*/ 6 w 6"/>
                <a:gd name="T7" fmla="*/ 2 h 6"/>
                <a:gd name="T8" fmla="*/ 3 w 6"/>
                <a:gd name="T9" fmla="*/ 3 h 6"/>
                <a:gd name="T10" fmla="*/ 3 w 6"/>
                <a:gd name="T11" fmla="*/ 6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02"/>
            <p:cNvSpPr/>
            <p:nvPr/>
          </p:nvSpPr>
          <p:spPr bwMode="auto">
            <a:xfrm>
              <a:off x="3431" y="2730"/>
              <a:ext cx="14" cy="26"/>
            </a:xfrm>
            <a:custGeom>
              <a:gdLst>
                <a:gd name="T0" fmla="*/ 3 w 3"/>
                <a:gd name="T1" fmla="*/ 3 h 6"/>
                <a:gd name="T2" fmla="*/ 3 w 3"/>
                <a:gd name="T3" fmla="*/ 2 h 6"/>
                <a:gd name="T4" fmla="*/ 2 w 3"/>
                <a:gd name="T5" fmla="*/ 0 h 6"/>
                <a:gd name="T6" fmla="*/ 0 w 3"/>
                <a:gd name="T7" fmla="*/ 4 h 6"/>
                <a:gd name="T8" fmla="*/ 3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2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03"/>
            <p:cNvSpPr/>
            <p:nvPr/>
          </p:nvSpPr>
          <p:spPr bwMode="auto">
            <a:xfrm>
              <a:off x="3445" y="2739"/>
              <a:ext cx="34" cy="17"/>
            </a:xfrm>
            <a:custGeom>
              <a:gdLst>
                <a:gd name="T0" fmla="*/ 6 w 8"/>
                <a:gd name="T1" fmla="*/ 0 h 4"/>
                <a:gd name="T2" fmla="*/ 3 w 8"/>
                <a:gd name="T3" fmla="*/ 0 h 4"/>
                <a:gd name="T4" fmla="*/ 3 w 8"/>
                <a:gd name="T5" fmla="*/ 4 h 4"/>
                <a:gd name="T6" fmla="*/ 5 w 8"/>
                <a:gd name="T7" fmla="*/ 4 h 4"/>
                <a:gd name="T8" fmla="*/ 6 w 8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7" y="4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04"/>
            <p:cNvSpPr/>
            <p:nvPr/>
          </p:nvSpPr>
          <p:spPr bwMode="auto">
            <a:xfrm>
              <a:off x="3436" y="2683"/>
              <a:ext cx="26" cy="30"/>
            </a:xfrm>
            <a:custGeom>
              <a:gdLst>
                <a:gd name="T0" fmla="*/ 2 w 6"/>
                <a:gd name="T1" fmla="*/ 5 h 7"/>
                <a:gd name="T2" fmla="*/ 4 w 6"/>
                <a:gd name="T3" fmla="*/ 2 h 7"/>
                <a:gd name="T4" fmla="*/ 4 w 6"/>
                <a:gd name="T5" fmla="*/ 2 h 7"/>
                <a:gd name="T6" fmla="*/ 2 w 6"/>
                <a:gd name="T7" fmla="*/ 5 h 7"/>
                <a:gd name="T8" fmla="*/ 2 w 6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4" y="7"/>
                    <a:pt x="6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05"/>
            <p:cNvSpPr/>
            <p:nvPr/>
          </p:nvSpPr>
          <p:spPr bwMode="auto">
            <a:xfrm>
              <a:off x="3414" y="2683"/>
              <a:ext cx="31" cy="43"/>
            </a:xfrm>
            <a:custGeom>
              <a:gdLst>
                <a:gd name="T0" fmla="*/ 1 w 7"/>
                <a:gd name="T1" fmla="*/ 6 h 10"/>
                <a:gd name="T2" fmla="*/ 2 w 7"/>
                <a:gd name="T3" fmla="*/ 8 h 10"/>
                <a:gd name="T4" fmla="*/ 3 w 7"/>
                <a:gd name="T5" fmla="*/ 8 h 10"/>
                <a:gd name="T6" fmla="*/ 6 w 7"/>
                <a:gd name="T7" fmla="*/ 5 h 10"/>
                <a:gd name="T8" fmla="*/ 4 w 7"/>
                <a:gd name="T9" fmla="*/ 4 h 10"/>
                <a:gd name="T10" fmla="*/ 3 w 7"/>
                <a:gd name="T11" fmla="*/ 4 h 10"/>
                <a:gd name="T12" fmla="*/ 3 w 7"/>
                <a:gd name="T13" fmla="*/ 4 h 10"/>
                <a:gd name="T14" fmla="*/ 3 w 7"/>
                <a:gd name="T15" fmla="*/ 1 h 10"/>
                <a:gd name="T16" fmla="*/ 0 w 7"/>
                <a:gd name="T17" fmla="*/ 4 h 10"/>
                <a:gd name="T18" fmla="*/ 1 w 7"/>
                <a:gd name="T19" fmla="*/ 6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1" y="6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10"/>
                    <a:pt x="7" y="7"/>
                    <a:pt x="6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0"/>
                    <a:pt x="3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06"/>
            <p:cNvSpPr/>
            <p:nvPr/>
          </p:nvSpPr>
          <p:spPr bwMode="auto">
            <a:xfrm>
              <a:off x="3397" y="2691"/>
              <a:ext cx="17" cy="35"/>
            </a:xfrm>
            <a:custGeom>
              <a:gdLst>
                <a:gd name="T0" fmla="*/ 4 w 4"/>
                <a:gd name="T1" fmla="*/ 4 h 8"/>
                <a:gd name="T2" fmla="*/ 4 w 4"/>
                <a:gd name="T3" fmla="*/ 3 h 8"/>
                <a:gd name="T4" fmla="*/ 0 w 4"/>
                <a:gd name="T5" fmla="*/ 4 h 8"/>
                <a:gd name="T6" fmla="*/ 0 w 4"/>
                <a:gd name="T7" fmla="*/ 5 h 8"/>
                <a:gd name="T8" fmla="*/ 4 w 4"/>
                <a:gd name="T9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4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07"/>
            <p:cNvSpPr/>
            <p:nvPr/>
          </p:nvSpPr>
          <p:spPr bwMode="auto">
            <a:xfrm>
              <a:off x="3397" y="2665"/>
              <a:ext cx="21" cy="18"/>
            </a:xfrm>
            <a:custGeom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08"/>
            <p:cNvSpPr/>
            <p:nvPr/>
          </p:nvSpPr>
          <p:spPr bwMode="auto">
            <a:xfrm>
              <a:off x="3362" y="2661"/>
              <a:ext cx="26" cy="17"/>
            </a:xfrm>
            <a:custGeom>
              <a:gdLst>
                <a:gd name="T0" fmla="*/ 2 w 6"/>
                <a:gd name="T1" fmla="*/ 4 h 4"/>
                <a:gd name="T2" fmla="*/ 5 w 6"/>
                <a:gd name="T3" fmla="*/ 4 h 4"/>
                <a:gd name="T4" fmla="*/ 6 w 6"/>
                <a:gd name="T5" fmla="*/ 1 h 4"/>
                <a:gd name="T6" fmla="*/ 4 w 6"/>
                <a:gd name="T7" fmla="*/ 0 h 4"/>
                <a:gd name="T8" fmla="*/ 3 w 6"/>
                <a:gd name="T9" fmla="*/ 1 h 4"/>
                <a:gd name="T10" fmla="*/ 2 w 6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09"/>
            <p:cNvSpPr/>
            <p:nvPr/>
          </p:nvSpPr>
          <p:spPr bwMode="auto">
            <a:xfrm>
              <a:off x="3332" y="2661"/>
              <a:ext cx="21" cy="30"/>
            </a:xfrm>
            <a:custGeom>
              <a:gdLst>
                <a:gd name="T0" fmla="*/ 1 w 5"/>
                <a:gd name="T1" fmla="*/ 6 h 7"/>
                <a:gd name="T2" fmla="*/ 4 w 5"/>
                <a:gd name="T3" fmla="*/ 5 h 7"/>
                <a:gd name="T4" fmla="*/ 5 w 5"/>
                <a:gd name="T5" fmla="*/ 2 h 7"/>
                <a:gd name="T6" fmla="*/ 1 w 5"/>
                <a:gd name="T7" fmla="*/ 3 h 7"/>
                <a:gd name="T8" fmla="*/ 1 w 5"/>
                <a:gd name="T9" fmla="*/ 4 h 7"/>
                <a:gd name="T10" fmla="*/ 1 w 5"/>
                <a:gd name="T11" fmla="*/ 6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2" y="7"/>
                    <a:pt x="3" y="6"/>
                    <a:pt x="4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10"/>
            <p:cNvSpPr/>
            <p:nvPr/>
          </p:nvSpPr>
          <p:spPr bwMode="auto">
            <a:xfrm>
              <a:off x="3314" y="2674"/>
              <a:ext cx="13" cy="26"/>
            </a:xfrm>
            <a:custGeom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11"/>
            <p:cNvSpPr/>
            <p:nvPr/>
          </p:nvSpPr>
          <p:spPr bwMode="auto">
            <a:xfrm>
              <a:off x="3306" y="2648"/>
              <a:ext cx="21" cy="30"/>
            </a:xfrm>
            <a:custGeom>
              <a:gdLst>
                <a:gd name="T0" fmla="*/ 4 w 5"/>
                <a:gd name="T1" fmla="*/ 4 h 7"/>
                <a:gd name="T2" fmla="*/ 3 w 5"/>
                <a:gd name="T3" fmla="*/ 4 h 7"/>
                <a:gd name="T4" fmla="*/ 1 w 5"/>
                <a:gd name="T5" fmla="*/ 2 h 7"/>
                <a:gd name="T6" fmla="*/ 0 w 5"/>
                <a:gd name="T7" fmla="*/ 5 h 7"/>
                <a:gd name="T8" fmla="*/ 4 w 5"/>
                <a:gd name="T9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5" y="2"/>
                    <a:pt x="3" y="0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12"/>
            <p:cNvSpPr/>
            <p:nvPr/>
          </p:nvSpPr>
          <p:spPr bwMode="auto">
            <a:xfrm>
              <a:off x="3284" y="2670"/>
              <a:ext cx="26" cy="30"/>
            </a:xfrm>
            <a:custGeom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2 h 7"/>
                <a:gd name="T6" fmla="*/ 1 w 6"/>
                <a:gd name="T7" fmla="*/ 4 h 7"/>
                <a:gd name="T8" fmla="*/ 4 w 6"/>
                <a:gd name="T9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4"/>
                    <a:pt x="5" y="3"/>
                  </a:cubicBezTo>
                  <a:cubicBezTo>
                    <a:pt x="6" y="1"/>
                    <a:pt x="2" y="0"/>
                    <a:pt x="2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7"/>
                    <a:pt x="3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13"/>
            <p:cNvSpPr/>
            <p:nvPr/>
          </p:nvSpPr>
          <p:spPr bwMode="auto">
            <a:xfrm>
              <a:off x="3262" y="2687"/>
              <a:ext cx="22" cy="26"/>
            </a:xfrm>
            <a:custGeom>
              <a:gdLst>
                <a:gd name="T0" fmla="*/ 2 w 5"/>
                <a:gd name="T1" fmla="*/ 1 h 6"/>
                <a:gd name="T2" fmla="*/ 2 w 5"/>
                <a:gd name="T3" fmla="*/ 5 h 6"/>
                <a:gd name="T4" fmla="*/ 3 w 5"/>
                <a:gd name="T5" fmla="*/ 5 h 6"/>
                <a:gd name="T6" fmla="*/ 3 w 5"/>
                <a:gd name="T7" fmla="*/ 1 h 6"/>
                <a:gd name="T8" fmla="*/ 2 w 5"/>
                <a:gd name="T9" fmla="*/ 1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2" y="5"/>
                    <a:pt x="4" y="4"/>
                    <a:pt x="3" y="5"/>
                  </a:cubicBezTo>
                  <a:cubicBezTo>
                    <a:pt x="5" y="4"/>
                    <a:pt x="5" y="0"/>
                    <a:pt x="3" y="1"/>
                  </a:cubicBezTo>
                  <a:cubicBezTo>
                    <a:pt x="3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14"/>
            <p:cNvSpPr/>
            <p:nvPr/>
          </p:nvSpPr>
          <p:spPr bwMode="auto">
            <a:xfrm>
              <a:off x="3371" y="2704"/>
              <a:ext cx="30" cy="17"/>
            </a:xfrm>
            <a:custGeom>
              <a:gdLst>
                <a:gd name="T0" fmla="*/ 3 w 7"/>
                <a:gd name="T1" fmla="*/ 4 h 4"/>
                <a:gd name="T2" fmla="*/ 4 w 7"/>
                <a:gd name="T3" fmla="*/ 4 h 4"/>
                <a:gd name="T4" fmla="*/ 5 w 7"/>
                <a:gd name="T5" fmla="*/ 0 h 4"/>
                <a:gd name="T6" fmla="*/ 3 w 7"/>
                <a:gd name="T7" fmla="*/ 0 h 4"/>
                <a:gd name="T8" fmla="*/ 3 w 7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6" y="4"/>
                    <a:pt x="7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15"/>
            <p:cNvSpPr>
              <a:spLocks noEditPoints="1"/>
            </p:cNvSpPr>
            <p:nvPr/>
          </p:nvSpPr>
          <p:spPr bwMode="auto">
            <a:xfrm>
              <a:off x="3162" y="2851"/>
              <a:ext cx="161" cy="168"/>
            </a:xfrm>
            <a:custGeom>
              <a:gdLst>
                <a:gd name="T0" fmla="*/ 5 w 37"/>
                <a:gd name="T1" fmla="*/ 9 h 39"/>
                <a:gd name="T2" fmla="*/ 2 w 37"/>
                <a:gd name="T3" fmla="*/ 20 h 39"/>
                <a:gd name="T4" fmla="*/ 2 w 37"/>
                <a:gd name="T5" fmla="*/ 37 h 39"/>
                <a:gd name="T6" fmla="*/ 7 w 37"/>
                <a:gd name="T7" fmla="*/ 38 h 39"/>
                <a:gd name="T8" fmla="*/ 18 w 37"/>
                <a:gd name="T9" fmla="*/ 33 h 39"/>
                <a:gd name="T10" fmla="*/ 31 w 37"/>
                <a:gd name="T11" fmla="*/ 24 h 39"/>
                <a:gd name="T12" fmla="*/ 24 w 37"/>
                <a:gd name="T13" fmla="*/ 4 h 39"/>
                <a:gd name="T14" fmla="*/ 5 w 37"/>
                <a:gd name="T15" fmla="*/ 9 h 39"/>
                <a:gd name="T16" fmla="*/ 22 w 37"/>
                <a:gd name="T17" fmla="*/ 24 h 39"/>
                <a:gd name="T18" fmla="*/ 9 w 37"/>
                <a:gd name="T19" fmla="*/ 31 h 39"/>
                <a:gd name="T20" fmla="*/ 10 w 37"/>
                <a:gd name="T21" fmla="*/ 17 h 39"/>
                <a:gd name="T22" fmla="*/ 19 w 37"/>
                <a:gd name="T23" fmla="*/ 10 h 39"/>
                <a:gd name="T24" fmla="*/ 22 w 37"/>
                <a:gd name="T25" fmla="*/ 24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9">
                  <a:moveTo>
                    <a:pt x="5" y="9"/>
                  </a:moveTo>
                  <a:cubicBezTo>
                    <a:pt x="3" y="12"/>
                    <a:pt x="3" y="16"/>
                    <a:pt x="2" y="20"/>
                  </a:cubicBezTo>
                  <a:cubicBezTo>
                    <a:pt x="2" y="26"/>
                    <a:pt x="0" y="31"/>
                    <a:pt x="2" y="37"/>
                  </a:cubicBezTo>
                  <a:cubicBezTo>
                    <a:pt x="2" y="39"/>
                    <a:pt x="5" y="39"/>
                    <a:pt x="7" y="38"/>
                  </a:cubicBezTo>
                  <a:cubicBezTo>
                    <a:pt x="11" y="37"/>
                    <a:pt x="14" y="35"/>
                    <a:pt x="18" y="33"/>
                  </a:cubicBezTo>
                  <a:cubicBezTo>
                    <a:pt x="22" y="31"/>
                    <a:pt x="28" y="28"/>
                    <a:pt x="31" y="24"/>
                  </a:cubicBezTo>
                  <a:cubicBezTo>
                    <a:pt x="37" y="16"/>
                    <a:pt x="31" y="8"/>
                    <a:pt x="24" y="4"/>
                  </a:cubicBezTo>
                  <a:cubicBezTo>
                    <a:pt x="17" y="0"/>
                    <a:pt x="9" y="3"/>
                    <a:pt x="5" y="9"/>
                  </a:cubicBezTo>
                  <a:close/>
                  <a:moveTo>
                    <a:pt x="22" y="24"/>
                  </a:moveTo>
                  <a:cubicBezTo>
                    <a:pt x="18" y="27"/>
                    <a:pt x="13" y="30"/>
                    <a:pt x="9" y="31"/>
                  </a:cubicBezTo>
                  <a:cubicBezTo>
                    <a:pt x="8" y="26"/>
                    <a:pt x="10" y="21"/>
                    <a:pt x="10" y="17"/>
                  </a:cubicBezTo>
                  <a:cubicBezTo>
                    <a:pt x="10" y="11"/>
                    <a:pt x="13" y="6"/>
                    <a:pt x="19" y="10"/>
                  </a:cubicBezTo>
                  <a:cubicBezTo>
                    <a:pt x="25" y="14"/>
                    <a:pt x="29" y="19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16"/>
            <p:cNvSpPr>
              <a:spLocks noEditPoints="1"/>
            </p:cNvSpPr>
            <p:nvPr/>
          </p:nvSpPr>
          <p:spPr bwMode="auto">
            <a:xfrm>
              <a:off x="3358" y="3053"/>
              <a:ext cx="95" cy="186"/>
            </a:xfrm>
            <a:custGeom>
              <a:gdLst>
                <a:gd name="T0" fmla="*/ 15 w 22"/>
                <a:gd name="T1" fmla="*/ 28 h 43"/>
                <a:gd name="T2" fmla="*/ 15 w 22"/>
                <a:gd name="T3" fmla="*/ 22 h 43"/>
                <a:gd name="T4" fmla="*/ 15 w 22"/>
                <a:gd name="T5" fmla="*/ 6 h 43"/>
                <a:gd name="T6" fmla="*/ 15 w 22"/>
                <a:gd name="T7" fmla="*/ 6 h 43"/>
                <a:gd name="T8" fmla="*/ 17 w 22"/>
                <a:gd name="T9" fmla="*/ 5 h 43"/>
                <a:gd name="T10" fmla="*/ 15 w 22"/>
                <a:gd name="T11" fmla="*/ 2 h 43"/>
                <a:gd name="T12" fmla="*/ 14 w 22"/>
                <a:gd name="T13" fmla="*/ 3 h 43"/>
                <a:gd name="T14" fmla="*/ 13 w 22"/>
                <a:gd name="T15" fmla="*/ 4 h 43"/>
                <a:gd name="T16" fmla="*/ 11 w 22"/>
                <a:gd name="T17" fmla="*/ 4 h 43"/>
                <a:gd name="T18" fmla="*/ 10 w 22"/>
                <a:gd name="T19" fmla="*/ 3 h 43"/>
                <a:gd name="T20" fmla="*/ 9 w 22"/>
                <a:gd name="T21" fmla="*/ 3 h 43"/>
                <a:gd name="T22" fmla="*/ 8 w 22"/>
                <a:gd name="T23" fmla="*/ 3 h 43"/>
                <a:gd name="T24" fmla="*/ 6 w 22"/>
                <a:gd name="T25" fmla="*/ 6 h 43"/>
                <a:gd name="T26" fmla="*/ 6 w 22"/>
                <a:gd name="T27" fmla="*/ 6 h 43"/>
                <a:gd name="T28" fmla="*/ 8 w 22"/>
                <a:gd name="T29" fmla="*/ 8 h 43"/>
                <a:gd name="T30" fmla="*/ 8 w 22"/>
                <a:gd name="T31" fmla="*/ 11 h 43"/>
                <a:gd name="T32" fmla="*/ 8 w 22"/>
                <a:gd name="T33" fmla="*/ 28 h 43"/>
                <a:gd name="T34" fmla="*/ 8 w 22"/>
                <a:gd name="T35" fmla="*/ 28 h 43"/>
                <a:gd name="T36" fmla="*/ 4 w 22"/>
                <a:gd name="T37" fmla="*/ 32 h 43"/>
                <a:gd name="T38" fmla="*/ 5 w 22"/>
                <a:gd name="T39" fmla="*/ 39 h 43"/>
                <a:gd name="T40" fmla="*/ 7 w 22"/>
                <a:gd name="T41" fmla="*/ 38 h 43"/>
                <a:gd name="T42" fmla="*/ 7 w 22"/>
                <a:gd name="T43" fmla="*/ 38 h 43"/>
                <a:gd name="T44" fmla="*/ 13 w 22"/>
                <a:gd name="T45" fmla="*/ 38 h 43"/>
                <a:gd name="T46" fmla="*/ 14 w 22"/>
                <a:gd name="T47" fmla="*/ 39 h 43"/>
                <a:gd name="T48" fmla="*/ 20 w 22"/>
                <a:gd name="T49" fmla="*/ 34 h 43"/>
                <a:gd name="T50" fmla="*/ 15 w 22"/>
                <a:gd name="T51" fmla="*/ 28 h 43"/>
                <a:gd name="T52" fmla="*/ 12 w 22"/>
                <a:gd name="T53" fmla="*/ 11 h 43"/>
                <a:gd name="T54" fmla="*/ 12 w 22"/>
                <a:gd name="T55" fmla="*/ 11 h 43"/>
                <a:gd name="T56" fmla="*/ 12 w 22"/>
                <a:gd name="T57" fmla="*/ 10 h 43"/>
                <a:gd name="T58" fmla="*/ 12 w 22"/>
                <a:gd name="T59" fmla="*/ 11 h 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43">
                  <a:moveTo>
                    <a:pt x="15" y="28"/>
                  </a:moveTo>
                  <a:cubicBezTo>
                    <a:pt x="14" y="26"/>
                    <a:pt x="14" y="24"/>
                    <a:pt x="15" y="22"/>
                  </a:cubicBezTo>
                  <a:cubicBezTo>
                    <a:pt x="15" y="17"/>
                    <a:pt x="15" y="12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8" y="3"/>
                    <a:pt x="17" y="0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8" y="8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9" y="17"/>
                    <a:pt x="8" y="22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9"/>
                    <a:pt x="6" y="32"/>
                    <a:pt x="4" y="32"/>
                  </a:cubicBezTo>
                  <a:cubicBezTo>
                    <a:pt x="1" y="34"/>
                    <a:pt x="0" y="41"/>
                    <a:pt x="5" y="39"/>
                  </a:cubicBezTo>
                  <a:cubicBezTo>
                    <a:pt x="6" y="39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2"/>
                    <a:pt x="11" y="40"/>
                    <a:pt x="13" y="38"/>
                  </a:cubicBezTo>
                  <a:cubicBezTo>
                    <a:pt x="13" y="38"/>
                    <a:pt x="14" y="39"/>
                    <a:pt x="14" y="39"/>
                  </a:cubicBezTo>
                  <a:cubicBezTo>
                    <a:pt x="17" y="43"/>
                    <a:pt x="22" y="37"/>
                    <a:pt x="20" y="34"/>
                  </a:cubicBezTo>
                  <a:cubicBezTo>
                    <a:pt x="18" y="32"/>
                    <a:pt x="17" y="29"/>
                    <a:pt x="15" y="28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17"/>
            <p:cNvSpPr/>
            <p:nvPr/>
          </p:nvSpPr>
          <p:spPr bwMode="auto">
            <a:xfrm>
              <a:off x="3188" y="2717"/>
              <a:ext cx="26" cy="17"/>
            </a:xfrm>
            <a:custGeom>
              <a:gdLst>
                <a:gd name="T0" fmla="*/ 2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18"/>
            <p:cNvSpPr/>
            <p:nvPr/>
          </p:nvSpPr>
          <p:spPr bwMode="auto">
            <a:xfrm>
              <a:off x="3223" y="2678"/>
              <a:ext cx="30" cy="35"/>
            </a:xfrm>
            <a:custGeom>
              <a:gdLst>
                <a:gd name="T0" fmla="*/ 2 w 7"/>
                <a:gd name="T1" fmla="*/ 8 h 8"/>
                <a:gd name="T2" fmla="*/ 2 w 7"/>
                <a:gd name="T3" fmla="*/ 8 h 8"/>
                <a:gd name="T4" fmla="*/ 4 w 7"/>
                <a:gd name="T5" fmla="*/ 5 h 8"/>
                <a:gd name="T6" fmla="*/ 7 w 7"/>
                <a:gd name="T7" fmla="*/ 3 h 8"/>
                <a:gd name="T8" fmla="*/ 7 w 7"/>
                <a:gd name="T9" fmla="*/ 2 h 8"/>
                <a:gd name="T10" fmla="*/ 4 w 7"/>
                <a:gd name="T11" fmla="*/ 3 h 8"/>
                <a:gd name="T12" fmla="*/ 4 w 7"/>
                <a:gd name="T13" fmla="*/ 4 h 8"/>
                <a:gd name="T14" fmla="*/ 4 w 7"/>
                <a:gd name="T15" fmla="*/ 4 h 8"/>
                <a:gd name="T16" fmla="*/ 3 w 7"/>
                <a:gd name="T17" fmla="*/ 4 h 8"/>
                <a:gd name="T18" fmla="*/ 3 w 7"/>
                <a:gd name="T19" fmla="*/ 4 h 8"/>
                <a:gd name="T20" fmla="*/ 2 w 7"/>
                <a:gd name="T21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4" y="1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19"/>
            <p:cNvSpPr/>
            <p:nvPr/>
          </p:nvSpPr>
          <p:spPr bwMode="auto">
            <a:xfrm>
              <a:off x="3166" y="2808"/>
              <a:ext cx="18" cy="30"/>
            </a:xfrm>
            <a:custGeom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20"/>
            <p:cNvSpPr/>
            <p:nvPr/>
          </p:nvSpPr>
          <p:spPr bwMode="auto">
            <a:xfrm>
              <a:off x="3188" y="2747"/>
              <a:ext cx="13" cy="31"/>
            </a:xfrm>
            <a:custGeom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5 h 7"/>
                <a:gd name="T8" fmla="*/ 3 w 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21"/>
            <p:cNvSpPr/>
            <p:nvPr/>
          </p:nvSpPr>
          <p:spPr bwMode="auto">
            <a:xfrm>
              <a:off x="3162" y="2859"/>
              <a:ext cx="26" cy="13"/>
            </a:xfrm>
            <a:custGeom>
              <a:gdLst>
                <a:gd name="T0" fmla="*/ 2 w 6"/>
                <a:gd name="T1" fmla="*/ 3 h 3"/>
                <a:gd name="T2" fmla="*/ 3 w 6"/>
                <a:gd name="T3" fmla="*/ 3 h 3"/>
                <a:gd name="T4" fmla="*/ 3 w 6"/>
                <a:gd name="T5" fmla="*/ 0 h 3"/>
                <a:gd name="T6" fmla="*/ 3 w 6"/>
                <a:gd name="T7" fmla="*/ 0 h 3"/>
                <a:gd name="T8" fmla="*/ 2 w 6"/>
                <a:gd name="T9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22"/>
            <p:cNvSpPr/>
            <p:nvPr/>
          </p:nvSpPr>
          <p:spPr bwMode="auto">
            <a:xfrm>
              <a:off x="3145" y="2821"/>
              <a:ext cx="26" cy="17"/>
            </a:xfrm>
            <a:custGeom>
              <a:gdLst>
                <a:gd name="T0" fmla="*/ 2 w 6"/>
                <a:gd name="T1" fmla="*/ 4 h 4"/>
                <a:gd name="T2" fmla="*/ 3 w 6"/>
                <a:gd name="T3" fmla="*/ 4 h 4"/>
                <a:gd name="T4" fmla="*/ 3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23"/>
            <p:cNvSpPr/>
            <p:nvPr/>
          </p:nvSpPr>
          <p:spPr bwMode="auto">
            <a:xfrm>
              <a:off x="3171" y="2756"/>
              <a:ext cx="13" cy="26"/>
            </a:xfrm>
            <a:custGeom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24"/>
            <p:cNvSpPr/>
            <p:nvPr/>
          </p:nvSpPr>
          <p:spPr bwMode="auto">
            <a:xfrm>
              <a:off x="3162" y="2950"/>
              <a:ext cx="26" cy="17"/>
            </a:xfrm>
            <a:custGeom>
              <a:gdLst>
                <a:gd name="T0" fmla="*/ 3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3 w 6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25"/>
            <p:cNvSpPr/>
            <p:nvPr/>
          </p:nvSpPr>
          <p:spPr bwMode="auto">
            <a:xfrm>
              <a:off x="3123" y="2881"/>
              <a:ext cx="22" cy="13"/>
            </a:xfrm>
            <a:custGeom>
              <a:gdLst>
                <a:gd name="T0" fmla="*/ 2 w 5"/>
                <a:gd name="T1" fmla="*/ 3 h 3"/>
                <a:gd name="T2" fmla="*/ 3 w 5"/>
                <a:gd name="T3" fmla="*/ 0 h 3"/>
                <a:gd name="T4" fmla="*/ 2 w 5"/>
                <a:gd name="T5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26"/>
            <p:cNvSpPr/>
            <p:nvPr/>
          </p:nvSpPr>
          <p:spPr bwMode="auto">
            <a:xfrm>
              <a:off x="3119" y="2915"/>
              <a:ext cx="30" cy="39"/>
            </a:xfrm>
            <a:custGeom>
              <a:gdLst>
                <a:gd name="T0" fmla="*/ 3 w 7"/>
                <a:gd name="T1" fmla="*/ 6 h 9"/>
                <a:gd name="T2" fmla="*/ 3 w 7"/>
                <a:gd name="T3" fmla="*/ 6 h 9"/>
                <a:gd name="T4" fmla="*/ 6 w 7"/>
                <a:gd name="T5" fmla="*/ 5 h 9"/>
                <a:gd name="T6" fmla="*/ 7 w 7"/>
                <a:gd name="T7" fmla="*/ 2 h 9"/>
                <a:gd name="T8" fmla="*/ 5 w 7"/>
                <a:gd name="T9" fmla="*/ 0 h 9"/>
                <a:gd name="T10" fmla="*/ 3 w 7"/>
                <a:gd name="T11" fmla="*/ 2 h 9"/>
                <a:gd name="T12" fmla="*/ 3 w 7"/>
                <a:gd name="T13" fmla="*/ 2 h 9"/>
                <a:gd name="T14" fmla="*/ 3 w 7"/>
                <a:gd name="T15" fmla="*/ 2 h 9"/>
                <a:gd name="T16" fmla="*/ 2 w 7"/>
                <a:gd name="T17" fmla="*/ 6 h 9"/>
                <a:gd name="T18" fmla="*/ 2 w 7"/>
                <a:gd name="T19" fmla="*/ 6 h 9"/>
                <a:gd name="T20" fmla="*/ 3 w 7"/>
                <a:gd name="T21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9"/>
                    <a:pt x="6" y="7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27"/>
            <p:cNvSpPr/>
            <p:nvPr/>
          </p:nvSpPr>
          <p:spPr bwMode="auto">
            <a:xfrm>
              <a:off x="3123" y="2829"/>
              <a:ext cx="22" cy="17"/>
            </a:xfrm>
            <a:custGeom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8"/>
            <p:cNvSpPr/>
            <p:nvPr/>
          </p:nvSpPr>
          <p:spPr bwMode="auto">
            <a:xfrm>
              <a:off x="3114" y="2864"/>
              <a:ext cx="18" cy="30"/>
            </a:xfrm>
            <a:custGeom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29"/>
            <p:cNvSpPr/>
            <p:nvPr/>
          </p:nvSpPr>
          <p:spPr bwMode="auto">
            <a:xfrm>
              <a:off x="3223" y="2717"/>
              <a:ext cx="26" cy="17"/>
            </a:xfrm>
            <a:custGeom>
              <a:gdLst>
                <a:gd name="T0" fmla="*/ 3 w 6"/>
                <a:gd name="T1" fmla="*/ 4 h 4"/>
                <a:gd name="T2" fmla="*/ 4 w 6"/>
                <a:gd name="T3" fmla="*/ 0 h 4"/>
                <a:gd name="T4" fmla="*/ 3 w 6"/>
                <a:gd name="T5" fmla="*/ 0 h 4"/>
                <a:gd name="T6" fmla="*/ 2 w 6"/>
                <a:gd name="T7" fmla="*/ 4 h 4"/>
                <a:gd name="T8" fmla="*/ 3 w 6"/>
                <a:gd name="T9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30"/>
            <p:cNvSpPr/>
            <p:nvPr/>
          </p:nvSpPr>
          <p:spPr bwMode="auto">
            <a:xfrm>
              <a:off x="3210" y="2739"/>
              <a:ext cx="17" cy="26"/>
            </a:xfrm>
            <a:custGeom>
              <a:gdLst>
                <a:gd name="T0" fmla="*/ 0 w 4"/>
                <a:gd name="T1" fmla="*/ 3 h 6"/>
                <a:gd name="T2" fmla="*/ 0 w 4"/>
                <a:gd name="T3" fmla="*/ 4 h 6"/>
                <a:gd name="T4" fmla="*/ 4 w 4"/>
                <a:gd name="T5" fmla="*/ 3 h 6"/>
                <a:gd name="T6" fmla="*/ 4 w 4"/>
                <a:gd name="T7" fmla="*/ 2 h 6"/>
                <a:gd name="T8" fmla="*/ 0 w 4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4" y="4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31"/>
            <p:cNvSpPr/>
            <p:nvPr/>
          </p:nvSpPr>
          <p:spPr bwMode="auto">
            <a:xfrm>
              <a:off x="3206" y="3079"/>
              <a:ext cx="21" cy="13"/>
            </a:xfrm>
            <a:custGeom>
              <a:gdLst>
                <a:gd name="T0" fmla="*/ 3 w 5"/>
                <a:gd name="T1" fmla="*/ 0 h 3"/>
                <a:gd name="T2" fmla="*/ 2 w 5"/>
                <a:gd name="T3" fmla="*/ 3 h 3"/>
                <a:gd name="T4" fmla="*/ 3 w 5"/>
                <a:gd name="T5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4" y="3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32"/>
            <p:cNvSpPr/>
            <p:nvPr/>
          </p:nvSpPr>
          <p:spPr bwMode="auto">
            <a:xfrm>
              <a:off x="3175" y="3062"/>
              <a:ext cx="22" cy="17"/>
            </a:xfrm>
            <a:custGeom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33"/>
            <p:cNvSpPr/>
            <p:nvPr/>
          </p:nvSpPr>
          <p:spPr bwMode="auto">
            <a:xfrm>
              <a:off x="3193" y="3036"/>
              <a:ext cx="47" cy="43"/>
            </a:xfrm>
            <a:custGeom>
              <a:gdLst>
                <a:gd name="T0" fmla="*/ 5 w 11"/>
                <a:gd name="T1" fmla="*/ 9 h 10"/>
                <a:gd name="T2" fmla="*/ 6 w 11"/>
                <a:gd name="T3" fmla="*/ 8 h 10"/>
                <a:gd name="T4" fmla="*/ 7 w 11"/>
                <a:gd name="T5" fmla="*/ 7 h 10"/>
                <a:gd name="T6" fmla="*/ 7 w 11"/>
                <a:gd name="T7" fmla="*/ 7 h 10"/>
                <a:gd name="T8" fmla="*/ 10 w 11"/>
                <a:gd name="T9" fmla="*/ 5 h 10"/>
                <a:gd name="T10" fmla="*/ 9 w 11"/>
                <a:gd name="T11" fmla="*/ 4 h 10"/>
                <a:gd name="T12" fmla="*/ 7 w 11"/>
                <a:gd name="T13" fmla="*/ 4 h 10"/>
                <a:gd name="T14" fmla="*/ 6 w 11"/>
                <a:gd name="T15" fmla="*/ 2 h 10"/>
                <a:gd name="T16" fmla="*/ 3 w 11"/>
                <a:gd name="T17" fmla="*/ 1 h 10"/>
                <a:gd name="T18" fmla="*/ 1 w 11"/>
                <a:gd name="T19" fmla="*/ 5 h 10"/>
                <a:gd name="T20" fmla="*/ 4 w 11"/>
                <a:gd name="T21" fmla="*/ 6 h 10"/>
                <a:gd name="T22" fmla="*/ 4 w 11"/>
                <a:gd name="T23" fmla="*/ 6 h 10"/>
                <a:gd name="T24" fmla="*/ 5 w 11"/>
                <a:gd name="T25" fmla="*/ 9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5" y="9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0"/>
                    <a:pt x="11" y="7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0"/>
                    <a:pt x="0" y="4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8"/>
                    <a:pt x="4" y="10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34"/>
            <p:cNvSpPr/>
            <p:nvPr/>
          </p:nvSpPr>
          <p:spPr bwMode="auto">
            <a:xfrm>
              <a:off x="3140" y="3010"/>
              <a:ext cx="22" cy="18"/>
            </a:xfrm>
            <a:custGeom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5"/>
            <p:cNvSpPr/>
            <p:nvPr/>
          </p:nvSpPr>
          <p:spPr bwMode="auto">
            <a:xfrm>
              <a:off x="3106" y="2890"/>
              <a:ext cx="21" cy="17"/>
            </a:xfrm>
            <a:custGeom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236"/>
            <p:cNvSpPr/>
            <p:nvPr/>
          </p:nvSpPr>
          <p:spPr bwMode="auto">
            <a:xfrm>
              <a:off x="3106" y="2959"/>
              <a:ext cx="26" cy="17"/>
            </a:xfrm>
            <a:custGeom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237"/>
            <p:cNvSpPr/>
            <p:nvPr/>
          </p:nvSpPr>
          <p:spPr bwMode="auto">
            <a:xfrm>
              <a:off x="3140" y="2937"/>
              <a:ext cx="26" cy="17"/>
            </a:xfrm>
            <a:custGeom>
              <a:gdLst>
                <a:gd name="T0" fmla="*/ 3 w 6"/>
                <a:gd name="T1" fmla="*/ 4 h 4"/>
                <a:gd name="T2" fmla="*/ 3 w 6"/>
                <a:gd name="T3" fmla="*/ 0 h 4"/>
                <a:gd name="T4" fmla="*/ 3 w 6"/>
                <a:gd name="T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238"/>
            <p:cNvSpPr/>
            <p:nvPr/>
          </p:nvSpPr>
          <p:spPr bwMode="auto">
            <a:xfrm>
              <a:off x="3284" y="3036"/>
              <a:ext cx="48" cy="35"/>
            </a:xfrm>
            <a:custGeom>
              <a:gdLst>
                <a:gd name="T0" fmla="*/ 10 w 11"/>
                <a:gd name="T1" fmla="*/ 5 h 8"/>
                <a:gd name="T2" fmla="*/ 10 w 11"/>
                <a:gd name="T3" fmla="*/ 4 h 8"/>
                <a:gd name="T4" fmla="*/ 9 w 11"/>
                <a:gd name="T5" fmla="*/ 2 h 8"/>
                <a:gd name="T6" fmla="*/ 7 w 11"/>
                <a:gd name="T7" fmla="*/ 2 h 8"/>
                <a:gd name="T8" fmla="*/ 6 w 11"/>
                <a:gd name="T9" fmla="*/ 2 h 8"/>
                <a:gd name="T10" fmla="*/ 5 w 11"/>
                <a:gd name="T11" fmla="*/ 3 h 8"/>
                <a:gd name="T12" fmla="*/ 4 w 11"/>
                <a:gd name="T13" fmla="*/ 2 h 8"/>
                <a:gd name="T14" fmla="*/ 4 w 11"/>
                <a:gd name="T15" fmla="*/ 2 h 8"/>
                <a:gd name="T16" fmla="*/ 2 w 11"/>
                <a:gd name="T17" fmla="*/ 5 h 8"/>
                <a:gd name="T18" fmla="*/ 2 w 11"/>
                <a:gd name="T19" fmla="*/ 6 h 8"/>
                <a:gd name="T20" fmla="*/ 4 w 11"/>
                <a:gd name="T21" fmla="*/ 5 h 8"/>
                <a:gd name="T22" fmla="*/ 5 w 11"/>
                <a:gd name="T23" fmla="*/ 6 h 8"/>
                <a:gd name="T24" fmla="*/ 6 w 11"/>
                <a:gd name="T25" fmla="*/ 6 h 8"/>
                <a:gd name="T26" fmla="*/ 7 w 11"/>
                <a:gd name="T27" fmla="*/ 6 h 8"/>
                <a:gd name="T28" fmla="*/ 7 w 11"/>
                <a:gd name="T29" fmla="*/ 6 h 8"/>
                <a:gd name="T30" fmla="*/ 10 w 11"/>
                <a:gd name="T31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5"/>
                  </a:moveTo>
                  <a:cubicBezTo>
                    <a:pt x="10" y="5"/>
                    <a:pt x="10" y="4"/>
                    <a:pt x="10" y="4"/>
                  </a:cubicBezTo>
                  <a:cubicBezTo>
                    <a:pt x="11" y="3"/>
                    <a:pt x="11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10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239"/>
            <p:cNvSpPr/>
            <p:nvPr/>
          </p:nvSpPr>
          <p:spPr bwMode="auto">
            <a:xfrm>
              <a:off x="3375" y="3045"/>
              <a:ext cx="22" cy="26"/>
            </a:xfrm>
            <a:custGeom>
              <a:gdLst>
                <a:gd name="T0" fmla="*/ 2 w 5"/>
                <a:gd name="T1" fmla="*/ 2 h 6"/>
                <a:gd name="T2" fmla="*/ 1 w 5"/>
                <a:gd name="T3" fmla="*/ 2 h 6"/>
                <a:gd name="T4" fmla="*/ 3 w 5"/>
                <a:gd name="T5" fmla="*/ 5 h 6"/>
                <a:gd name="T6" fmla="*/ 3 w 5"/>
                <a:gd name="T7" fmla="*/ 4 h 6"/>
                <a:gd name="T8" fmla="*/ 2 w 5"/>
                <a:gd name="T9" fmla="*/ 2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40"/>
            <p:cNvSpPr/>
            <p:nvPr/>
          </p:nvSpPr>
          <p:spPr bwMode="auto">
            <a:xfrm>
              <a:off x="3262" y="3010"/>
              <a:ext cx="17" cy="35"/>
            </a:xfrm>
            <a:custGeom>
              <a:gdLst>
                <a:gd name="T0" fmla="*/ 1 w 4"/>
                <a:gd name="T1" fmla="*/ 3 h 8"/>
                <a:gd name="T2" fmla="*/ 1 w 4"/>
                <a:gd name="T3" fmla="*/ 4 h 8"/>
                <a:gd name="T4" fmla="*/ 0 w 4"/>
                <a:gd name="T5" fmla="*/ 5 h 8"/>
                <a:gd name="T6" fmla="*/ 0 w 4"/>
                <a:gd name="T7" fmla="*/ 5 h 8"/>
                <a:gd name="T8" fmla="*/ 0 w 4"/>
                <a:gd name="T9" fmla="*/ 6 h 8"/>
                <a:gd name="T10" fmla="*/ 4 w 4"/>
                <a:gd name="T11" fmla="*/ 5 h 8"/>
                <a:gd name="T12" fmla="*/ 4 w 4"/>
                <a:gd name="T13" fmla="*/ 4 h 8"/>
                <a:gd name="T14" fmla="*/ 4 w 4"/>
                <a:gd name="T15" fmla="*/ 4 h 8"/>
                <a:gd name="T16" fmla="*/ 4 w 4"/>
                <a:gd name="T17" fmla="*/ 3 h 8"/>
                <a:gd name="T18" fmla="*/ 4 w 4"/>
                <a:gd name="T19" fmla="*/ 2 h 8"/>
                <a:gd name="T20" fmla="*/ 1 w 4"/>
                <a:gd name="T21" fmla="*/ 3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8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241"/>
            <p:cNvSpPr/>
            <p:nvPr/>
          </p:nvSpPr>
          <p:spPr bwMode="auto">
            <a:xfrm>
              <a:off x="3214" y="3006"/>
              <a:ext cx="48" cy="35"/>
            </a:xfrm>
            <a:custGeom>
              <a:gdLst>
                <a:gd name="T0" fmla="*/ 10 w 11"/>
                <a:gd name="T1" fmla="*/ 7 h 8"/>
                <a:gd name="T2" fmla="*/ 10 w 11"/>
                <a:gd name="T3" fmla="*/ 5 h 8"/>
                <a:gd name="T4" fmla="*/ 8 w 11"/>
                <a:gd name="T5" fmla="*/ 4 h 8"/>
                <a:gd name="T6" fmla="*/ 8 w 11"/>
                <a:gd name="T7" fmla="*/ 2 h 8"/>
                <a:gd name="T8" fmla="*/ 6 w 11"/>
                <a:gd name="T9" fmla="*/ 0 h 8"/>
                <a:gd name="T10" fmla="*/ 5 w 11"/>
                <a:gd name="T11" fmla="*/ 4 h 8"/>
                <a:gd name="T12" fmla="*/ 5 w 11"/>
                <a:gd name="T13" fmla="*/ 4 h 8"/>
                <a:gd name="T14" fmla="*/ 3 w 11"/>
                <a:gd name="T15" fmla="*/ 4 h 8"/>
                <a:gd name="T16" fmla="*/ 3 w 11"/>
                <a:gd name="T17" fmla="*/ 7 h 8"/>
                <a:gd name="T18" fmla="*/ 3 w 11"/>
                <a:gd name="T19" fmla="*/ 7 h 8"/>
                <a:gd name="T20" fmla="*/ 5 w 11"/>
                <a:gd name="T21" fmla="*/ 7 h 8"/>
                <a:gd name="T22" fmla="*/ 6 w 11"/>
                <a:gd name="T23" fmla="*/ 7 h 8"/>
                <a:gd name="T24" fmla="*/ 6 w 11"/>
                <a:gd name="T25" fmla="*/ 7 h 8"/>
                <a:gd name="T26" fmla="*/ 7 w 11"/>
                <a:gd name="T27" fmla="*/ 8 h 8"/>
                <a:gd name="T28" fmla="*/ 8 w 11"/>
                <a:gd name="T29" fmla="*/ 8 h 8"/>
                <a:gd name="T30" fmla="*/ 10 w 11"/>
                <a:gd name="T31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cubicBezTo>
                    <a:pt x="11" y="6"/>
                    <a:pt x="11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3"/>
                    <a:pt x="9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5" y="7"/>
                    <a:pt x="6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242"/>
            <p:cNvSpPr/>
            <p:nvPr/>
          </p:nvSpPr>
          <p:spPr bwMode="auto">
            <a:xfrm>
              <a:off x="3232" y="2980"/>
              <a:ext cx="13" cy="30"/>
            </a:xfrm>
            <a:custGeom>
              <a:gdLst>
                <a:gd name="T0" fmla="*/ 3 w 3"/>
                <a:gd name="T1" fmla="*/ 3 h 7"/>
                <a:gd name="T2" fmla="*/ 3 w 3"/>
                <a:gd name="T3" fmla="*/ 3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243"/>
            <p:cNvSpPr/>
            <p:nvPr/>
          </p:nvSpPr>
          <p:spPr bwMode="auto">
            <a:xfrm>
              <a:off x="3175" y="2984"/>
              <a:ext cx="48" cy="35"/>
            </a:xfrm>
            <a:custGeom>
              <a:gdLst>
                <a:gd name="T0" fmla="*/ 6 w 11"/>
                <a:gd name="T1" fmla="*/ 6 h 8"/>
                <a:gd name="T2" fmla="*/ 7 w 11"/>
                <a:gd name="T3" fmla="*/ 6 h 8"/>
                <a:gd name="T4" fmla="*/ 9 w 11"/>
                <a:gd name="T5" fmla="*/ 3 h 8"/>
                <a:gd name="T6" fmla="*/ 7 w 11"/>
                <a:gd name="T7" fmla="*/ 2 h 8"/>
                <a:gd name="T8" fmla="*/ 6 w 11"/>
                <a:gd name="T9" fmla="*/ 3 h 8"/>
                <a:gd name="T10" fmla="*/ 6 w 11"/>
                <a:gd name="T11" fmla="*/ 2 h 8"/>
                <a:gd name="T12" fmla="*/ 6 w 11"/>
                <a:gd name="T13" fmla="*/ 2 h 8"/>
                <a:gd name="T14" fmla="*/ 5 w 11"/>
                <a:gd name="T15" fmla="*/ 1 h 8"/>
                <a:gd name="T16" fmla="*/ 3 w 11"/>
                <a:gd name="T17" fmla="*/ 0 h 8"/>
                <a:gd name="T18" fmla="*/ 1 w 11"/>
                <a:gd name="T19" fmla="*/ 1 h 8"/>
                <a:gd name="T20" fmla="*/ 2 w 11"/>
                <a:gd name="T21" fmla="*/ 4 h 8"/>
                <a:gd name="T22" fmla="*/ 3 w 11"/>
                <a:gd name="T23" fmla="*/ 5 h 8"/>
                <a:gd name="T24" fmla="*/ 3 w 11"/>
                <a:gd name="T25" fmla="*/ 5 h 8"/>
                <a:gd name="T26" fmla="*/ 4 w 11"/>
                <a:gd name="T27" fmla="*/ 5 h 8"/>
                <a:gd name="T28" fmla="*/ 4 w 11"/>
                <a:gd name="T29" fmla="*/ 5 h 8"/>
                <a:gd name="T30" fmla="*/ 5 w 11"/>
                <a:gd name="T31" fmla="*/ 5 h 8"/>
                <a:gd name="T32" fmla="*/ 5 w 11"/>
                <a:gd name="T33" fmla="*/ 4 h 8"/>
                <a:gd name="T34" fmla="*/ 6 w 11"/>
                <a:gd name="T35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">
                  <a:moveTo>
                    <a:pt x="6" y="6"/>
                  </a:moveTo>
                  <a:cubicBezTo>
                    <a:pt x="6" y="6"/>
                    <a:pt x="7" y="6"/>
                    <a:pt x="7" y="6"/>
                  </a:cubicBezTo>
                  <a:cubicBezTo>
                    <a:pt x="9" y="8"/>
                    <a:pt x="11" y="4"/>
                    <a:pt x="9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5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5"/>
                    <a:pt x="5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244"/>
            <p:cNvSpPr/>
            <p:nvPr/>
          </p:nvSpPr>
          <p:spPr bwMode="auto">
            <a:xfrm>
              <a:off x="3297" y="3023"/>
              <a:ext cx="22" cy="18"/>
            </a:xfrm>
            <a:custGeom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245"/>
            <p:cNvSpPr/>
            <p:nvPr/>
          </p:nvSpPr>
          <p:spPr bwMode="auto">
            <a:xfrm>
              <a:off x="3418" y="3019"/>
              <a:ext cx="27" cy="30"/>
            </a:xfrm>
            <a:custGeom>
              <a:gdLst>
                <a:gd name="T0" fmla="*/ 4 w 6"/>
                <a:gd name="T1" fmla="*/ 0 h 7"/>
                <a:gd name="T2" fmla="*/ 3 w 6"/>
                <a:gd name="T3" fmla="*/ 0 h 7"/>
                <a:gd name="T4" fmla="*/ 3 w 6"/>
                <a:gd name="T5" fmla="*/ 3 h 7"/>
                <a:gd name="T6" fmla="*/ 3 w 6"/>
                <a:gd name="T7" fmla="*/ 3 h 7"/>
                <a:gd name="T8" fmla="*/ 3 w 6"/>
                <a:gd name="T9" fmla="*/ 7 h 7"/>
                <a:gd name="T10" fmla="*/ 4 w 6"/>
                <a:gd name="T11" fmla="*/ 3 h 7"/>
                <a:gd name="T12" fmla="*/ 4 w 6"/>
                <a:gd name="T13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1" y="7"/>
                    <a:pt x="3" y="7"/>
                  </a:cubicBezTo>
                  <a:cubicBezTo>
                    <a:pt x="5" y="7"/>
                    <a:pt x="6" y="3"/>
                    <a:pt x="4" y="3"/>
                  </a:cubicBezTo>
                  <a:cubicBezTo>
                    <a:pt x="5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246"/>
            <p:cNvSpPr/>
            <p:nvPr/>
          </p:nvSpPr>
          <p:spPr bwMode="auto">
            <a:xfrm>
              <a:off x="3436" y="2976"/>
              <a:ext cx="39" cy="34"/>
            </a:xfrm>
            <a:custGeom>
              <a:gdLst>
                <a:gd name="T0" fmla="*/ 5 w 9"/>
                <a:gd name="T1" fmla="*/ 6 h 8"/>
                <a:gd name="T2" fmla="*/ 6 w 9"/>
                <a:gd name="T3" fmla="*/ 2 h 8"/>
                <a:gd name="T4" fmla="*/ 4 w 9"/>
                <a:gd name="T5" fmla="*/ 5 h 8"/>
                <a:gd name="T6" fmla="*/ 3 w 9"/>
                <a:gd name="T7" fmla="*/ 4 h 8"/>
                <a:gd name="T8" fmla="*/ 3 w 9"/>
                <a:gd name="T9" fmla="*/ 5 h 8"/>
                <a:gd name="T10" fmla="*/ 3 w 9"/>
                <a:gd name="T11" fmla="*/ 4 h 8"/>
                <a:gd name="T12" fmla="*/ 4 w 9"/>
                <a:gd name="T13" fmla="*/ 0 h 8"/>
                <a:gd name="T14" fmla="*/ 0 w 9"/>
                <a:gd name="T15" fmla="*/ 4 h 8"/>
                <a:gd name="T16" fmla="*/ 2 w 9"/>
                <a:gd name="T17" fmla="*/ 5 h 8"/>
                <a:gd name="T18" fmla="*/ 3 w 9"/>
                <a:gd name="T19" fmla="*/ 8 h 8"/>
                <a:gd name="T20" fmla="*/ 5 w 9"/>
                <a:gd name="T21" fmla="*/ 5 h 8"/>
                <a:gd name="T22" fmla="*/ 5 w 9"/>
                <a:gd name="T23" fmla="*/ 6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6"/>
                  </a:moveTo>
                  <a:cubicBezTo>
                    <a:pt x="7" y="6"/>
                    <a:pt x="9" y="2"/>
                    <a:pt x="6" y="2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1" y="2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" y="6"/>
                    <a:pt x="1" y="8"/>
                    <a:pt x="3" y="8"/>
                  </a:cubicBezTo>
                  <a:cubicBezTo>
                    <a:pt x="4" y="8"/>
                    <a:pt x="5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247"/>
            <p:cNvSpPr/>
            <p:nvPr/>
          </p:nvSpPr>
          <p:spPr bwMode="auto">
            <a:xfrm>
              <a:off x="3475" y="2950"/>
              <a:ext cx="48" cy="30"/>
            </a:xfrm>
            <a:custGeom>
              <a:gdLst>
                <a:gd name="T0" fmla="*/ 3 w 11"/>
                <a:gd name="T1" fmla="*/ 7 h 7"/>
                <a:gd name="T2" fmla="*/ 5 w 11"/>
                <a:gd name="T3" fmla="*/ 5 h 7"/>
                <a:gd name="T4" fmla="*/ 5 w 11"/>
                <a:gd name="T5" fmla="*/ 5 h 7"/>
                <a:gd name="T6" fmla="*/ 7 w 11"/>
                <a:gd name="T7" fmla="*/ 5 h 7"/>
                <a:gd name="T8" fmla="*/ 9 w 11"/>
                <a:gd name="T9" fmla="*/ 2 h 7"/>
                <a:gd name="T10" fmla="*/ 8 w 11"/>
                <a:gd name="T11" fmla="*/ 2 h 7"/>
                <a:gd name="T12" fmla="*/ 7 w 11"/>
                <a:gd name="T13" fmla="*/ 0 h 7"/>
                <a:gd name="T14" fmla="*/ 4 w 11"/>
                <a:gd name="T15" fmla="*/ 3 h 7"/>
                <a:gd name="T16" fmla="*/ 4 w 11"/>
                <a:gd name="T17" fmla="*/ 3 h 7"/>
                <a:gd name="T18" fmla="*/ 3 w 11"/>
                <a:gd name="T19" fmla="*/ 3 h 7"/>
                <a:gd name="T20" fmla="*/ 3 w 11"/>
                <a:gd name="T21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3" y="7"/>
                  </a:move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9" y="6"/>
                    <a:pt x="11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0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48"/>
            <p:cNvSpPr/>
            <p:nvPr/>
          </p:nvSpPr>
          <p:spPr bwMode="auto">
            <a:xfrm>
              <a:off x="3180" y="2963"/>
              <a:ext cx="13" cy="26"/>
            </a:xfrm>
            <a:custGeom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49"/>
            <p:cNvSpPr>
              <a:spLocks noEditPoints="1"/>
            </p:cNvSpPr>
            <p:nvPr/>
          </p:nvSpPr>
          <p:spPr bwMode="auto">
            <a:xfrm>
              <a:off x="3153" y="2972"/>
              <a:ext cx="22" cy="34"/>
            </a:xfrm>
            <a:custGeom>
              <a:gdLst>
                <a:gd name="T0" fmla="*/ 3 w 5"/>
                <a:gd name="T1" fmla="*/ 4 h 8"/>
                <a:gd name="T2" fmla="*/ 3 w 5"/>
                <a:gd name="T3" fmla="*/ 2 h 8"/>
                <a:gd name="T4" fmla="*/ 0 w 5"/>
                <a:gd name="T5" fmla="*/ 4 h 8"/>
                <a:gd name="T6" fmla="*/ 1 w 5"/>
                <a:gd name="T7" fmla="*/ 5 h 8"/>
                <a:gd name="T8" fmla="*/ 2 w 5"/>
                <a:gd name="T9" fmla="*/ 8 h 8"/>
                <a:gd name="T10" fmla="*/ 2 w 5"/>
                <a:gd name="T11" fmla="*/ 8 h 8"/>
                <a:gd name="T12" fmla="*/ 3 w 5"/>
                <a:gd name="T13" fmla="*/ 4 h 8"/>
                <a:gd name="T14" fmla="*/ 3 w 5"/>
                <a:gd name="T15" fmla="*/ 2 h 8"/>
                <a:gd name="T16" fmla="*/ 3 w 5"/>
                <a:gd name="T17" fmla="*/ 2 h 8"/>
                <a:gd name="T18" fmla="*/ 2 w 5"/>
                <a:gd name="T19" fmla="*/ 2 h 8"/>
                <a:gd name="T20" fmla="*/ 3 w 5"/>
                <a:gd name="T21" fmla="*/ 2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3" y="4"/>
                  </a:moveTo>
                  <a:cubicBezTo>
                    <a:pt x="4" y="3"/>
                    <a:pt x="4" y="2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0" y="6"/>
                    <a:pt x="0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5"/>
                    <a:pt x="3" y="4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50"/>
            <p:cNvSpPr/>
            <p:nvPr/>
          </p:nvSpPr>
          <p:spPr bwMode="auto">
            <a:xfrm>
              <a:off x="3384" y="3032"/>
              <a:ext cx="21" cy="17"/>
            </a:xfrm>
            <a:custGeom>
              <a:gdLst>
                <a:gd name="T0" fmla="*/ 3 w 5"/>
                <a:gd name="T1" fmla="*/ 3 h 4"/>
                <a:gd name="T2" fmla="*/ 3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3 w 5"/>
                <a:gd name="T9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4" y="2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51"/>
            <p:cNvSpPr>
              <a:spLocks noEditPoints="1"/>
            </p:cNvSpPr>
            <p:nvPr/>
          </p:nvSpPr>
          <p:spPr bwMode="auto">
            <a:xfrm>
              <a:off x="3401" y="3015"/>
              <a:ext cx="26" cy="47"/>
            </a:xfrm>
            <a:custGeom>
              <a:gdLst>
                <a:gd name="T0" fmla="*/ 5 w 6"/>
                <a:gd name="T1" fmla="*/ 2 h 11"/>
                <a:gd name="T2" fmla="*/ 4 w 6"/>
                <a:gd name="T3" fmla="*/ 0 h 11"/>
                <a:gd name="T4" fmla="*/ 2 w 6"/>
                <a:gd name="T5" fmla="*/ 3 h 11"/>
                <a:gd name="T6" fmla="*/ 3 w 6"/>
                <a:gd name="T7" fmla="*/ 4 h 11"/>
                <a:gd name="T8" fmla="*/ 2 w 6"/>
                <a:gd name="T9" fmla="*/ 5 h 11"/>
                <a:gd name="T10" fmla="*/ 2 w 6"/>
                <a:gd name="T11" fmla="*/ 8 h 11"/>
                <a:gd name="T12" fmla="*/ 2 w 6"/>
                <a:gd name="T13" fmla="*/ 11 h 11"/>
                <a:gd name="T14" fmla="*/ 4 w 6"/>
                <a:gd name="T15" fmla="*/ 8 h 11"/>
                <a:gd name="T16" fmla="*/ 5 w 6"/>
                <a:gd name="T17" fmla="*/ 5 h 11"/>
                <a:gd name="T18" fmla="*/ 4 w 6"/>
                <a:gd name="T19" fmla="*/ 4 h 11"/>
                <a:gd name="T20" fmla="*/ 5 w 6"/>
                <a:gd name="T21" fmla="*/ 2 h 11"/>
                <a:gd name="T22" fmla="*/ 3 w 6"/>
                <a:gd name="T23" fmla="*/ 3 h 11"/>
                <a:gd name="T24" fmla="*/ 3 w 6"/>
                <a:gd name="T25" fmla="*/ 3 h 11"/>
                <a:gd name="T26" fmla="*/ 3 w 6"/>
                <a:gd name="T27" fmla="*/ 4 h 11"/>
                <a:gd name="T28" fmla="*/ 3 w 6"/>
                <a:gd name="T29" fmla="*/ 3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1">
                  <a:moveTo>
                    <a:pt x="5" y="2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1" y="9"/>
                    <a:pt x="1" y="11"/>
                    <a:pt x="2" y="11"/>
                  </a:cubicBezTo>
                  <a:cubicBezTo>
                    <a:pt x="4" y="11"/>
                    <a:pt x="5" y="9"/>
                    <a:pt x="4" y="8"/>
                  </a:cubicBezTo>
                  <a:cubicBezTo>
                    <a:pt x="5" y="7"/>
                    <a:pt x="6" y="6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文本框 133"/>
          <p:cNvSpPr txBox="1"/>
          <p:nvPr/>
        </p:nvSpPr>
        <p:spPr>
          <a:xfrm>
            <a:off x="2824029" y="2206317"/>
            <a:ext cx="193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目录</a:t>
            </a:r>
            <a:endParaRPr lang="zh-CN" altLang="en-US" sz="480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7626350" y="2160270"/>
            <a:ext cx="368871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1.</a:t>
            </a:r>
            <a:r>
              <a:rPr lang="zh-CN" altLang="en-US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你</a:t>
            </a:r>
            <a:r>
              <a:rPr lang="zh-CN" altLang="en-US" sz="2800" b="1" smtClean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喜欢干</a:t>
            </a:r>
            <a:r>
              <a:rPr lang="zh-CN" altLang="en-US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什么</a:t>
            </a:r>
          </a:p>
        </p:txBody>
      </p:sp>
      <p:sp>
        <p:nvSpPr>
          <p:cNvPr id="145" name="椭圆 31"/>
          <p:cNvSpPr/>
          <p:nvPr/>
        </p:nvSpPr>
        <p:spPr>
          <a:xfrm>
            <a:off x="6505133" y="2093666"/>
            <a:ext cx="690931" cy="675624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8" name="直接连接符 147"/>
          <p:cNvCxnSpPr/>
          <p:nvPr/>
        </p:nvCxnSpPr>
        <p:spPr>
          <a:xfrm>
            <a:off x="7606938" y="2706733"/>
            <a:ext cx="2651760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组合 149"/>
          <p:cNvGrpSpPr/>
          <p:nvPr/>
        </p:nvGrpSpPr>
        <p:grpSpPr>
          <a:xfrm>
            <a:off x="6708490" y="2220974"/>
            <a:ext cx="284215" cy="421007"/>
            <a:chOff x="6009007" y="5114134"/>
            <a:chExt cx="539853" cy="799683"/>
          </a:xfrm>
        </p:grpSpPr>
        <p:grpSp>
          <p:nvGrpSpPr>
            <p:cNvPr id="151" name="组合 150"/>
            <p:cNvGrpSpPr/>
            <p:nvPr/>
          </p:nvGrpSpPr>
          <p:grpSpPr>
            <a:xfrm>
              <a:off x="6076862" y="5114134"/>
              <a:ext cx="311137" cy="161892"/>
              <a:chOff x="7092920" y="4246590"/>
              <a:chExt cx="770185" cy="400745"/>
            </a:xfrm>
          </p:grpSpPr>
          <p:sp>
            <p:nvSpPr>
              <p:cNvPr id="158" name="任意多边形 157"/>
              <p:cNvSpPr/>
              <p:nvPr/>
            </p:nvSpPr>
            <p:spPr>
              <a:xfrm rot="246557">
                <a:off x="7092920" y="4246590"/>
                <a:ext cx="85861" cy="354539"/>
              </a:xfrm>
              <a:custGeom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任意多边形 158"/>
              <p:cNvSpPr/>
              <p:nvPr/>
            </p:nvSpPr>
            <p:spPr>
              <a:xfrm rot="246557">
                <a:off x="7450357" y="4286367"/>
                <a:ext cx="85861" cy="354539"/>
              </a:xfrm>
              <a:custGeom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任意多边形 159"/>
              <p:cNvSpPr/>
              <p:nvPr/>
            </p:nvSpPr>
            <p:spPr>
              <a:xfrm rot="246557">
                <a:off x="7777244" y="4292796"/>
                <a:ext cx="85861" cy="354539"/>
              </a:xfrm>
              <a:custGeom>
                <a:gdLst>
                  <a:gd name="connsiteX0" fmla="*/ 0 w 263396"/>
                  <a:gd name="connsiteY0" fmla="*/ 0 h 651163"/>
                  <a:gd name="connsiteX1" fmla="*/ 263236 w 263396"/>
                  <a:gd name="connsiteY1" fmla="*/ 249382 h 651163"/>
                  <a:gd name="connsiteX2" fmla="*/ 41563 w 263396"/>
                  <a:gd name="connsiteY2" fmla="*/ 471054 h 651163"/>
                  <a:gd name="connsiteX3" fmla="*/ 207818 w 263396"/>
                  <a:gd name="connsiteY3" fmla="*/ 651163 h 651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6" h="651163">
                    <a:moveTo>
                      <a:pt x="0" y="0"/>
                    </a:moveTo>
                    <a:cubicBezTo>
                      <a:pt x="128154" y="85436"/>
                      <a:pt x="256309" y="170873"/>
                      <a:pt x="263236" y="249382"/>
                    </a:cubicBezTo>
                    <a:cubicBezTo>
                      <a:pt x="270163" y="327891"/>
                      <a:pt x="50799" y="404091"/>
                      <a:pt x="41563" y="471054"/>
                    </a:cubicBezTo>
                    <a:cubicBezTo>
                      <a:pt x="32327" y="538018"/>
                      <a:pt x="120072" y="594590"/>
                      <a:pt x="207818" y="651163"/>
                    </a:cubicBezTo>
                  </a:path>
                </a:pathLst>
              </a:custGeom>
              <a:noFill/>
              <a:ln w="254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6009007" y="5410125"/>
              <a:ext cx="539853" cy="503692"/>
              <a:chOff x="6009007" y="5410125"/>
              <a:chExt cx="539853" cy="503692"/>
            </a:xfrm>
          </p:grpSpPr>
          <p:grpSp>
            <p:nvGrpSpPr>
              <p:cNvPr id="153" name="组合 152"/>
              <p:cNvGrpSpPr/>
              <p:nvPr/>
            </p:nvGrpSpPr>
            <p:grpSpPr>
              <a:xfrm>
                <a:off x="6009007" y="5410125"/>
                <a:ext cx="456217" cy="503692"/>
                <a:chOff x="6022959" y="4749850"/>
                <a:chExt cx="707623" cy="781261"/>
              </a:xfrm>
            </p:grpSpPr>
            <p:sp>
              <p:nvSpPr>
                <p:cNvPr id="155" name="任意多边形 154"/>
                <p:cNvSpPr/>
                <p:nvPr/>
              </p:nvSpPr>
              <p:spPr>
                <a:xfrm>
                  <a:off x="6024605" y="4796852"/>
                  <a:ext cx="689806" cy="734259"/>
                </a:xfrm>
                <a:custGeom>
                  <a:gdLst>
                    <a:gd name="connsiteX0" fmla="*/ 1442 w 693602"/>
                    <a:gd name="connsiteY0" fmla="*/ 0 h 1058750"/>
                    <a:gd name="connsiteX1" fmla="*/ 91383 w 693602"/>
                    <a:gd name="connsiteY1" fmla="*/ 1034322 h 1058750"/>
                    <a:gd name="connsiteX2" fmla="*/ 571068 w 693602"/>
                    <a:gd name="connsiteY2" fmla="*/ 1034322 h 1058750"/>
                    <a:gd name="connsiteX3" fmla="*/ 690989 w 693602"/>
                    <a:gd name="connsiteY3" fmla="*/ 44971 h 1058750"/>
                    <a:gd name="connsiteX4" fmla="*/ 1442 w 693602"/>
                    <a:gd name="connsiteY4" fmla="*/ 0 h 1058750"/>
                    <a:gd name="connsiteX0-1" fmla="*/ 1442 w 695985"/>
                    <a:gd name="connsiteY0-2" fmla="*/ 0 h 1058750"/>
                    <a:gd name="connsiteX1-3" fmla="*/ 91383 w 695985"/>
                    <a:gd name="connsiteY1-4" fmla="*/ 1034322 h 1058750"/>
                    <a:gd name="connsiteX2-5" fmla="*/ 571068 w 695985"/>
                    <a:gd name="connsiteY2-6" fmla="*/ 1034322 h 1058750"/>
                    <a:gd name="connsiteX3-7" fmla="*/ 690989 w 695985"/>
                    <a:gd name="connsiteY3-8" fmla="*/ 44971 h 1058750"/>
                    <a:gd name="connsiteX4-9" fmla="*/ 1442 w 695985"/>
                    <a:gd name="connsiteY4-10" fmla="*/ 0 h 1058750"/>
                    <a:gd name="connsiteX0-11" fmla="*/ 1442 w 689807"/>
                    <a:gd name="connsiteY0-12" fmla="*/ 0 h 1058750"/>
                    <a:gd name="connsiteX1-13" fmla="*/ 91383 w 689807"/>
                    <a:gd name="connsiteY1-14" fmla="*/ 1034322 h 1058750"/>
                    <a:gd name="connsiteX2-15" fmla="*/ 571068 w 689807"/>
                    <a:gd name="connsiteY2-16" fmla="*/ 1034322 h 1058750"/>
                    <a:gd name="connsiteX3-17" fmla="*/ 684265 w 689807"/>
                    <a:gd name="connsiteY3-18" fmla="*/ 18077 h 1058750"/>
                    <a:gd name="connsiteX4-19" fmla="*/ 1442 w 689807"/>
                    <a:gd name="connsiteY4-20" fmla="*/ 0 h 1058750"/>
                    <a:gd name="connsiteX0-21" fmla="*/ 1442 w 689807"/>
                    <a:gd name="connsiteY0-22" fmla="*/ 0 h 1058750"/>
                    <a:gd name="connsiteX1-23" fmla="*/ 91383 w 689807"/>
                    <a:gd name="connsiteY1-24" fmla="*/ 1034322 h 1058750"/>
                    <a:gd name="connsiteX2-25" fmla="*/ 571068 w 689807"/>
                    <a:gd name="connsiteY2-26" fmla="*/ 1034322 h 1058750"/>
                    <a:gd name="connsiteX3-27" fmla="*/ 684265 w 689807"/>
                    <a:gd name="connsiteY3-28" fmla="*/ 18077 h 1058750"/>
                    <a:gd name="connsiteX4-29" fmla="*/ 1442 w 689807"/>
                    <a:gd name="connsiteY4-30" fmla="*/ 0 h 1058750"/>
                    <a:gd name="connsiteX0-31" fmla="*/ 1442 w 689807"/>
                    <a:gd name="connsiteY0-32" fmla="*/ 0 h 1058750"/>
                    <a:gd name="connsiteX1-33" fmla="*/ 91383 w 689807"/>
                    <a:gd name="connsiteY1-34" fmla="*/ 1034322 h 1058750"/>
                    <a:gd name="connsiteX2-35" fmla="*/ 571068 w 689807"/>
                    <a:gd name="connsiteY2-36" fmla="*/ 1034322 h 1058750"/>
                    <a:gd name="connsiteX3-37" fmla="*/ 684265 w 689807"/>
                    <a:gd name="connsiteY3-38" fmla="*/ 18077 h 1058750"/>
                    <a:gd name="connsiteX4-39" fmla="*/ 1442 w 689807"/>
                    <a:gd name="connsiteY4-40" fmla="*/ 0 h 1058750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89807" h="1058750">
                      <a:moveTo>
                        <a:pt x="1442" y="0"/>
                      </a:moveTo>
                      <a:cubicBezTo>
                        <a:pt x="-2306" y="432216"/>
                        <a:pt x="-6053" y="864433"/>
                        <a:pt x="91383" y="1034322"/>
                      </a:cubicBezTo>
                      <a:cubicBezTo>
                        <a:pt x="251278" y="1034322"/>
                        <a:pt x="466137" y="1089286"/>
                        <a:pt x="571068" y="1034322"/>
                      </a:cubicBezTo>
                      <a:cubicBezTo>
                        <a:pt x="671003" y="689548"/>
                        <a:pt x="704252" y="195461"/>
                        <a:pt x="684265" y="18077"/>
                      </a:cubicBezTo>
                      <a:cubicBezTo>
                        <a:pt x="476828" y="52392"/>
                        <a:pt x="168538" y="32920"/>
                        <a:pt x="1442" y="0"/>
                      </a:cubicBezTo>
                      <a:close/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" name="任意多边形 155"/>
                <p:cNvSpPr/>
                <p:nvPr/>
              </p:nvSpPr>
              <p:spPr>
                <a:xfrm>
                  <a:off x="6022959" y="4885958"/>
                  <a:ext cx="707623" cy="39185"/>
                </a:xfrm>
                <a:custGeom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707624"/>
                    <a:gd name="connsiteY0-14" fmla="*/ 0 h 25937"/>
                    <a:gd name="connsiteX1-15" fmla="*/ 707624 w 707624"/>
                    <a:gd name="connsiteY1-16" fmla="*/ 11354 h 25937"/>
                    <a:gd name="connsiteX0-17" fmla="*/ 0 w 707624"/>
                    <a:gd name="connsiteY0-18" fmla="*/ 0 h 39184"/>
                    <a:gd name="connsiteX1-19" fmla="*/ 707624 w 707624"/>
                    <a:gd name="connsiteY1-20" fmla="*/ 11354 h 39184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707624" h="39184">
                      <a:moveTo>
                        <a:pt x="0" y="0"/>
                      </a:moveTo>
                      <a:cubicBezTo>
                        <a:pt x="235875" y="41884"/>
                        <a:pt x="471749" y="56876"/>
                        <a:pt x="707624" y="11354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任意多边形 156"/>
                <p:cNvSpPr/>
                <p:nvPr/>
              </p:nvSpPr>
              <p:spPr>
                <a:xfrm flipV="1">
                  <a:off x="6022959" y="4749850"/>
                  <a:ext cx="674007" cy="49095"/>
                </a:xfrm>
                <a:custGeom>
                  <a:gdLst>
                    <a:gd name="connsiteX0" fmla="*/ 0 w 734518"/>
                    <a:gd name="connsiteY0" fmla="*/ 0 h 44971"/>
                    <a:gd name="connsiteX1" fmla="*/ 734518 w 734518"/>
                    <a:gd name="connsiteY1" fmla="*/ 44971 h 44971"/>
                    <a:gd name="connsiteX0-1" fmla="*/ 0 w 707624"/>
                    <a:gd name="connsiteY0-2" fmla="*/ 0 h 44971"/>
                    <a:gd name="connsiteX1-3" fmla="*/ 707624 w 707624"/>
                    <a:gd name="connsiteY1-4" fmla="*/ 44971 h 44971"/>
                    <a:gd name="connsiteX0-5" fmla="*/ 0 w 707624"/>
                    <a:gd name="connsiteY0-6" fmla="*/ 0 h 44971"/>
                    <a:gd name="connsiteX1-7" fmla="*/ 707624 w 707624"/>
                    <a:gd name="connsiteY1-8" fmla="*/ 44971 h 44971"/>
                    <a:gd name="connsiteX0-9" fmla="*/ 0 w 707624"/>
                    <a:gd name="connsiteY0-10" fmla="*/ 0 h 48922"/>
                    <a:gd name="connsiteX1-11" fmla="*/ 707624 w 707624"/>
                    <a:gd name="connsiteY1-12" fmla="*/ 44971 h 48922"/>
                    <a:gd name="connsiteX0-13" fmla="*/ 0 w 674007"/>
                    <a:gd name="connsiteY0-14" fmla="*/ 2094 h 22978"/>
                    <a:gd name="connsiteX1-15" fmla="*/ 674007 w 674007"/>
                    <a:gd name="connsiteY1-16" fmla="*/ 0 h 22978"/>
                    <a:gd name="connsiteX0-17" fmla="*/ 0 w 674007"/>
                    <a:gd name="connsiteY0-18" fmla="*/ 2094 h 39019"/>
                    <a:gd name="connsiteX1-19" fmla="*/ 674007 w 674007"/>
                    <a:gd name="connsiteY1-20" fmla="*/ 0 h 39019"/>
                    <a:gd name="connsiteX0-21" fmla="*/ 0 w 674007"/>
                    <a:gd name="connsiteY0-22" fmla="*/ 2094 h 49095"/>
                    <a:gd name="connsiteX1-23" fmla="*/ 674007 w 674007"/>
                    <a:gd name="connsiteY1-24" fmla="*/ 0 h 49095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674007" h="49095">
                      <a:moveTo>
                        <a:pt x="0" y="2094"/>
                      </a:moveTo>
                      <a:cubicBezTo>
                        <a:pt x="208981" y="70872"/>
                        <a:pt x="478473" y="58969"/>
                        <a:pt x="67400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accent1">
                      <a:lumMod val="50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4" name="任意多边形 153"/>
              <p:cNvSpPr/>
              <p:nvPr/>
            </p:nvSpPr>
            <p:spPr>
              <a:xfrm>
                <a:off x="6418135" y="5562903"/>
                <a:ext cx="130725" cy="206145"/>
              </a:xfrm>
              <a:custGeom>
                <a:gdLst>
                  <a:gd name="connsiteX0" fmla="*/ 34669 w 160345"/>
                  <a:gd name="connsiteY0" fmla="*/ 10170 h 252854"/>
                  <a:gd name="connsiteX1" fmla="*/ 160345 w 160345"/>
                  <a:gd name="connsiteY1" fmla="*/ 23171 h 252854"/>
                  <a:gd name="connsiteX2" fmla="*/ 134343 w 160345"/>
                  <a:gd name="connsiteY2" fmla="*/ 161848 h 252854"/>
                  <a:gd name="connsiteX3" fmla="*/ 0 w 160345"/>
                  <a:gd name="connsiteY3" fmla="*/ 252854 h 25285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345" h="252854">
                    <a:moveTo>
                      <a:pt x="34669" y="10170"/>
                    </a:moveTo>
                    <a:cubicBezTo>
                      <a:pt x="89201" y="-303"/>
                      <a:pt x="143733" y="-10776"/>
                      <a:pt x="160345" y="23171"/>
                    </a:cubicBezTo>
                    <a:cubicBezTo>
                      <a:pt x="151678" y="69397"/>
                      <a:pt x="161067" y="123568"/>
                      <a:pt x="134343" y="161848"/>
                    </a:cubicBezTo>
                    <a:cubicBezTo>
                      <a:pt x="107619" y="200128"/>
                      <a:pt x="53809" y="226491"/>
                      <a:pt x="0" y="252854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2" name="椭圆 31"/>
          <p:cNvSpPr/>
          <p:nvPr/>
        </p:nvSpPr>
        <p:spPr>
          <a:xfrm>
            <a:off x="6505133" y="3171308"/>
            <a:ext cx="690931" cy="675624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63" name="直接连接符 162"/>
          <p:cNvCxnSpPr/>
          <p:nvPr/>
        </p:nvCxnSpPr>
        <p:spPr>
          <a:xfrm>
            <a:off x="7606938" y="3784375"/>
            <a:ext cx="2651760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组合 174"/>
          <p:cNvGrpSpPr/>
          <p:nvPr/>
        </p:nvGrpSpPr>
        <p:grpSpPr>
          <a:xfrm>
            <a:off x="6679594" y="3293733"/>
            <a:ext cx="293046" cy="464098"/>
            <a:chOff x="5844088" y="2600655"/>
            <a:chExt cx="385904" cy="611158"/>
          </a:xfrm>
        </p:grpSpPr>
        <p:grpSp>
          <p:nvGrpSpPr>
            <p:cNvPr id="176" name="组合 175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78" name="任意多边形 177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任意多边形 178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任意多边形 179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7" name="任意多边形 176"/>
            <p:cNvSpPr/>
            <p:nvPr/>
          </p:nvSpPr>
          <p:spPr>
            <a:xfrm>
              <a:off x="5844088" y="2600655"/>
              <a:ext cx="181940" cy="195184"/>
            </a:xfrm>
            <a:custGeom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2" name="椭圆 31"/>
          <p:cNvSpPr/>
          <p:nvPr/>
        </p:nvSpPr>
        <p:spPr>
          <a:xfrm>
            <a:off x="6505133" y="4211798"/>
            <a:ext cx="690931" cy="675624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83" name="直接连接符 182"/>
          <p:cNvCxnSpPr/>
          <p:nvPr/>
        </p:nvCxnSpPr>
        <p:spPr>
          <a:xfrm>
            <a:off x="7606938" y="4824865"/>
            <a:ext cx="2651760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组合 183"/>
          <p:cNvGrpSpPr/>
          <p:nvPr/>
        </p:nvGrpSpPr>
        <p:grpSpPr>
          <a:xfrm>
            <a:off x="6679594" y="4334223"/>
            <a:ext cx="293046" cy="464098"/>
            <a:chOff x="5844088" y="2600655"/>
            <a:chExt cx="385904" cy="611158"/>
          </a:xfrm>
        </p:grpSpPr>
        <p:grpSp>
          <p:nvGrpSpPr>
            <p:cNvPr id="185" name="组合 184"/>
            <p:cNvGrpSpPr/>
            <p:nvPr/>
          </p:nvGrpSpPr>
          <p:grpSpPr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87" name="任意多边形 186"/>
              <p:cNvSpPr/>
              <p:nvPr/>
            </p:nvSpPr>
            <p:spPr>
              <a:xfrm>
                <a:off x="6019800" y="2540000"/>
                <a:ext cx="217195" cy="201788"/>
              </a:xfrm>
              <a:custGeom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任意多边形 187"/>
              <p:cNvSpPr/>
              <p:nvPr/>
            </p:nvSpPr>
            <p:spPr>
              <a:xfrm>
                <a:off x="6011031" y="2721948"/>
                <a:ext cx="242182" cy="444499"/>
              </a:xfrm>
              <a:custGeom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任意多边形 188"/>
              <p:cNvSpPr/>
              <p:nvPr/>
            </p:nvSpPr>
            <p:spPr>
              <a:xfrm>
                <a:off x="6100118" y="2572406"/>
                <a:ext cx="63900" cy="59367"/>
              </a:xfrm>
              <a:custGeom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6" name="任意多边形 185"/>
            <p:cNvSpPr/>
            <p:nvPr/>
          </p:nvSpPr>
          <p:spPr>
            <a:xfrm>
              <a:off x="5844088" y="2600655"/>
              <a:ext cx="181940" cy="195184"/>
            </a:xfrm>
            <a:custGeom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1" name="椭圆 31"/>
          <p:cNvSpPr/>
          <p:nvPr/>
        </p:nvSpPr>
        <p:spPr>
          <a:xfrm>
            <a:off x="6505133" y="5252287"/>
            <a:ext cx="690931" cy="675624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43466" h="629209">
                <a:moveTo>
                  <a:pt x="103603" y="32533"/>
                </a:moveTo>
                <a:cubicBezTo>
                  <a:pt x="175931" y="-9990"/>
                  <a:pt x="458358" y="-11990"/>
                  <a:pt x="546957" y="33410"/>
                </a:cubicBezTo>
                <a:cubicBezTo>
                  <a:pt x="635556" y="78810"/>
                  <a:pt x="631492" y="212566"/>
                  <a:pt x="635195" y="304935"/>
                </a:cubicBezTo>
                <a:cubicBezTo>
                  <a:pt x="638898" y="397304"/>
                  <a:pt x="672952" y="546737"/>
                  <a:pt x="569176" y="587622"/>
                </a:cubicBezTo>
                <a:cubicBezTo>
                  <a:pt x="465400" y="628507"/>
                  <a:pt x="24082" y="670068"/>
                  <a:pt x="12537" y="550244"/>
                </a:cubicBezTo>
                <a:cubicBezTo>
                  <a:pt x="992" y="430420"/>
                  <a:pt x="-4426" y="210669"/>
                  <a:pt x="4334" y="102019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92" name="直接连接符 191"/>
          <p:cNvCxnSpPr/>
          <p:nvPr/>
        </p:nvCxnSpPr>
        <p:spPr>
          <a:xfrm>
            <a:off x="7606938" y="5865354"/>
            <a:ext cx="2651760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组合 198"/>
          <p:cNvGrpSpPr/>
          <p:nvPr/>
        </p:nvGrpSpPr>
        <p:grpSpPr>
          <a:xfrm>
            <a:off x="6617074" y="5426068"/>
            <a:ext cx="438610" cy="391672"/>
            <a:chOff x="4577745" y="4336117"/>
            <a:chExt cx="557229" cy="497597"/>
          </a:xfrm>
        </p:grpSpPr>
        <p:sp>
          <p:nvSpPr>
            <p:cNvPr id="200" name="任意多边形 199"/>
            <p:cNvSpPr/>
            <p:nvPr/>
          </p:nvSpPr>
          <p:spPr>
            <a:xfrm>
              <a:off x="4577745" y="4392897"/>
              <a:ext cx="557229" cy="440817"/>
            </a:xfrm>
            <a:custGeom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任意多边形 200"/>
            <p:cNvSpPr/>
            <p:nvPr/>
          </p:nvSpPr>
          <p:spPr>
            <a:xfrm>
              <a:off x="4611655" y="4336117"/>
              <a:ext cx="513962" cy="482779"/>
            </a:xfrm>
            <a:custGeom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962" h="482778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2" name="任意多边形 201"/>
          <p:cNvSpPr/>
          <p:nvPr/>
        </p:nvSpPr>
        <p:spPr>
          <a:xfrm flipH="1">
            <a:off x="9343390" y="819624"/>
            <a:ext cx="1354911" cy="591052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3" name="任意多边形 202"/>
          <p:cNvSpPr/>
          <p:nvPr/>
        </p:nvSpPr>
        <p:spPr>
          <a:xfrm>
            <a:off x="10280768" y="951866"/>
            <a:ext cx="1034600" cy="475413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4" name="Freeform 26"/>
          <p:cNvSpPr>
            <a:spLocks noEditPoints="1"/>
          </p:cNvSpPr>
          <p:nvPr/>
        </p:nvSpPr>
        <p:spPr bwMode="auto">
          <a:xfrm rot="21063612">
            <a:off x="800906" y="1268691"/>
            <a:ext cx="1058724" cy="517289"/>
          </a:xfrm>
          <a:custGeom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文本框 163"/>
          <p:cNvSpPr txBox="1"/>
          <p:nvPr/>
        </p:nvSpPr>
        <p:spPr>
          <a:xfrm>
            <a:off x="7606665" y="3242310"/>
            <a:ext cx="359092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2</a:t>
            </a:r>
            <a:r>
              <a:rPr lang="en-US" altLang="zh-CN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.</a:t>
            </a:r>
            <a:r>
              <a:rPr lang="zh-CN" altLang="en-US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你</a:t>
            </a:r>
            <a:r>
              <a:rPr lang="zh-CN" altLang="en-US" sz="2800" b="1" smtClean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适合干</a:t>
            </a:r>
            <a:r>
              <a:rPr lang="zh-CN" altLang="en-US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什么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7626350" y="4283075"/>
            <a:ext cx="368871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3.</a:t>
            </a:r>
            <a:r>
              <a:rPr lang="zh-CN" altLang="en-US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你</a:t>
            </a:r>
            <a:r>
              <a:rPr lang="zh-CN" altLang="en-US" sz="2800" b="1" smtClean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能够干</a:t>
            </a:r>
            <a:r>
              <a:rPr lang="zh-CN" altLang="en-US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什么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7630795" y="5349875"/>
            <a:ext cx="36842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4</a:t>
            </a:r>
            <a:r>
              <a:rPr lang="en-US" altLang="zh-CN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.</a:t>
            </a:r>
            <a:r>
              <a:rPr lang="zh-CN" altLang="en-US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你</a:t>
            </a:r>
            <a:r>
              <a:rPr lang="zh-CN" altLang="en-US" sz="2800" b="1" smtClean="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最看重</a:t>
            </a:r>
            <a:r>
              <a:rPr lang="zh-CN" altLang="en-US" sz="2800" b="1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什么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组合 51"/>
          <p:cNvGrpSpPr/>
          <p:nvPr/>
        </p:nvGrpSpPr>
        <p:grpSpPr>
          <a:xfrm>
            <a:off x="2412275" y="1950205"/>
            <a:ext cx="3750883" cy="3651250"/>
            <a:chOff x="2017485" y="1843314"/>
            <a:chExt cx="4064000" cy="3956050"/>
          </a:xfrm>
        </p:grpSpPr>
        <p:sp>
          <p:nvSpPr>
            <p:cNvPr id="4" name="矩形 3"/>
            <p:cNvSpPr/>
            <p:nvPr/>
          </p:nvSpPr>
          <p:spPr>
            <a:xfrm>
              <a:off x="2017485" y="1843314"/>
              <a:ext cx="4064000" cy="284480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1145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3080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34846" y="3400250"/>
            <a:ext cx="1289188" cy="2351146"/>
            <a:chOff x="4252914" y="314326"/>
            <a:chExt cx="441325" cy="804863"/>
          </a:xfrm>
          <a:solidFill>
            <a:srgbClr val="1F4E79"/>
          </a:solidFill>
        </p:grpSpPr>
        <p:sp>
          <p:nvSpPr>
            <p:cNvPr id="8" name="Freeform 3486"/>
            <p:cNvSpPr>
              <a:spLocks noEditPoints="1"/>
            </p:cNvSpPr>
            <p:nvPr/>
          </p:nvSpPr>
          <p:spPr bwMode="auto">
            <a:xfrm>
              <a:off x="4300539" y="398464"/>
              <a:ext cx="203200" cy="220663"/>
            </a:xfrm>
            <a:custGeom>
              <a:gdLst>
                <a:gd name="T0" fmla="*/ 0 w 117"/>
                <a:gd name="T1" fmla="*/ 63 h 127"/>
                <a:gd name="T2" fmla="*/ 59 w 117"/>
                <a:gd name="T3" fmla="*/ 0 h 127"/>
                <a:gd name="T4" fmla="*/ 59 w 117"/>
                <a:gd name="T5" fmla="*/ 0 h 127"/>
                <a:gd name="T6" fmla="*/ 117 w 117"/>
                <a:gd name="T7" fmla="*/ 63 h 127"/>
                <a:gd name="T8" fmla="*/ 117 w 117"/>
                <a:gd name="T9" fmla="*/ 63 h 127"/>
                <a:gd name="T10" fmla="*/ 59 w 117"/>
                <a:gd name="T11" fmla="*/ 127 h 127"/>
                <a:gd name="T12" fmla="*/ 59 w 117"/>
                <a:gd name="T13" fmla="*/ 127 h 127"/>
                <a:gd name="T14" fmla="*/ 0 w 117"/>
                <a:gd name="T15" fmla="*/ 63 h 127"/>
                <a:gd name="T16" fmla="*/ 4 w 117"/>
                <a:gd name="T17" fmla="*/ 63 h 127"/>
                <a:gd name="T18" fmla="*/ 59 w 117"/>
                <a:gd name="T19" fmla="*/ 123 h 127"/>
                <a:gd name="T20" fmla="*/ 59 w 117"/>
                <a:gd name="T21" fmla="*/ 123 h 127"/>
                <a:gd name="T22" fmla="*/ 113 w 117"/>
                <a:gd name="T23" fmla="*/ 63 h 127"/>
                <a:gd name="T24" fmla="*/ 113 w 117"/>
                <a:gd name="T25" fmla="*/ 63 h 127"/>
                <a:gd name="T26" fmla="*/ 59 w 117"/>
                <a:gd name="T27" fmla="*/ 4 h 127"/>
                <a:gd name="T28" fmla="*/ 59 w 117"/>
                <a:gd name="T29" fmla="*/ 4 h 127"/>
                <a:gd name="T30" fmla="*/ 4 w 117"/>
                <a:gd name="T31" fmla="*/ 63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7">
                  <a:moveTo>
                    <a:pt x="0" y="63"/>
                  </a:moveTo>
                  <a:cubicBezTo>
                    <a:pt x="0" y="28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1" y="0"/>
                    <a:pt x="117" y="28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98"/>
                    <a:pt x="91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26" y="127"/>
                    <a:pt x="0" y="98"/>
                    <a:pt x="0" y="63"/>
                  </a:cubicBezTo>
                  <a:close/>
                  <a:moveTo>
                    <a:pt x="4" y="63"/>
                  </a:moveTo>
                  <a:cubicBezTo>
                    <a:pt x="4" y="96"/>
                    <a:pt x="2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89" y="123"/>
                    <a:pt x="113" y="96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30"/>
                    <a:pt x="8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30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87"/>
            <p:cNvSpPr>
              <a:spLocks noEditPoints="1"/>
            </p:cNvSpPr>
            <p:nvPr/>
          </p:nvSpPr>
          <p:spPr bwMode="auto">
            <a:xfrm>
              <a:off x="4295777" y="395289"/>
              <a:ext cx="211138" cy="228600"/>
            </a:xfrm>
            <a:custGeom>
              <a:gdLst>
                <a:gd name="T0" fmla="*/ 0 w 121"/>
                <a:gd name="T1" fmla="*/ 65 h 131"/>
                <a:gd name="T2" fmla="*/ 61 w 121"/>
                <a:gd name="T3" fmla="*/ 0 h 131"/>
                <a:gd name="T4" fmla="*/ 61 w 121"/>
                <a:gd name="T5" fmla="*/ 0 h 131"/>
                <a:gd name="T6" fmla="*/ 121 w 121"/>
                <a:gd name="T7" fmla="*/ 65 h 131"/>
                <a:gd name="T8" fmla="*/ 121 w 121"/>
                <a:gd name="T9" fmla="*/ 65 h 131"/>
                <a:gd name="T10" fmla="*/ 61 w 121"/>
                <a:gd name="T11" fmla="*/ 131 h 131"/>
                <a:gd name="T12" fmla="*/ 61 w 121"/>
                <a:gd name="T13" fmla="*/ 131 h 131"/>
                <a:gd name="T14" fmla="*/ 0 w 121"/>
                <a:gd name="T15" fmla="*/ 65 h 131"/>
                <a:gd name="T16" fmla="*/ 61 w 121"/>
                <a:gd name="T17" fmla="*/ 127 h 131"/>
                <a:gd name="T18" fmla="*/ 102 w 121"/>
                <a:gd name="T19" fmla="*/ 107 h 131"/>
                <a:gd name="T20" fmla="*/ 102 w 121"/>
                <a:gd name="T21" fmla="*/ 107 h 131"/>
                <a:gd name="T22" fmla="*/ 61 w 121"/>
                <a:gd name="T23" fmla="*/ 127 h 131"/>
                <a:gd name="T24" fmla="*/ 61 w 121"/>
                <a:gd name="T25" fmla="*/ 127 h 131"/>
                <a:gd name="T26" fmla="*/ 19 w 121"/>
                <a:gd name="T27" fmla="*/ 107 h 131"/>
                <a:gd name="T28" fmla="*/ 19 w 121"/>
                <a:gd name="T29" fmla="*/ 107 h 131"/>
                <a:gd name="T30" fmla="*/ 61 w 121"/>
                <a:gd name="T31" fmla="*/ 127 h 131"/>
                <a:gd name="T32" fmla="*/ 61 w 121"/>
                <a:gd name="T33" fmla="*/ 123 h 131"/>
                <a:gd name="T34" fmla="*/ 113 w 121"/>
                <a:gd name="T35" fmla="*/ 65 h 131"/>
                <a:gd name="T36" fmla="*/ 113 w 121"/>
                <a:gd name="T37" fmla="*/ 65 h 131"/>
                <a:gd name="T38" fmla="*/ 61 w 121"/>
                <a:gd name="T39" fmla="*/ 8 h 131"/>
                <a:gd name="T40" fmla="*/ 61 w 121"/>
                <a:gd name="T41" fmla="*/ 8 h 131"/>
                <a:gd name="T42" fmla="*/ 8 w 121"/>
                <a:gd name="T43" fmla="*/ 65 h 131"/>
                <a:gd name="T44" fmla="*/ 8 w 121"/>
                <a:gd name="T45" fmla="*/ 65 h 131"/>
                <a:gd name="T46" fmla="*/ 61 w 121"/>
                <a:gd name="T47" fmla="*/ 123 h 131"/>
                <a:gd name="T48" fmla="*/ 103 w 121"/>
                <a:gd name="T49" fmla="*/ 25 h 131"/>
                <a:gd name="T50" fmla="*/ 61 w 121"/>
                <a:gd name="T51" fmla="*/ 4 h 131"/>
                <a:gd name="T52" fmla="*/ 61 w 121"/>
                <a:gd name="T53" fmla="*/ 4 h 131"/>
                <a:gd name="T54" fmla="*/ 103 w 121"/>
                <a:gd name="T55" fmla="*/ 25 h 131"/>
                <a:gd name="T56" fmla="*/ 19 w 121"/>
                <a:gd name="T57" fmla="*/ 23 h 131"/>
                <a:gd name="T58" fmla="*/ 61 w 121"/>
                <a:gd name="T59" fmla="*/ 4 h 131"/>
                <a:gd name="T60" fmla="*/ 61 w 121"/>
                <a:gd name="T61" fmla="*/ 4 h 131"/>
                <a:gd name="T62" fmla="*/ 19 w 121"/>
                <a:gd name="T63" fmla="*/ 23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31">
                  <a:moveTo>
                    <a:pt x="0" y="65"/>
                  </a:moveTo>
                  <a:cubicBezTo>
                    <a:pt x="0" y="29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1" y="29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101"/>
                    <a:pt x="95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27" y="131"/>
                    <a:pt x="0" y="101"/>
                    <a:pt x="0" y="65"/>
                  </a:cubicBezTo>
                  <a:close/>
                  <a:moveTo>
                    <a:pt x="61" y="127"/>
                  </a:moveTo>
                  <a:cubicBezTo>
                    <a:pt x="77" y="127"/>
                    <a:pt x="92" y="119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2" y="119"/>
                    <a:pt x="77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44" y="127"/>
                    <a:pt x="29" y="119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9"/>
                    <a:pt x="44" y="127"/>
                    <a:pt x="61" y="127"/>
                  </a:cubicBezTo>
                  <a:close/>
                  <a:moveTo>
                    <a:pt x="61" y="123"/>
                  </a:moveTo>
                  <a:cubicBezTo>
                    <a:pt x="90" y="123"/>
                    <a:pt x="113" y="97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33"/>
                    <a:pt x="9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97"/>
                    <a:pt x="32" y="123"/>
                    <a:pt x="61" y="123"/>
                  </a:cubicBezTo>
                  <a:close/>
                  <a:moveTo>
                    <a:pt x="103" y="25"/>
                  </a:moveTo>
                  <a:cubicBezTo>
                    <a:pt x="93" y="12"/>
                    <a:pt x="78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78" y="4"/>
                    <a:pt x="93" y="12"/>
                    <a:pt x="103" y="25"/>
                  </a:cubicBezTo>
                  <a:close/>
                  <a:moveTo>
                    <a:pt x="19" y="23"/>
                  </a:moveTo>
                  <a:cubicBezTo>
                    <a:pt x="30" y="11"/>
                    <a:pt x="44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44" y="4"/>
                    <a:pt x="30" y="11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88"/>
            <p:cNvSpPr/>
            <p:nvPr/>
          </p:nvSpPr>
          <p:spPr bwMode="auto">
            <a:xfrm>
              <a:off x="4365627" y="452439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89"/>
            <p:cNvSpPr/>
            <p:nvPr/>
          </p:nvSpPr>
          <p:spPr bwMode="auto">
            <a:xfrm>
              <a:off x="4362452" y="449264"/>
              <a:ext cx="14288" cy="14288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5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490"/>
            <p:cNvSpPr/>
            <p:nvPr/>
          </p:nvSpPr>
          <p:spPr bwMode="auto">
            <a:xfrm>
              <a:off x="4467227" y="461964"/>
              <a:ext cx="4763" cy="6350"/>
            </a:xfrm>
            <a:custGeom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491"/>
            <p:cNvSpPr/>
            <p:nvPr/>
          </p:nvSpPr>
          <p:spPr bwMode="auto">
            <a:xfrm>
              <a:off x="4464052" y="457201"/>
              <a:ext cx="11113" cy="14288"/>
            </a:xfrm>
            <a:custGeom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492"/>
            <p:cNvSpPr/>
            <p:nvPr/>
          </p:nvSpPr>
          <p:spPr bwMode="auto">
            <a:xfrm>
              <a:off x="4298952" y="319089"/>
              <a:ext cx="280988" cy="128588"/>
            </a:xfrm>
            <a:custGeom>
              <a:gdLst>
                <a:gd name="T0" fmla="*/ 105 w 162"/>
                <a:gd name="T1" fmla="*/ 71 h 74"/>
                <a:gd name="T2" fmla="*/ 152 w 162"/>
                <a:gd name="T3" fmla="*/ 57 h 74"/>
                <a:gd name="T4" fmla="*/ 123 w 162"/>
                <a:gd name="T5" fmla="*/ 38 h 74"/>
                <a:gd name="T6" fmla="*/ 123 w 162"/>
                <a:gd name="T7" fmla="*/ 38 h 74"/>
                <a:gd name="T8" fmla="*/ 84 w 162"/>
                <a:gd name="T9" fmla="*/ 8 h 74"/>
                <a:gd name="T10" fmla="*/ 84 w 162"/>
                <a:gd name="T11" fmla="*/ 8 h 74"/>
                <a:gd name="T12" fmla="*/ 75 w 162"/>
                <a:gd name="T13" fmla="*/ 4 h 74"/>
                <a:gd name="T14" fmla="*/ 75 w 162"/>
                <a:gd name="T15" fmla="*/ 4 h 74"/>
                <a:gd name="T16" fmla="*/ 70 w 162"/>
                <a:gd name="T17" fmla="*/ 5 h 74"/>
                <a:gd name="T18" fmla="*/ 70 w 162"/>
                <a:gd name="T19" fmla="*/ 5 h 74"/>
                <a:gd name="T20" fmla="*/ 68 w 162"/>
                <a:gd name="T21" fmla="*/ 6 h 74"/>
                <a:gd name="T22" fmla="*/ 68 w 162"/>
                <a:gd name="T23" fmla="*/ 6 h 74"/>
                <a:gd name="T24" fmla="*/ 68 w 162"/>
                <a:gd name="T25" fmla="*/ 6 h 74"/>
                <a:gd name="T26" fmla="*/ 7 w 162"/>
                <a:gd name="T27" fmla="*/ 29 h 74"/>
                <a:gd name="T28" fmla="*/ 30 w 162"/>
                <a:gd name="T29" fmla="*/ 56 h 74"/>
                <a:gd name="T30" fmla="*/ 30 w 162"/>
                <a:gd name="T31" fmla="*/ 56 h 74"/>
                <a:gd name="T32" fmla="*/ 27 w 162"/>
                <a:gd name="T33" fmla="*/ 59 h 74"/>
                <a:gd name="T34" fmla="*/ 0 w 162"/>
                <a:gd name="T35" fmla="*/ 28 h 74"/>
                <a:gd name="T36" fmla="*/ 66 w 162"/>
                <a:gd name="T37" fmla="*/ 3 h 74"/>
                <a:gd name="T38" fmla="*/ 75 w 162"/>
                <a:gd name="T39" fmla="*/ 0 h 74"/>
                <a:gd name="T40" fmla="*/ 75 w 162"/>
                <a:gd name="T41" fmla="*/ 0 h 74"/>
                <a:gd name="T42" fmla="*/ 87 w 162"/>
                <a:gd name="T43" fmla="*/ 6 h 74"/>
                <a:gd name="T44" fmla="*/ 87 w 162"/>
                <a:gd name="T45" fmla="*/ 6 h 74"/>
                <a:gd name="T46" fmla="*/ 125 w 162"/>
                <a:gd name="T47" fmla="*/ 34 h 74"/>
                <a:gd name="T48" fmla="*/ 125 w 162"/>
                <a:gd name="T49" fmla="*/ 34 h 74"/>
                <a:gd name="T50" fmla="*/ 158 w 162"/>
                <a:gd name="T51" fmla="*/ 56 h 74"/>
                <a:gd name="T52" fmla="*/ 158 w 162"/>
                <a:gd name="T53" fmla="*/ 56 h 74"/>
                <a:gd name="T54" fmla="*/ 162 w 162"/>
                <a:gd name="T55" fmla="*/ 58 h 74"/>
                <a:gd name="T56" fmla="*/ 106 w 162"/>
                <a:gd name="T57" fmla="*/ 74 h 74"/>
                <a:gd name="T58" fmla="*/ 105 w 162"/>
                <a:gd name="T59" fmla="*/ 71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74">
                  <a:moveTo>
                    <a:pt x="105" y="71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46" y="53"/>
                    <a:pt x="135" y="46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06" y="26"/>
                    <a:pt x="88" y="14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1" y="5"/>
                    <a:pt x="78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1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3" y="2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10"/>
                    <a:pt x="108" y="23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2" y="4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5" y="71"/>
                    <a:pt x="105" y="71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493"/>
            <p:cNvSpPr>
              <a:spLocks noEditPoints="1"/>
            </p:cNvSpPr>
            <p:nvPr/>
          </p:nvSpPr>
          <p:spPr bwMode="auto">
            <a:xfrm>
              <a:off x="4291014" y="314326"/>
              <a:ext cx="296863" cy="138113"/>
            </a:xfrm>
            <a:custGeom>
              <a:gdLst>
                <a:gd name="T0" fmla="*/ 107 w 170"/>
                <a:gd name="T1" fmla="*/ 73 h 79"/>
                <a:gd name="T2" fmla="*/ 109 w 170"/>
                <a:gd name="T3" fmla="*/ 74 h 79"/>
                <a:gd name="T4" fmla="*/ 107 w 170"/>
                <a:gd name="T5" fmla="*/ 73 h 79"/>
                <a:gd name="T6" fmla="*/ 151 w 170"/>
                <a:gd name="T7" fmla="*/ 58 h 79"/>
                <a:gd name="T8" fmla="*/ 126 w 170"/>
                <a:gd name="T9" fmla="*/ 41 h 79"/>
                <a:gd name="T10" fmla="*/ 86 w 170"/>
                <a:gd name="T11" fmla="*/ 12 h 79"/>
                <a:gd name="T12" fmla="*/ 79 w 170"/>
                <a:gd name="T13" fmla="*/ 8 h 79"/>
                <a:gd name="T14" fmla="*/ 75 w 170"/>
                <a:gd name="T15" fmla="*/ 9 h 79"/>
                <a:gd name="T16" fmla="*/ 73 w 170"/>
                <a:gd name="T17" fmla="*/ 10 h 79"/>
                <a:gd name="T18" fmla="*/ 14 w 170"/>
                <a:gd name="T19" fmla="*/ 32 h 79"/>
                <a:gd name="T20" fmla="*/ 36 w 170"/>
                <a:gd name="T21" fmla="*/ 58 h 79"/>
                <a:gd name="T22" fmla="*/ 31 w 170"/>
                <a:gd name="T23" fmla="*/ 64 h 79"/>
                <a:gd name="T24" fmla="*/ 69 w 170"/>
                <a:gd name="T25" fmla="*/ 3 h 79"/>
                <a:gd name="T26" fmla="*/ 79 w 170"/>
                <a:gd name="T27" fmla="*/ 0 h 79"/>
                <a:gd name="T28" fmla="*/ 79 w 170"/>
                <a:gd name="T29" fmla="*/ 0 h 79"/>
                <a:gd name="T30" fmla="*/ 92 w 170"/>
                <a:gd name="T31" fmla="*/ 7 h 79"/>
                <a:gd name="T32" fmla="*/ 130 w 170"/>
                <a:gd name="T33" fmla="*/ 35 h 79"/>
                <a:gd name="T34" fmla="*/ 163 w 170"/>
                <a:gd name="T35" fmla="*/ 56 h 79"/>
                <a:gd name="T36" fmla="*/ 163 w 170"/>
                <a:gd name="T37" fmla="*/ 56 h 79"/>
                <a:gd name="T38" fmla="*/ 163 w 170"/>
                <a:gd name="T39" fmla="*/ 56 h 79"/>
                <a:gd name="T40" fmla="*/ 109 w 170"/>
                <a:gd name="T41" fmla="*/ 79 h 79"/>
                <a:gd name="T42" fmla="*/ 111 w 170"/>
                <a:gd name="T43" fmla="*/ 74 h 79"/>
                <a:gd name="T44" fmla="*/ 161 w 170"/>
                <a:gd name="T45" fmla="*/ 59 h 79"/>
                <a:gd name="T46" fmla="*/ 161 w 170"/>
                <a:gd name="T47" fmla="*/ 60 h 79"/>
                <a:gd name="T48" fmla="*/ 111 w 170"/>
                <a:gd name="T49" fmla="*/ 74 h 79"/>
                <a:gd name="T50" fmla="*/ 31 w 170"/>
                <a:gd name="T51" fmla="*/ 58 h 79"/>
                <a:gd name="T52" fmla="*/ 7 w 170"/>
                <a:gd name="T53" fmla="*/ 30 h 79"/>
                <a:gd name="T54" fmla="*/ 138 w 170"/>
                <a:gd name="T55" fmla="*/ 45 h 79"/>
                <a:gd name="T56" fmla="*/ 128 w 170"/>
                <a:gd name="T57" fmla="*/ 38 h 79"/>
                <a:gd name="T58" fmla="*/ 89 w 170"/>
                <a:gd name="T59" fmla="*/ 9 h 79"/>
                <a:gd name="T60" fmla="*/ 128 w 170"/>
                <a:gd name="T61" fmla="*/ 38 h 79"/>
                <a:gd name="T62" fmla="*/ 7 w 170"/>
                <a:gd name="T63" fmla="*/ 30 h 79"/>
                <a:gd name="T64" fmla="*/ 71 w 170"/>
                <a:gd name="T65" fmla="*/ 6 h 79"/>
                <a:gd name="T66" fmla="*/ 71 w 170"/>
                <a:gd name="T67" fmla="*/ 6 h 79"/>
                <a:gd name="T68" fmla="*/ 80 w 170"/>
                <a:gd name="T69" fmla="*/ 4 h 79"/>
                <a:gd name="T70" fmla="*/ 89 w 170"/>
                <a:gd name="T71" fmla="*/ 9 h 79"/>
                <a:gd name="T72" fmla="*/ 74 w 170"/>
                <a:gd name="T73" fmla="*/ 5 h 79"/>
                <a:gd name="T74" fmla="*/ 79 w 170"/>
                <a:gd name="T75" fmla="*/ 4 h 79"/>
                <a:gd name="T76" fmla="*/ 79 w 170"/>
                <a:gd name="T77" fmla="*/ 4 h 79"/>
                <a:gd name="T78" fmla="*/ 79 w 170"/>
                <a:gd name="T79" fmla="*/ 4 h 79"/>
                <a:gd name="T80" fmla="*/ 79 w 170"/>
                <a:gd name="T81" fmla="*/ 3 h 79"/>
                <a:gd name="T82" fmla="*/ 80 w 170"/>
                <a:gd name="T83" fmla="*/ 4 h 79"/>
                <a:gd name="T84" fmla="*/ 80 w 170"/>
                <a:gd name="T85" fmla="*/ 4 h 79"/>
                <a:gd name="T86" fmla="*/ 80 w 170"/>
                <a:gd name="T87" fmla="*/ 4 h 79"/>
                <a:gd name="T88" fmla="*/ 80 w 170"/>
                <a:gd name="T89" fmla="*/ 4 h 79"/>
                <a:gd name="T90" fmla="*/ 80 w 170"/>
                <a:gd name="T91" fmla="*/ 4 h 79"/>
                <a:gd name="T92" fmla="*/ 80 w 170"/>
                <a:gd name="T93" fmla="*/ 4 h 79"/>
                <a:gd name="T94" fmla="*/ 80 w 170"/>
                <a:gd name="T95" fmla="*/ 4 h 79"/>
                <a:gd name="T96" fmla="*/ 80 w 170"/>
                <a:gd name="T97" fmla="*/ 4 h 79"/>
                <a:gd name="T98" fmla="*/ 80 w 170"/>
                <a:gd name="T99" fmla="*/ 4 h 79"/>
                <a:gd name="T100" fmla="*/ 80 w 170"/>
                <a:gd name="T101" fmla="*/ 4 h 79"/>
                <a:gd name="T102" fmla="*/ 80 w 170"/>
                <a:gd name="T103" fmla="*/ 4 h 79"/>
                <a:gd name="T104" fmla="*/ 80 w 170"/>
                <a:gd name="T105" fmla="*/ 4 h 79"/>
                <a:gd name="T106" fmla="*/ 79 w 170"/>
                <a:gd name="T107" fmla="*/ 4 h 79"/>
                <a:gd name="T108" fmla="*/ 79 w 170"/>
                <a:gd name="T109" fmla="*/ 4 h 79"/>
                <a:gd name="T110" fmla="*/ 79 w 170"/>
                <a:gd name="T111" fmla="*/ 4 h 79"/>
                <a:gd name="T112" fmla="*/ 79 w 170"/>
                <a:gd name="T113" fmla="*/ 4 h 79"/>
                <a:gd name="T114" fmla="*/ 163 w 170"/>
                <a:gd name="T115" fmla="*/ 56 h 79"/>
                <a:gd name="T116" fmla="*/ 163 w 170"/>
                <a:gd name="T117" fmla="*/ 56 h 79"/>
                <a:gd name="T118" fmla="*/ 163 w 170"/>
                <a:gd name="T119" fmla="*/ 56 h 79"/>
                <a:gd name="T120" fmla="*/ 163 w 170"/>
                <a:gd name="T121" fmla="*/ 56 h 79"/>
                <a:gd name="T122" fmla="*/ 163 w 170"/>
                <a:gd name="T123" fmla="*/ 56 h 79"/>
                <a:gd name="T124" fmla="*/ 163 w 170"/>
                <a:gd name="T125" fmla="*/ 56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79">
                  <a:moveTo>
                    <a:pt x="108" y="77"/>
                  </a:moveTo>
                  <a:cubicBezTo>
                    <a:pt x="107" y="73"/>
                    <a:pt x="107" y="73"/>
                    <a:pt x="107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5" y="54"/>
                    <a:pt x="136" y="48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09" y="30"/>
                    <a:pt x="91" y="17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2"/>
                    <a:pt x="7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8" y="2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0"/>
                    <a:pt x="114" y="23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46" y="45"/>
                    <a:pt x="161" y="55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7"/>
                    <a:pt x="108" y="77"/>
                    <a:pt x="108" y="77"/>
                  </a:cubicBezTo>
                  <a:close/>
                  <a:moveTo>
                    <a:pt x="111" y="74"/>
                  </a:moveTo>
                  <a:cubicBezTo>
                    <a:pt x="161" y="60"/>
                    <a:pt x="161" y="60"/>
                    <a:pt x="161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lose/>
                  <a:moveTo>
                    <a:pt x="7" y="30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128" y="38"/>
                  </a:moveTo>
                  <a:cubicBezTo>
                    <a:pt x="131" y="40"/>
                    <a:pt x="135" y="43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5" y="43"/>
                    <a:pt x="131" y="40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11" y="26"/>
                    <a:pt x="93" y="14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3" y="14"/>
                    <a:pt x="111" y="26"/>
                    <a:pt x="128" y="38"/>
                  </a:cubicBezTo>
                  <a:close/>
                  <a:moveTo>
                    <a:pt x="71" y="6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89" y="9"/>
                  </a:moveTo>
                  <a:cubicBezTo>
                    <a:pt x="87" y="6"/>
                    <a:pt x="83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3" y="5"/>
                    <a:pt x="87" y="6"/>
                    <a:pt x="89" y="9"/>
                  </a:cubicBezTo>
                  <a:close/>
                  <a:moveTo>
                    <a:pt x="79" y="4"/>
                  </a:moveTo>
                  <a:cubicBezTo>
                    <a:pt x="77" y="4"/>
                    <a:pt x="76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5"/>
                    <a:pt x="77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94"/>
            <p:cNvSpPr/>
            <p:nvPr/>
          </p:nvSpPr>
          <p:spPr bwMode="auto">
            <a:xfrm>
              <a:off x="4554539" y="420689"/>
              <a:ext cx="11113" cy="131763"/>
            </a:xfrm>
            <a:custGeom>
              <a:gdLst>
                <a:gd name="T0" fmla="*/ 0 w 7"/>
                <a:gd name="T1" fmla="*/ 83 h 83"/>
                <a:gd name="T2" fmla="*/ 3 w 7"/>
                <a:gd name="T3" fmla="*/ 0 h 83"/>
                <a:gd name="T4" fmla="*/ 7 w 7"/>
                <a:gd name="T5" fmla="*/ 0 h 83"/>
                <a:gd name="T6" fmla="*/ 4 w 7"/>
                <a:gd name="T7" fmla="*/ 83 h 83"/>
                <a:gd name="T8" fmla="*/ 0 w 7"/>
                <a:gd name="T9" fmla="*/ 83 h 83"/>
                <a:gd name="T10" fmla="*/ 0 w 7"/>
                <a:gd name="T11" fmla="*/ 83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3">
                  <a:moveTo>
                    <a:pt x="0" y="8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495"/>
            <p:cNvSpPr>
              <a:spLocks noEditPoints="1"/>
            </p:cNvSpPr>
            <p:nvPr/>
          </p:nvSpPr>
          <p:spPr bwMode="auto">
            <a:xfrm>
              <a:off x="4551364" y="417514"/>
              <a:ext cx="19050" cy="138113"/>
            </a:xfrm>
            <a:custGeom>
              <a:gdLst>
                <a:gd name="T0" fmla="*/ 6 w 12"/>
                <a:gd name="T1" fmla="*/ 87 h 87"/>
                <a:gd name="T2" fmla="*/ 2 w 12"/>
                <a:gd name="T3" fmla="*/ 87 h 87"/>
                <a:gd name="T4" fmla="*/ 2 w 12"/>
                <a:gd name="T5" fmla="*/ 85 h 87"/>
                <a:gd name="T6" fmla="*/ 4 w 12"/>
                <a:gd name="T7" fmla="*/ 85 h 87"/>
                <a:gd name="T8" fmla="*/ 2 w 12"/>
                <a:gd name="T9" fmla="*/ 85 h 87"/>
                <a:gd name="T10" fmla="*/ 2 w 12"/>
                <a:gd name="T11" fmla="*/ 87 h 87"/>
                <a:gd name="T12" fmla="*/ 0 w 12"/>
                <a:gd name="T13" fmla="*/ 87 h 87"/>
                <a:gd name="T14" fmla="*/ 3 w 12"/>
                <a:gd name="T15" fmla="*/ 0 h 87"/>
                <a:gd name="T16" fmla="*/ 12 w 12"/>
                <a:gd name="T17" fmla="*/ 0 h 87"/>
                <a:gd name="T18" fmla="*/ 8 w 12"/>
                <a:gd name="T19" fmla="*/ 87 h 87"/>
                <a:gd name="T20" fmla="*/ 6 w 12"/>
                <a:gd name="T21" fmla="*/ 87 h 87"/>
                <a:gd name="T22" fmla="*/ 6 w 12"/>
                <a:gd name="T23" fmla="*/ 87 h 87"/>
                <a:gd name="T24" fmla="*/ 4 w 12"/>
                <a:gd name="T25" fmla="*/ 82 h 87"/>
                <a:gd name="T26" fmla="*/ 7 w 12"/>
                <a:gd name="T27" fmla="*/ 5 h 87"/>
                <a:gd name="T28" fmla="*/ 4 w 12"/>
                <a:gd name="T29" fmla="*/ 82 h 87"/>
                <a:gd name="T30" fmla="*/ 4 w 12"/>
                <a:gd name="T31" fmla="*/ 82 h 87"/>
                <a:gd name="T32" fmla="*/ 4 w 12"/>
                <a:gd name="T33" fmla="*/ 82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7">
                  <a:moveTo>
                    <a:pt x="6" y="87"/>
                  </a:move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0"/>
                  </a:lnTo>
                  <a:lnTo>
                    <a:pt x="12" y="0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7"/>
                  </a:lnTo>
                  <a:close/>
                  <a:moveTo>
                    <a:pt x="4" y="82"/>
                  </a:moveTo>
                  <a:lnTo>
                    <a:pt x="7" y="5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96"/>
            <p:cNvSpPr>
              <a:spLocks noEditPoints="1"/>
            </p:cNvSpPr>
            <p:nvPr/>
          </p:nvSpPr>
          <p:spPr bwMode="auto">
            <a:xfrm>
              <a:off x="4549777" y="547689"/>
              <a:ext cx="14288" cy="20638"/>
            </a:xfrm>
            <a:custGeom>
              <a:gdLst>
                <a:gd name="T0" fmla="*/ 0 w 9"/>
                <a:gd name="T1" fmla="*/ 6 h 11"/>
                <a:gd name="T2" fmla="*/ 4 w 9"/>
                <a:gd name="T3" fmla="*/ 0 h 11"/>
                <a:gd name="T4" fmla="*/ 4 w 9"/>
                <a:gd name="T5" fmla="*/ 0 h 11"/>
                <a:gd name="T6" fmla="*/ 9 w 9"/>
                <a:gd name="T7" fmla="*/ 6 h 11"/>
                <a:gd name="T8" fmla="*/ 9 w 9"/>
                <a:gd name="T9" fmla="*/ 6 h 11"/>
                <a:gd name="T10" fmla="*/ 4 w 9"/>
                <a:gd name="T11" fmla="*/ 11 h 11"/>
                <a:gd name="T12" fmla="*/ 4 w 9"/>
                <a:gd name="T13" fmla="*/ 11 h 11"/>
                <a:gd name="T14" fmla="*/ 0 w 9"/>
                <a:gd name="T15" fmla="*/ 6 h 11"/>
                <a:gd name="T16" fmla="*/ 4 w 9"/>
                <a:gd name="T17" fmla="*/ 4 h 11"/>
                <a:gd name="T18" fmla="*/ 4 w 9"/>
                <a:gd name="T19" fmla="*/ 6 h 11"/>
                <a:gd name="T20" fmla="*/ 4 w 9"/>
                <a:gd name="T21" fmla="*/ 6 h 11"/>
                <a:gd name="T22" fmla="*/ 4 w 9"/>
                <a:gd name="T23" fmla="*/ 7 h 11"/>
                <a:gd name="T24" fmla="*/ 4 w 9"/>
                <a:gd name="T25" fmla="*/ 7 h 11"/>
                <a:gd name="T26" fmla="*/ 4 w 9"/>
                <a:gd name="T27" fmla="*/ 7 h 11"/>
                <a:gd name="T28" fmla="*/ 4 w 9"/>
                <a:gd name="T29" fmla="*/ 7 h 11"/>
                <a:gd name="T30" fmla="*/ 4 w 9"/>
                <a:gd name="T31" fmla="*/ 7 h 11"/>
                <a:gd name="T32" fmla="*/ 4 w 9"/>
                <a:gd name="T33" fmla="*/ 7 h 11"/>
                <a:gd name="T34" fmla="*/ 5 w 9"/>
                <a:gd name="T35" fmla="*/ 6 h 11"/>
                <a:gd name="T36" fmla="*/ 5 w 9"/>
                <a:gd name="T37" fmla="*/ 6 h 11"/>
                <a:gd name="T38" fmla="*/ 4 w 9"/>
                <a:gd name="T39" fmla="*/ 4 h 11"/>
                <a:gd name="T40" fmla="*/ 4 w 9"/>
                <a:gd name="T41" fmla="*/ 4 h 11"/>
                <a:gd name="T42" fmla="*/ 4 w 9"/>
                <a:gd name="T43" fmla="*/ 4 h 11"/>
                <a:gd name="T44" fmla="*/ 4 w 9"/>
                <a:gd name="T45" fmla="*/ 4 h 11"/>
                <a:gd name="T46" fmla="*/ 4 w 9"/>
                <a:gd name="T47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8"/>
                    <a:pt x="0" y="6"/>
                  </a:cubicBezTo>
                  <a:close/>
                  <a:moveTo>
                    <a:pt x="4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97"/>
            <p:cNvSpPr>
              <a:spLocks noEditPoints="1"/>
            </p:cNvSpPr>
            <p:nvPr/>
          </p:nvSpPr>
          <p:spPr bwMode="auto">
            <a:xfrm>
              <a:off x="4543427" y="544514"/>
              <a:ext cx="25400" cy="26988"/>
            </a:xfrm>
            <a:custGeom>
              <a:gdLst>
                <a:gd name="T0" fmla="*/ 3 w 14"/>
                <a:gd name="T1" fmla="*/ 8 h 15"/>
                <a:gd name="T2" fmla="*/ 7 w 14"/>
                <a:gd name="T3" fmla="*/ 0 h 15"/>
                <a:gd name="T4" fmla="*/ 14 w 14"/>
                <a:gd name="T5" fmla="*/ 8 h 15"/>
                <a:gd name="T6" fmla="*/ 7 w 14"/>
                <a:gd name="T7" fmla="*/ 15 h 15"/>
                <a:gd name="T8" fmla="*/ 1 w 14"/>
                <a:gd name="T9" fmla="*/ 8 h 15"/>
                <a:gd name="T10" fmla="*/ 7 w 14"/>
                <a:gd name="T11" fmla="*/ 11 h 15"/>
                <a:gd name="T12" fmla="*/ 6 w 14"/>
                <a:gd name="T13" fmla="*/ 11 h 15"/>
                <a:gd name="T14" fmla="*/ 6 w 14"/>
                <a:gd name="T15" fmla="*/ 11 h 15"/>
                <a:gd name="T16" fmla="*/ 6 w 14"/>
                <a:gd name="T17" fmla="*/ 11 h 15"/>
                <a:gd name="T18" fmla="*/ 7 w 14"/>
                <a:gd name="T19" fmla="*/ 11 h 15"/>
                <a:gd name="T20" fmla="*/ 5 w 14"/>
                <a:gd name="T21" fmla="*/ 10 h 15"/>
                <a:gd name="T22" fmla="*/ 5 w 14"/>
                <a:gd name="T23" fmla="*/ 9 h 15"/>
                <a:gd name="T24" fmla="*/ 6 w 14"/>
                <a:gd name="T25" fmla="*/ 11 h 15"/>
                <a:gd name="T26" fmla="*/ 9 w 14"/>
                <a:gd name="T27" fmla="*/ 9 h 15"/>
                <a:gd name="T28" fmla="*/ 9 w 14"/>
                <a:gd name="T29" fmla="*/ 10 h 15"/>
                <a:gd name="T30" fmla="*/ 9 w 14"/>
                <a:gd name="T31" fmla="*/ 10 h 15"/>
                <a:gd name="T32" fmla="*/ 9 w 14"/>
                <a:gd name="T33" fmla="*/ 9 h 15"/>
                <a:gd name="T34" fmla="*/ 9 w 14"/>
                <a:gd name="T35" fmla="*/ 9 h 15"/>
                <a:gd name="T36" fmla="*/ 9 w 14"/>
                <a:gd name="T37" fmla="*/ 9 h 15"/>
                <a:gd name="T38" fmla="*/ 9 w 14"/>
                <a:gd name="T39" fmla="*/ 9 h 15"/>
                <a:gd name="T40" fmla="*/ 8 w 14"/>
                <a:gd name="T41" fmla="*/ 8 h 15"/>
                <a:gd name="T42" fmla="*/ 9 w 14"/>
                <a:gd name="T43" fmla="*/ 6 h 15"/>
                <a:gd name="T44" fmla="*/ 9 w 14"/>
                <a:gd name="T45" fmla="*/ 5 h 15"/>
                <a:gd name="T46" fmla="*/ 9 w 14"/>
                <a:gd name="T47" fmla="*/ 5 h 15"/>
                <a:gd name="T48" fmla="*/ 9 w 14"/>
                <a:gd name="T49" fmla="*/ 6 h 15"/>
                <a:gd name="T50" fmla="*/ 7 w 14"/>
                <a:gd name="T51" fmla="*/ 4 h 15"/>
                <a:gd name="T52" fmla="*/ 6 w 14"/>
                <a:gd name="T53" fmla="*/ 4 h 15"/>
                <a:gd name="T54" fmla="*/ 9 w 14"/>
                <a:gd name="T55" fmla="*/ 6 h 15"/>
                <a:gd name="T56" fmla="*/ 6 w 14"/>
                <a:gd name="T57" fmla="*/ 6 h 15"/>
                <a:gd name="T58" fmla="*/ 7 w 14"/>
                <a:gd name="T59" fmla="*/ 6 h 15"/>
                <a:gd name="T60" fmla="*/ 5 w 14"/>
                <a:gd name="T61" fmla="*/ 6 h 15"/>
                <a:gd name="T62" fmla="*/ 5 w 14"/>
                <a:gd name="T63" fmla="*/ 5 h 15"/>
                <a:gd name="T64" fmla="*/ 5 w 14"/>
                <a:gd name="T65" fmla="*/ 5 h 15"/>
                <a:gd name="T66" fmla="*/ 5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8 w 14"/>
                <a:gd name="T73" fmla="*/ 5 h 15"/>
                <a:gd name="T74" fmla="*/ 8 w 14"/>
                <a:gd name="T75" fmla="*/ 4 h 15"/>
                <a:gd name="T76" fmla="*/ 9 w 14"/>
                <a:gd name="T77" fmla="*/ 5 h 15"/>
                <a:gd name="T78" fmla="*/ 8 w 14"/>
                <a:gd name="T79" fmla="*/ 4 h 15"/>
                <a:gd name="T80" fmla="*/ 8 w 14"/>
                <a:gd name="T81" fmla="*/ 4 h 15"/>
                <a:gd name="T82" fmla="*/ 8 w 14"/>
                <a:gd name="T83" fmla="*/ 4 h 15"/>
                <a:gd name="T84" fmla="*/ 8 w 14"/>
                <a:gd name="T85" fmla="*/ 4 h 15"/>
                <a:gd name="T86" fmla="*/ 8 w 14"/>
                <a:gd name="T87" fmla="*/ 4 h 15"/>
                <a:gd name="T88" fmla="*/ 8 w 14"/>
                <a:gd name="T89" fmla="*/ 4 h 15"/>
                <a:gd name="T90" fmla="*/ 8 w 14"/>
                <a:gd name="T91" fmla="*/ 4 h 15"/>
                <a:gd name="T92" fmla="*/ 8 w 14"/>
                <a:gd name="T93" fmla="*/ 4 h 15"/>
                <a:gd name="T94" fmla="*/ 8 w 14"/>
                <a:gd name="T95" fmla="*/ 4 h 15"/>
                <a:gd name="T96" fmla="*/ 8 w 14"/>
                <a:gd name="T97" fmla="*/ 4 h 15"/>
                <a:gd name="T98" fmla="*/ 8 w 14"/>
                <a:gd name="T9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5">
                  <a:moveTo>
                    <a:pt x="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4" y="4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1" y="8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498"/>
            <p:cNvSpPr/>
            <p:nvPr/>
          </p:nvSpPr>
          <p:spPr bwMode="auto">
            <a:xfrm>
              <a:off x="4367214" y="514351"/>
              <a:ext cx="96838" cy="47625"/>
            </a:xfrm>
            <a:custGeom>
              <a:gdLst>
                <a:gd name="T0" fmla="*/ 0 w 55"/>
                <a:gd name="T1" fmla="*/ 14 h 28"/>
                <a:gd name="T2" fmla="*/ 2 w 55"/>
                <a:gd name="T3" fmla="*/ 11 h 28"/>
                <a:gd name="T4" fmla="*/ 11 w 55"/>
                <a:gd name="T5" fmla="*/ 18 h 28"/>
                <a:gd name="T6" fmla="*/ 11 w 55"/>
                <a:gd name="T7" fmla="*/ 18 h 28"/>
                <a:gd name="T8" fmla="*/ 25 w 55"/>
                <a:gd name="T9" fmla="*/ 24 h 28"/>
                <a:gd name="T10" fmla="*/ 25 w 55"/>
                <a:gd name="T11" fmla="*/ 24 h 28"/>
                <a:gd name="T12" fmla="*/ 26 w 55"/>
                <a:gd name="T13" fmla="*/ 24 h 28"/>
                <a:gd name="T14" fmla="*/ 26 w 55"/>
                <a:gd name="T15" fmla="*/ 24 h 28"/>
                <a:gd name="T16" fmla="*/ 42 w 55"/>
                <a:gd name="T17" fmla="*/ 12 h 28"/>
                <a:gd name="T18" fmla="*/ 42 w 55"/>
                <a:gd name="T19" fmla="*/ 12 h 28"/>
                <a:gd name="T20" fmla="*/ 52 w 55"/>
                <a:gd name="T21" fmla="*/ 0 h 28"/>
                <a:gd name="T22" fmla="*/ 52 w 55"/>
                <a:gd name="T23" fmla="*/ 0 h 28"/>
                <a:gd name="T24" fmla="*/ 55 w 55"/>
                <a:gd name="T25" fmla="*/ 3 h 28"/>
                <a:gd name="T26" fmla="*/ 45 w 55"/>
                <a:gd name="T27" fmla="*/ 14 h 28"/>
                <a:gd name="T28" fmla="*/ 45 w 55"/>
                <a:gd name="T29" fmla="*/ 14 h 28"/>
                <a:gd name="T30" fmla="*/ 26 w 55"/>
                <a:gd name="T31" fmla="*/ 28 h 28"/>
                <a:gd name="T32" fmla="*/ 26 w 55"/>
                <a:gd name="T33" fmla="*/ 28 h 28"/>
                <a:gd name="T34" fmla="*/ 25 w 55"/>
                <a:gd name="T35" fmla="*/ 28 h 28"/>
                <a:gd name="T36" fmla="*/ 25 w 55"/>
                <a:gd name="T37" fmla="*/ 28 h 28"/>
                <a:gd name="T38" fmla="*/ 0 w 55"/>
                <a:gd name="T3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8">
                  <a:moveTo>
                    <a:pt x="0" y="14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6" y="14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21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3"/>
                    <a:pt x="36" y="17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1" y="8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20"/>
                    <a:pt x="32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5" y="27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499"/>
            <p:cNvSpPr>
              <a:spLocks noEditPoints="1"/>
            </p:cNvSpPr>
            <p:nvPr/>
          </p:nvSpPr>
          <p:spPr bwMode="auto">
            <a:xfrm>
              <a:off x="4360864" y="509589"/>
              <a:ext cx="107950" cy="55563"/>
            </a:xfrm>
            <a:custGeom>
              <a:gdLst>
                <a:gd name="T0" fmla="*/ 0 w 62"/>
                <a:gd name="T1" fmla="*/ 18 h 32"/>
                <a:gd name="T2" fmla="*/ 6 w 62"/>
                <a:gd name="T3" fmla="*/ 11 h 32"/>
                <a:gd name="T4" fmla="*/ 7 w 62"/>
                <a:gd name="T5" fmla="*/ 12 h 32"/>
                <a:gd name="T6" fmla="*/ 8 w 62"/>
                <a:gd name="T7" fmla="*/ 12 h 32"/>
                <a:gd name="T8" fmla="*/ 8 w 62"/>
                <a:gd name="T9" fmla="*/ 12 h 32"/>
                <a:gd name="T10" fmla="*/ 8 w 62"/>
                <a:gd name="T11" fmla="*/ 12 h 32"/>
                <a:gd name="T12" fmla="*/ 8 w 62"/>
                <a:gd name="T13" fmla="*/ 12 h 32"/>
                <a:gd name="T14" fmla="*/ 10 w 62"/>
                <a:gd name="T15" fmla="*/ 14 h 32"/>
                <a:gd name="T16" fmla="*/ 16 w 62"/>
                <a:gd name="T17" fmla="*/ 18 h 32"/>
                <a:gd name="T18" fmla="*/ 29 w 62"/>
                <a:gd name="T19" fmla="*/ 24 h 32"/>
                <a:gd name="T20" fmla="*/ 29 w 62"/>
                <a:gd name="T21" fmla="*/ 24 h 32"/>
                <a:gd name="T22" fmla="*/ 30 w 62"/>
                <a:gd name="T23" fmla="*/ 24 h 32"/>
                <a:gd name="T24" fmla="*/ 44 w 62"/>
                <a:gd name="T25" fmla="*/ 12 h 32"/>
                <a:gd name="T26" fmla="*/ 55 w 62"/>
                <a:gd name="T27" fmla="*/ 1 h 32"/>
                <a:gd name="T28" fmla="*/ 55 w 62"/>
                <a:gd name="T29" fmla="*/ 0 h 32"/>
                <a:gd name="T30" fmla="*/ 56 w 62"/>
                <a:gd name="T31" fmla="*/ 0 h 32"/>
                <a:gd name="T32" fmla="*/ 61 w 62"/>
                <a:gd name="T33" fmla="*/ 6 h 32"/>
                <a:gd name="T34" fmla="*/ 61 w 62"/>
                <a:gd name="T35" fmla="*/ 6 h 32"/>
                <a:gd name="T36" fmla="*/ 60 w 62"/>
                <a:gd name="T37" fmla="*/ 7 h 32"/>
                <a:gd name="T38" fmla="*/ 58 w 62"/>
                <a:gd name="T39" fmla="*/ 10 h 32"/>
                <a:gd name="T40" fmla="*/ 50 w 62"/>
                <a:gd name="T41" fmla="*/ 18 h 32"/>
                <a:gd name="T42" fmla="*/ 31 w 62"/>
                <a:gd name="T43" fmla="*/ 31 h 32"/>
                <a:gd name="T44" fmla="*/ 29 w 62"/>
                <a:gd name="T45" fmla="*/ 32 h 32"/>
                <a:gd name="T46" fmla="*/ 3 w 62"/>
                <a:gd name="T47" fmla="*/ 18 h 32"/>
                <a:gd name="T48" fmla="*/ 30 w 62"/>
                <a:gd name="T49" fmla="*/ 28 h 32"/>
                <a:gd name="T50" fmla="*/ 30 w 62"/>
                <a:gd name="T51" fmla="*/ 27 h 32"/>
                <a:gd name="T52" fmla="*/ 30 w 62"/>
                <a:gd name="T53" fmla="*/ 28 h 32"/>
                <a:gd name="T54" fmla="*/ 29 w 62"/>
                <a:gd name="T55" fmla="*/ 28 h 32"/>
                <a:gd name="T56" fmla="*/ 29 w 62"/>
                <a:gd name="T57" fmla="*/ 28 h 32"/>
                <a:gd name="T58" fmla="*/ 28 w 62"/>
                <a:gd name="T59" fmla="*/ 28 h 32"/>
                <a:gd name="T60" fmla="*/ 14 w 62"/>
                <a:gd name="T61" fmla="*/ 21 h 32"/>
                <a:gd name="T62" fmla="*/ 21 w 62"/>
                <a:gd name="T63" fmla="*/ 25 h 32"/>
                <a:gd name="T64" fmla="*/ 14 w 62"/>
                <a:gd name="T65" fmla="*/ 21 h 32"/>
                <a:gd name="T66" fmla="*/ 9 w 62"/>
                <a:gd name="T67" fmla="*/ 18 h 32"/>
                <a:gd name="T68" fmla="*/ 41 w 62"/>
                <a:gd name="T69" fmla="*/ 21 h 32"/>
                <a:gd name="T70" fmla="*/ 47 w 62"/>
                <a:gd name="T71" fmla="*/ 15 h 32"/>
                <a:gd name="T72" fmla="*/ 47 w 62"/>
                <a:gd name="T73" fmla="*/ 15 h 32"/>
                <a:gd name="T74" fmla="*/ 3 w 62"/>
                <a:gd name="T75" fmla="*/ 18 h 32"/>
                <a:gd name="T76" fmla="*/ 5 w 62"/>
                <a:gd name="T77" fmla="*/ 18 h 32"/>
                <a:gd name="T78" fmla="*/ 3 w 62"/>
                <a:gd name="T79" fmla="*/ 18 h 32"/>
                <a:gd name="T80" fmla="*/ 52 w 62"/>
                <a:gd name="T81" fmla="*/ 9 h 32"/>
                <a:gd name="T82" fmla="*/ 48 w 62"/>
                <a:gd name="T83" fmla="*/ 1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4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1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9" y="18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6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2"/>
                    <a:pt x="53" y="15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4" y="24"/>
                    <a:pt x="37" y="30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8" y="31"/>
                    <a:pt x="6" y="20"/>
                    <a:pt x="3" y="18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lose/>
                  <a:moveTo>
                    <a:pt x="14" y="21"/>
                  </a:moveTo>
                  <a:cubicBezTo>
                    <a:pt x="16" y="23"/>
                    <a:pt x="18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4"/>
                    <a:pt x="16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2" y="20"/>
                    <a:pt x="14" y="21"/>
                  </a:cubicBezTo>
                  <a:close/>
                  <a:moveTo>
                    <a:pt x="41" y="21"/>
                  </a:moveTo>
                  <a:cubicBezTo>
                    <a:pt x="43" y="19"/>
                    <a:pt x="45" y="17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7"/>
                    <a:pt x="43" y="19"/>
                    <a:pt x="41" y="21"/>
                  </a:cubicBezTo>
                  <a:close/>
                  <a:moveTo>
                    <a:pt x="3" y="1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48" y="14"/>
                  </a:moveTo>
                  <a:cubicBezTo>
                    <a:pt x="50" y="12"/>
                    <a:pt x="51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11"/>
                    <a:pt x="50" y="1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500"/>
            <p:cNvSpPr/>
            <p:nvPr/>
          </p:nvSpPr>
          <p:spPr bwMode="auto">
            <a:xfrm>
              <a:off x="4362452" y="527051"/>
              <a:ext cx="14288" cy="17463"/>
            </a:xfrm>
            <a:custGeom>
              <a:gdLst>
                <a:gd name="T0" fmla="*/ 0 w 9"/>
                <a:gd name="T1" fmla="*/ 9 h 11"/>
                <a:gd name="T2" fmla="*/ 5 w 9"/>
                <a:gd name="T3" fmla="*/ 0 h 11"/>
                <a:gd name="T4" fmla="*/ 9 w 9"/>
                <a:gd name="T5" fmla="*/ 2 h 11"/>
                <a:gd name="T6" fmla="*/ 5 w 9"/>
                <a:gd name="T7" fmla="*/ 11 h 11"/>
                <a:gd name="T8" fmla="*/ 0 w 9"/>
                <a:gd name="T9" fmla="*/ 9 h 11"/>
                <a:gd name="T10" fmla="*/ 0 w 9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501"/>
            <p:cNvSpPr>
              <a:spLocks noEditPoints="1"/>
            </p:cNvSpPr>
            <p:nvPr/>
          </p:nvSpPr>
          <p:spPr bwMode="auto">
            <a:xfrm>
              <a:off x="4359277" y="523876"/>
              <a:ext cx="20638" cy="26988"/>
            </a:xfrm>
            <a:custGeom>
              <a:gdLst>
                <a:gd name="T0" fmla="*/ 5 w 13"/>
                <a:gd name="T1" fmla="*/ 15 h 17"/>
                <a:gd name="T2" fmla="*/ 2 w 13"/>
                <a:gd name="T3" fmla="*/ 13 h 17"/>
                <a:gd name="T4" fmla="*/ 2 w 13"/>
                <a:gd name="T5" fmla="*/ 11 h 17"/>
                <a:gd name="T6" fmla="*/ 4 w 13"/>
                <a:gd name="T7" fmla="*/ 12 h 17"/>
                <a:gd name="T8" fmla="*/ 2 w 13"/>
                <a:gd name="T9" fmla="*/ 11 h 17"/>
                <a:gd name="T10" fmla="*/ 2 w 13"/>
                <a:gd name="T11" fmla="*/ 13 h 17"/>
                <a:gd name="T12" fmla="*/ 0 w 13"/>
                <a:gd name="T13" fmla="*/ 12 h 17"/>
                <a:gd name="T14" fmla="*/ 5 w 13"/>
                <a:gd name="T15" fmla="*/ 0 h 17"/>
                <a:gd name="T16" fmla="*/ 13 w 13"/>
                <a:gd name="T17" fmla="*/ 3 h 17"/>
                <a:gd name="T18" fmla="*/ 8 w 13"/>
                <a:gd name="T19" fmla="*/ 17 h 17"/>
                <a:gd name="T20" fmla="*/ 5 w 13"/>
                <a:gd name="T21" fmla="*/ 15 h 17"/>
                <a:gd name="T22" fmla="*/ 5 w 13"/>
                <a:gd name="T23" fmla="*/ 15 h 17"/>
                <a:gd name="T24" fmla="*/ 7 w 13"/>
                <a:gd name="T25" fmla="*/ 9 h 17"/>
                <a:gd name="T26" fmla="*/ 8 w 13"/>
                <a:gd name="T27" fmla="*/ 6 h 17"/>
                <a:gd name="T28" fmla="*/ 8 w 13"/>
                <a:gd name="T29" fmla="*/ 6 h 17"/>
                <a:gd name="T30" fmla="*/ 7 w 13"/>
                <a:gd name="T31" fmla="*/ 9 h 17"/>
                <a:gd name="T32" fmla="*/ 7 w 13"/>
                <a:gd name="T33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" y="9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502"/>
            <p:cNvSpPr/>
            <p:nvPr/>
          </p:nvSpPr>
          <p:spPr bwMode="auto">
            <a:xfrm>
              <a:off x="4446589" y="506414"/>
              <a:ext cx="17463" cy="19050"/>
            </a:xfrm>
            <a:custGeom>
              <a:gdLst>
                <a:gd name="T0" fmla="*/ 0 w 11"/>
                <a:gd name="T1" fmla="*/ 2 h 12"/>
                <a:gd name="T2" fmla="*/ 3 w 11"/>
                <a:gd name="T3" fmla="*/ 0 h 12"/>
                <a:gd name="T4" fmla="*/ 11 w 11"/>
                <a:gd name="T5" fmla="*/ 9 h 12"/>
                <a:gd name="T6" fmla="*/ 7 w 11"/>
                <a:gd name="T7" fmla="*/ 12 h 12"/>
                <a:gd name="T8" fmla="*/ 0 w 11"/>
                <a:gd name="T9" fmla="*/ 2 h 12"/>
                <a:gd name="T10" fmla="*/ 0 w 11"/>
                <a:gd name="T1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3" y="0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03"/>
            <p:cNvSpPr/>
            <p:nvPr/>
          </p:nvSpPr>
          <p:spPr bwMode="auto">
            <a:xfrm>
              <a:off x="4440239" y="501651"/>
              <a:ext cx="28575" cy="28575"/>
            </a:xfrm>
            <a:custGeom>
              <a:gdLst>
                <a:gd name="T0" fmla="*/ 3 w 18"/>
                <a:gd name="T1" fmla="*/ 8 h 18"/>
                <a:gd name="T2" fmla="*/ 4 w 18"/>
                <a:gd name="T3" fmla="*/ 5 h 18"/>
                <a:gd name="T4" fmla="*/ 5 w 18"/>
                <a:gd name="T5" fmla="*/ 8 h 18"/>
                <a:gd name="T6" fmla="*/ 4 w 18"/>
                <a:gd name="T7" fmla="*/ 5 h 18"/>
                <a:gd name="T8" fmla="*/ 3 w 18"/>
                <a:gd name="T9" fmla="*/ 8 h 18"/>
                <a:gd name="T10" fmla="*/ 0 w 18"/>
                <a:gd name="T11" fmla="*/ 5 h 18"/>
                <a:gd name="T12" fmla="*/ 8 w 18"/>
                <a:gd name="T13" fmla="*/ 0 h 18"/>
                <a:gd name="T14" fmla="*/ 18 w 18"/>
                <a:gd name="T15" fmla="*/ 13 h 18"/>
                <a:gd name="T16" fmla="*/ 11 w 18"/>
                <a:gd name="T17" fmla="*/ 18 h 18"/>
                <a:gd name="T18" fmla="*/ 3 w 18"/>
                <a:gd name="T19" fmla="*/ 8 h 18"/>
                <a:gd name="T20" fmla="*/ 3 w 18"/>
                <a:gd name="T21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8" y="0"/>
                  </a:lnTo>
                  <a:lnTo>
                    <a:pt x="18" y="13"/>
                  </a:lnTo>
                  <a:lnTo>
                    <a:pt x="11" y="1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504"/>
            <p:cNvSpPr/>
            <p:nvPr/>
          </p:nvSpPr>
          <p:spPr bwMode="auto">
            <a:xfrm>
              <a:off x="4370389" y="631826"/>
              <a:ext cx="55563" cy="30163"/>
            </a:xfrm>
            <a:custGeom>
              <a:gdLst>
                <a:gd name="T0" fmla="*/ 16 w 32"/>
                <a:gd name="T1" fmla="*/ 11 h 17"/>
                <a:gd name="T2" fmla="*/ 15 w 32"/>
                <a:gd name="T3" fmla="*/ 9 h 17"/>
                <a:gd name="T4" fmla="*/ 15 w 32"/>
                <a:gd name="T5" fmla="*/ 9 h 17"/>
                <a:gd name="T6" fmla="*/ 5 w 32"/>
                <a:gd name="T7" fmla="*/ 16 h 17"/>
                <a:gd name="T8" fmla="*/ 5 w 32"/>
                <a:gd name="T9" fmla="*/ 16 h 17"/>
                <a:gd name="T10" fmla="*/ 4 w 32"/>
                <a:gd name="T11" fmla="*/ 16 h 17"/>
                <a:gd name="T12" fmla="*/ 4 w 32"/>
                <a:gd name="T13" fmla="*/ 16 h 17"/>
                <a:gd name="T14" fmla="*/ 0 w 32"/>
                <a:gd name="T15" fmla="*/ 14 h 17"/>
                <a:gd name="T16" fmla="*/ 0 w 32"/>
                <a:gd name="T17" fmla="*/ 14 h 17"/>
                <a:gd name="T18" fmla="*/ 0 w 32"/>
                <a:gd name="T19" fmla="*/ 11 h 17"/>
                <a:gd name="T20" fmla="*/ 0 w 32"/>
                <a:gd name="T21" fmla="*/ 11 h 17"/>
                <a:gd name="T22" fmla="*/ 1 w 32"/>
                <a:gd name="T23" fmla="*/ 3 h 17"/>
                <a:gd name="T24" fmla="*/ 1 w 32"/>
                <a:gd name="T25" fmla="*/ 3 h 17"/>
                <a:gd name="T26" fmla="*/ 1 w 32"/>
                <a:gd name="T27" fmla="*/ 3 h 17"/>
                <a:gd name="T28" fmla="*/ 5 w 32"/>
                <a:gd name="T29" fmla="*/ 4 h 17"/>
                <a:gd name="T30" fmla="*/ 4 w 32"/>
                <a:gd name="T31" fmla="*/ 11 h 17"/>
                <a:gd name="T32" fmla="*/ 4 w 32"/>
                <a:gd name="T33" fmla="*/ 11 h 17"/>
                <a:gd name="T34" fmla="*/ 4 w 32"/>
                <a:gd name="T35" fmla="*/ 12 h 17"/>
                <a:gd name="T36" fmla="*/ 4 w 32"/>
                <a:gd name="T37" fmla="*/ 12 h 17"/>
                <a:gd name="T38" fmla="*/ 4 w 32"/>
                <a:gd name="T39" fmla="*/ 12 h 17"/>
                <a:gd name="T40" fmla="*/ 4 w 32"/>
                <a:gd name="T41" fmla="*/ 12 h 17"/>
                <a:gd name="T42" fmla="*/ 4 w 32"/>
                <a:gd name="T43" fmla="*/ 12 h 17"/>
                <a:gd name="T44" fmla="*/ 4 w 32"/>
                <a:gd name="T45" fmla="*/ 12 h 17"/>
                <a:gd name="T46" fmla="*/ 4 w 32"/>
                <a:gd name="T47" fmla="*/ 12 h 17"/>
                <a:gd name="T48" fmla="*/ 4 w 32"/>
                <a:gd name="T49" fmla="*/ 12 h 17"/>
                <a:gd name="T50" fmla="*/ 11 w 32"/>
                <a:gd name="T51" fmla="*/ 8 h 17"/>
                <a:gd name="T52" fmla="*/ 11 w 32"/>
                <a:gd name="T53" fmla="*/ 8 h 17"/>
                <a:gd name="T54" fmla="*/ 14 w 32"/>
                <a:gd name="T55" fmla="*/ 4 h 17"/>
                <a:gd name="T56" fmla="*/ 14 w 32"/>
                <a:gd name="T57" fmla="*/ 4 h 17"/>
                <a:gd name="T58" fmla="*/ 16 w 32"/>
                <a:gd name="T59" fmla="*/ 0 h 17"/>
                <a:gd name="T60" fmla="*/ 17 w 32"/>
                <a:gd name="T61" fmla="*/ 4 h 17"/>
                <a:gd name="T62" fmla="*/ 20 w 32"/>
                <a:gd name="T63" fmla="*/ 9 h 17"/>
                <a:gd name="T64" fmla="*/ 20 w 32"/>
                <a:gd name="T65" fmla="*/ 9 h 17"/>
                <a:gd name="T66" fmla="*/ 25 w 32"/>
                <a:gd name="T67" fmla="*/ 13 h 17"/>
                <a:gd name="T68" fmla="*/ 25 w 32"/>
                <a:gd name="T69" fmla="*/ 13 h 17"/>
                <a:gd name="T70" fmla="*/ 25 w 32"/>
                <a:gd name="T71" fmla="*/ 13 h 17"/>
                <a:gd name="T72" fmla="*/ 25 w 32"/>
                <a:gd name="T73" fmla="*/ 13 h 17"/>
                <a:gd name="T74" fmla="*/ 28 w 32"/>
                <a:gd name="T75" fmla="*/ 5 h 17"/>
                <a:gd name="T76" fmla="*/ 28 w 32"/>
                <a:gd name="T77" fmla="*/ 5 h 17"/>
                <a:gd name="T78" fmla="*/ 28 w 32"/>
                <a:gd name="T79" fmla="*/ 3 h 17"/>
                <a:gd name="T80" fmla="*/ 28 w 32"/>
                <a:gd name="T81" fmla="*/ 3 h 17"/>
                <a:gd name="T82" fmla="*/ 32 w 32"/>
                <a:gd name="T83" fmla="*/ 3 h 17"/>
                <a:gd name="T84" fmla="*/ 32 w 32"/>
                <a:gd name="T85" fmla="*/ 5 h 17"/>
                <a:gd name="T86" fmla="*/ 32 w 32"/>
                <a:gd name="T87" fmla="*/ 5 h 17"/>
                <a:gd name="T88" fmla="*/ 26 w 32"/>
                <a:gd name="T89" fmla="*/ 16 h 17"/>
                <a:gd name="T90" fmla="*/ 26 w 32"/>
                <a:gd name="T91" fmla="*/ 16 h 17"/>
                <a:gd name="T92" fmla="*/ 25 w 32"/>
                <a:gd name="T93" fmla="*/ 17 h 17"/>
                <a:gd name="T94" fmla="*/ 25 w 32"/>
                <a:gd name="T95" fmla="*/ 17 h 17"/>
                <a:gd name="T96" fmla="*/ 16 w 32"/>
                <a:gd name="T97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7">
                  <a:moveTo>
                    <a:pt x="16" y="11"/>
                  </a:move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2"/>
                    <a:pt x="10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1"/>
                    <a:pt x="23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2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8"/>
                    <a:pt x="32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6"/>
                    <a:pt x="18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505"/>
            <p:cNvSpPr>
              <a:spLocks noEditPoints="1"/>
            </p:cNvSpPr>
            <p:nvPr/>
          </p:nvSpPr>
          <p:spPr bwMode="auto">
            <a:xfrm>
              <a:off x="4365627" y="623889"/>
              <a:ext cx="63500" cy="41275"/>
            </a:xfrm>
            <a:custGeom>
              <a:gdLst>
                <a:gd name="T0" fmla="*/ 6 w 36"/>
                <a:gd name="T1" fmla="*/ 23 h 24"/>
                <a:gd name="T2" fmla="*/ 1 w 36"/>
                <a:gd name="T3" fmla="*/ 20 h 24"/>
                <a:gd name="T4" fmla="*/ 1 w 36"/>
                <a:gd name="T5" fmla="*/ 7 h 24"/>
                <a:gd name="T6" fmla="*/ 8 w 36"/>
                <a:gd name="T7" fmla="*/ 7 h 24"/>
                <a:gd name="T8" fmla="*/ 8 w 36"/>
                <a:gd name="T9" fmla="*/ 7 h 24"/>
                <a:gd name="T10" fmla="*/ 8 w 36"/>
                <a:gd name="T11" fmla="*/ 7 h 24"/>
                <a:gd name="T12" fmla="*/ 9 w 36"/>
                <a:gd name="T13" fmla="*/ 9 h 24"/>
                <a:gd name="T14" fmla="*/ 9 w 36"/>
                <a:gd name="T15" fmla="*/ 10 h 24"/>
                <a:gd name="T16" fmla="*/ 8 w 36"/>
                <a:gd name="T17" fmla="*/ 12 h 24"/>
                <a:gd name="T18" fmla="*/ 11 w 36"/>
                <a:gd name="T19" fmla="*/ 12 h 24"/>
                <a:gd name="T20" fmla="*/ 21 w 36"/>
                <a:gd name="T21" fmla="*/ 8 h 24"/>
                <a:gd name="T22" fmla="*/ 21 w 36"/>
                <a:gd name="T23" fmla="*/ 8 h 24"/>
                <a:gd name="T24" fmla="*/ 23 w 36"/>
                <a:gd name="T25" fmla="*/ 12 h 24"/>
                <a:gd name="T26" fmla="*/ 27 w 36"/>
                <a:gd name="T27" fmla="*/ 16 h 24"/>
                <a:gd name="T28" fmla="*/ 28 w 36"/>
                <a:gd name="T29" fmla="*/ 14 h 24"/>
                <a:gd name="T30" fmla="*/ 28 w 36"/>
                <a:gd name="T31" fmla="*/ 10 h 24"/>
                <a:gd name="T32" fmla="*/ 36 w 36"/>
                <a:gd name="T33" fmla="*/ 6 h 24"/>
                <a:gd name="T34" fmla="*/ 36 w 36"/>
                <a:gd name="T35" fmla="*/ 8 h 24"/>
                <a:gd name="T36" fmla="*/ 29 w 36"/>
                <a:gd name="T37" fmla="*/ 23 h 24"/>
                <a:gd name="T38" fmla="*/ 27 w 36"/>
                <a:gd name="T39" fmla="*/ 20 h 24"/>
                <a:gd name="T40" fmla="*/ 28 w 36"/>
                <a:gd name="T41" fmla="*/ 20 h 24"/>
                <a:gd name="T42" fmla="*/ 27 w 36"/>
                <a:gd name="T43" fmla="*/ 20 h 24"/>
                <a:gd name="T44" fmla="*/ 23 w 36"/>
                <a:gd name="T45" fmla="*/ 18 h 24"/>
                <a:gd name="T46" fmla="*/ 5 w 36"/>
                <a:gd name="T47" fmla="*/ 19 h 24"/>
                <a:gd name="T48" fmla="*/ 4 w 36"/>
                <a:gd name="T49" fmla="*/ 19 h 24"/>
                <a:gd name="T50" fmla="*/ 4 w 36"/>
                <a:gd name="T51" fmla="*/ 19 h 24"/>
                <a:gd name="T52" fmla="*/ 32 w 36"/>
                <a:gd name="T53" fmla="*/ 13 h 24"/>
                <a:gd name="T54" fmla="*/ 4 w 36"/>
                <a:gd name="T55" fmla="*/ 16 h 24"/>
                <a:gd name="T56" fmla="*/ 4 w 36"/>
                <a:gd name="T57" fmla="*/ 17 h 24"/>
                <a:gd name="T58" fmla="*/ 22 w 36"/>
                <a:gd name="T59" fmla="*/ 17 h 24"/>
                <a:gd name="T60" fmla="*/ 15 w 36"/>
                <a:gd name="T61" fmla="*/ 12 h 24"/>
                <a:gd name="T62" fmla="*/ 18 w 36"/>
                <a:gd name="T63" fmla="*/ 16 h 24"/>
                <a:gd name="T64" fmla="*/ 19 w 36"/>
                <a:gd name="T65" fmla="*/ 12 h 24"/>
                <a:gd name="T66" fmla="*/ 17 w 36"/>
                <a:gd name="T67" fmla="*/ 10 h 24"/>
                <a:gd name="T68" fmla="*/ 17 w 36"/>
                <a:gd name="T69" fmla="*/ 10 h 24"/>
                <a:gd name="T70" fmla="*/ 17 w 36"/>
                <a:gd name="T71" fmla="*/ 10 h 24"/>
                <a:gd name="T72" fmla="*/ 17 w 36"/>
                <a:gd name="T73" fmla="*/ 10 h 24"/>
                <a:gd name="T74" fmla="*/ 16 w 36"/>
                <a:gd name="T75" fmla="*/ 12 h 24"/>
                <a:gd name="T76" fmla="*/ 4 w 36"/>
                <a:gd name="T77" fmla="*/ 12 h 24"/>
                <a:gd name="T78" fmla="*/ 5 w 36"/>
                <a:gd name="T79" fmla="*/ 10 h 24"/>
                <a:gd name="T80" fmla="*/ 19 w 36"/>
                <a:gd name="T81" fmla="*/ 11 h 24"/>
                <a:gd name="T82" fmla="*/ 18 w 36"/>
                <a:gd name="T83" fmla="*/ 11 h 24"/>
                <a:gd name="T84" fmla="*/ 18 w 36"/>
                <a:gd name="T85" fmla="*/ 10 h 24"/>
                <a:gd name="T86" fmla="*/ 18 w 36"/>
                <a:gd name="T87" fmla="*/ 10 h 24"/>
                <a:gd name="T88" fmla="*/ 18 w 36"/>
                <a:gd name="T89" fmla="*/ 10 h 24"/>
                <a:gd name="T90" fmla="*/ 18 w 36"/>
                <a:gd name="T91" fmla="*/ 10 h 24"/>
                <a:gd name="T92" fmla="*/ 17 w 36"/>
                <a:gd name="T93" fmla="*/ 10 h 24"/>
                <a:gd name="T94" fmla="*/ 18 w 36"/>
                <a:gd name="T95" fmla="*/ 10 h 24"/>
                <a:gd name="T96" fmla="*/ 8 w 36"/>
                <a:gd name="T97" fmla="*/ 7 h 24"/>
                <a:gd name="T98" fmla="*/ 8 w 36"/>
                <a:gd name="T99" fmla="*/ 7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24">
                  <a:moveTo>
                    <a:pt x="17" y="17"/>
                  </a:moveTo>
                  <a:cubicBezTo>
                    <a:pt x="15" y="20"/>
                    <a:pt x="11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4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6" y="21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3"/>
                    <a:pt x="19" y="20"/>
                    <a:pt x="17" y="17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20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6" y="20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1" y="15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22" y="17"/>
                  </a:move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7"/>
                  </a:cubicBezTo>
                  <a:close/>
                  <a:moveTo>
                    <a:pt x="14" y="14"/>
                  </a:move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4" y="1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2"/>
                  </a:moveTo>
                  <a:cubicBezTo>
                    <a:pt x="18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506"/>
            <p:cNvSpPr/>
            <p:nvPr/>
          </p:nvSpPr>
          <p:spPr bwMode="auto">
            <a:xfrm>
              <a:off x="4394202" y="617539"/>
              <a:ext cx="6350" cy="19050"/>
            </a:xfrm>
            <a:custGeom>
              <a:gdLst>
                <a:gd name="T0" fmla="*/ 0 w 4"/>
                <a:gd name="T1" fmla="*/ 12 h 12"/>
                <a:gd name="T2" fmla="*/ 0 w 4"/>
                <a:gd name="T3" fmla="*/ 0 h 12"/>
                <a:gd name="T4" fmla="*/ 4 w 4"/>
                <a:gd name="T5" fmla="*/ 0 h 12"/>
                <a:gd name="T6" fmla="*/ 4 w 4"/>
                <a:gd name="T7" fmla="*/ 12 h 12"/>
                <a:gd name="T8" fmla="*/ 0 w 4"/>
                <a:gd name="T9" fmla="*/ 12 h 12"/>
                <a:gd name="T10" fmla="*/ 0 w 4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507"/>
            <p:cNvSpPr>
              <a:spLocks noEditPoints="1"/>
            </p:cNvSpPr>
            <p:nvPr/>
          </p:nvSpPr>
          <p:spPr bwMode="auto">
            <a:xfrm>
              <a:off x="4391027" y="614364"/>
              <a:ext cx="12700" cy="26988"/>
            </a:xfrm>
            <a:custGeom>
              <a:gdLst>
                <a:gd name="T0" fmla="*/ 6 w 8"/>
                <a:gd name="T1" fmla="*/ 17 h 17"/>
                <a:gd name="T2" fmla="*/ 2 w 8"/>
                <a:gd name="T3" fmla="*/ 17 h 17"/>
                <a:gd name="T4" fmla="*/ 2 w 8"/>
                <a:gd name="T5" fmla="*/ 14 h 17"/>
                <a:gd name="T6" fmla="*/ 4 w 8"/>
                <a:gd name="T7" fmla="*/ 14 h 17"/>
                <a:gd name="T8" fmla="*/ 2 w 8"/>
                <a:gd name="T9" fmla="*/ 14 h 17"/>
                <a:gd name="T10" fmla="*/ 2 w 8"/>
                <a:gd name="T11" fmla="*/ 17 h 17"/>
                <a:gd name="T12" fmla="*/ 0 w 8"/>
                <a:gd name="T13" fmla="*/ 17 h 17"/>
                <a:gd name="T14" fmla="*/ 0 w 8"/>
                <a:gd name="T15" fmla="*/ 0 h 17"/>
                <a:gd name="T16" fmla="*/ 8 w 8"/>
                <a:gd name="T17" fmla="*/ 0 h 17"/>
                <a:gd name="T18" fmla="*/ 8 w 8"/>
                <a:gd name="T19" fmla="*/ 17 h 17"/>
                <a:gd name="T20" fmla="*/ 6 w 8"/>
                <a:gd name="T21" fmla="*/ 17 h 17"/>
                <a:gd name="T22" fmla="*/ 6 w 8"/>
                <a:gd name="T23" fmla="*/ 17 h 17"/>
                <a:gd name="T24" fmla="*/ 4 w 8"/>
                <a:gd name="T25" fmla="*/ 12 h 17"/>
                <a:gd name="T26" fmla="*/ 4 w 8"/>
                <a:gd name="T27" fmla="*/ 5 h 17"/>
                <a:gd name="T28" fmla="*/ 4 w 8"/>
                <a:gd name="T29" fmla="*/ 12 h 17"/>
                <a:gd name="T30" fmla="*/ 4 w 8"/>
                <a:gd name="T31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">
                  <a:moveTo>
                    <a:pt x="6" y="17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4" y="12"/>
                  </a:move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08"/>
            <p:cNvSpPr>
              <a:spLocks noEditPoints="1"/>
            </p:cNvSpPr>
            <p:nvPr/>
          </p:nvSpPr>
          <p:spPr bwMode="auto">
            <a:xfrm>
              <a:off x="4381502" y="646114"/>
              <a:ext cx="49213" cy="176213"/>
            </a:xfrm>
            <a:custGeom>
              <a:gdLst>
                <a:gd name="T0" fmla="*/ 0 w 31"/>
                <a:gd name="T1" fmla="*/ 87 h 111"/>
                <a:gd name="T2" fmla="*/ 0 w 31"/>
                <a:gd name="T3" fmla="*/ 87 h 111"/>
                <a:gd name="T4" fmla="*/ 7 w 31"/>
                <a:gd name="T5" fmla="*/ 1 h 111"/>
                <a:gd name="T6" fmla="*/ 11 w 31"/>
                <a:gd name="T7" fmla="*/ 0 h 111"/>
                <a:gd name="T8" fmla="*/ 31 w 31"/>
                <a:gd name="T9" fmla="*/ 82 h 111"/>
                <a:gd name="T10" fmla="*/ 18 w 31"/>
                <a:gd name="T11" fmla="*/ 111 h 111"/>
                <a:gd name="T12" fmla="*/ 0 w 31"/>
                <a:gd name="T13" fmla="*/ 87 h 111"/>
                <a:gd name="T14" fmla="*/ 0 w 31"/>
                <a:gd name="T15" fmla="*/ 87 h 111"/>
                <a:gd name="T16" fmla="*/ 17 w 31"/>
                <a:gd name="T17" fmla="*/ 102 h 111"/>
                <a:gd name="T18" fmla="*/ 25 w 31"/>
                <a:gd name="T19" fmla="*/ 81 h 111"/>
                <a:gd name="T20" fmla="*/ 10 w 31"/>
                <a:gd name="T21" fmla="*/ 15 h 111"/>
                <a:gd name="T22" fmla="*/ 5 w 31"/>
                <a:gd name="T23" fmla="*/ 84 h 111"/>
                <a:gd name="T24" fmla="*/ 17 w 31"/>
                <a:gd name="T25" fmla="*/ 102 h 111"/>
                <a:gd name="T26" fmla="*/ 17 w 31"/>
                <a:gd name="T27" fmla="*/ 102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0">
                  <a:moveTo>
                    <a:pt x="0" y="87"/>
                  </a:moveTo>
                  <a:lnTo>
                    <a:pt x="0" y="8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31" y="82"/>
                  </a:lnTo>
                  <a:lnTo>
                    <a:pt x="18" y="111"/>
                  </a:lnTo>
                  <a:lnTo>
                    <a:pt x="0" y="87"/>
                  </a:lnTo>
                  <a:lnTo>
                    <a:pt x="0" y="87"/>
                  </a:lnTo>
                  <a:close/>
                  <a:moveTo>
                    <a:pt x="17" y="102"/>
                  </a:moveTo>
                  <a:lnTo>
                    <a:pt x="25" y="81"/>
                  </a:lnTo>
                  <a:lnTo>
                    <a:pt x="10" y="15"/>
                  </a:lnTo>
                  <a:lnTo>
                    <a:pt x="5" y="84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09"/>
            <p:cNvSpPr>
              <a:spLocks noEditPoints="1"/>
            </p:cNvSpPr>
            <p:nvPr/>
          </p:nvSpPr>
          <p:spPr bwMode="auto">
            <a:xfrm>
              <a:off x="4378327" y="642939"/>
              <a:ext cx="55563" cy="187325"/>
            </a:xfrm>
            <a:custGeom>
              <a:gdLst>
                <a:gd name="T0" fmla="*/ 1 w 35"/>
                <a:gd name="T1" fmla="*/ 91 h 118"/>
                <a:gd name="T2" fmla="*/ 0 w 35"/>
                <a:gd name="T3" fmla="*/ 91 h 118"/>
                <a:gd name="T4" fmla="*/ 7 w 35"/>
                <a:gd name="T5" fmla="*/ 1 h 118"/>
                <a:gd name="T6" fmla="*/ 14 w 35"/>
                <a:gd name="T7" fmla="*/ 0 h 118"/>
                <a:gd name="T8" fmla="*/ 35 w 35"/>
                <a:gd name="T9" fmla="*/ 84 h 118"/>
                <a:gd name="T10" fmla="*/ 20 w 35"/>
                <a:gd name="T11" fmla="*/ 118 h 118"/>
                <a:gd name="T12" fmla="*/ 1 w 35"/>
                <a:gd name="T13" fmla="*/ 91 h 118"/>
                <a:gd name="T14" fmla="*/ 1 w 35"/>
                <a:gd name="T15" fmla="*/ 91 h 118"/>
                <a:gd name="T16" fmla="*/ 19 w 35"/>
                <a:gd name="T17" fmla="*/ 108 h 118"/>
                <a:gd name="T18" fmla="*/ 21 w 35"/>
                <a:gd name="T19" fmla="*/ 105 h 118"/>
                <a:gd name="T20" fmla="*/ 19 w 35"/>
                <a:gd name="T21" fmla="*/ 108 h 118"/>
                <a:gd name="T22" fmla="*/ 19 w 35"/>
                <a:gd name="T23" fmla="*/ 108 h 118"/>
                <a:gd name="T24" fmla="*/ 19 w 35"/>
                <a:gd name="T25" fmla="*/ 108 h 118"/>
                <a:gd name="T26" fmla="*/ 19 w 35"/>
                <a:gd name="T27" fmla="*/ 104 h 118"/>
                <a:gd name="T28" fmla="*/ 21 w 35"/>
                <a:gd name="T29" fmla="*/ 103 h 118"/>
                <a:gd name="T30" fmla="*/ 19 w 35"/>
                <a:gd name="T31" fmla="*/ 104 h 118"/>
                <a:gd name="T32" fmla="*/ 19 w 35"/>
                <a:gd name="T33" fmla="*/ 104 h 118"/>
                <a:gd name="T34" fmla="*/ 15 w 35"/>
                <a:gd name="T35" fmla="*/ 104 h 118"/>
                <a:gd name="T36" fmla="*/ 4 w 35"/>
                <a:gd name="T37" fmla="*/ 86 h 118"/>
                <a:gd name="T38" fmla="*/ 10 w 35"/>
                <a:gd name="T39" fmla="*/ 17 h 118"/>
                <a:gd name="T40" fmla="*/ 14 w 35"/>
                <a:gd name="T41" fmla="*/ 16 h 118"/>
                <a:gd name="T42" fmla="*/ 11 w 35"/>
                <a:gd name="T43" fmla="*/ 5 h 118"/>
                <a:gd name="T44" fmla="*/ 11 w 35"/>
                <a:gd name="T45" fmla="*/ 5 h 118"/>
                <a:gd name="T46" fmla="*/ 4 w 35"/>
                <a:gd name="T47" fmla="*/ 86 h 118"/>
                <a:gd name="T48" fmla="*/ 15 w 35"/>
                <a:gd name="T49" fmla="*/ 104 h 118"/>
                <a:gd name="T50" fmla="*/ 15 w 35"/>
                <a:gd name="T51" fmla="*/ 104 h 118"/>
                <a:gd name="T52" fmla="*/ 9 w 35"/>
                <a:gd name="T53" fmla="*/ 85 h 118"/>
                <a:gd name="T54" fmla="*/ 19 w 35"/>
                <a:gd name="T55" fmla="*/ 100 h 118"/>
                <a:gd name="T56" fmla="*/ 25 w 35"/>
                <a:gd name="T57" fmla="*/ 83 h 118"/>
                <a:gd name="T58" fmla="*/ 13 w 35"/>
                <a:gd name="T59" fmla="*/ 32 h 118"/>
                <a:gd name="T60" fmla="*/ 9 w 35"/>
                <a:gd name="T61" fmla="*/ 85 h 118"/>
                <a:gd name="T62" fmla="*/ 9 w 35"/>
                <a:gd name="T63" fmla="*/ 85 h 118"/>
                <a:gd name="T64" fmla="*/ 2 w 35"/>
                <a:gd name="T65" fmla="*/ 89 h 118"/>
                <a:gd name="T66" fmla="*/ 1 w 35"/>
                <a:gd name="T67" fmla="*/ 90 h 118"/>
                <a:gd name="T68" fmla="*/ 2 w 35"/>
                <a:gd name="T69" fmla="*/ 89 h 118"/>
                <a:gd name="T70" fmla="*/ 2 w 35"/>
                <a:gd name="T71" fmla="*/ 89 h 118"/>
                <a:gd name="T72" fmla="*/ 2 w 35"/>
                <a:gd name="T73" fmla="*/ 89 h 118"/>
                <a:gd name="T74" fmla="*/ 2 w 35"/>
                <a:gd name="T75" fmla="*/ 89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18">
                  <a:moveTo>
                    <a:pt x="1" y="91"/>
                  </a:moveTo>
                  <a:lnTo>
                    <a:pt x="0" y="9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35" y="84"/>
                  </a:lnTo>
                  <a:lnTo>
                    <a:pt x="20" y="118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19" y="108"/>
                  </a:moveTo>
                  <a:lnTo>
                    <a:pt x="21" y="105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close/>
                  <a:moveTo>
                    <a:pt x="19" y="104"/>
                  </a:moveTo>
                  <a:lnTo>
                    <a:pt x="21" y="103"/>
                  </a:lnTo>
                  <a:lnTo>
                    <a:pt x="19" y="104"/>
                  </a:lnTo>
                  <a:lnTo>
                    <a:pt x="19" y="104"/>
                  </a:lnTo>
                  <a:close/>
                  <a:moveTo>
                    <a:pt x="15" y="104"/>
                  </a:moveTo>
                  <a:lnTo>
                    <a:pt x="4" y="86"/>
                  </a:lnTo>
                  <a:lnTo>
                    <a:pt x="10" y="17"/>
                  </a:lnTo>
                  <a:lnTo>
                    <a:pt x="14" y="1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" y="86"/>
                  </a:lnTo>
                  <a:lnTo>
                    <a:pt x="15" y="104"/>
                  </a:lnTo>
                  <a:lnTo>
                    <a:pt x="15" y="104"/>
                  </a:lnTo>
                  <a:close/>
                  <a:moveTo>
                    <a:pt x="9" y="85"/>
                  </a:moveTo>
                  <a:lnTo>
                    <a:pt x="19" y="100"/>
                  </a:lnTo>
                  <a:lnTo>
                    <a:pt x="25" y="83"/>
                  </a:lnTo>
                  <a:lnTo>
                    <a:pt x="13" y="32"/>
                  </a:ln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" y="89"/>
                  </a:moveTo>
                  <a:lnTo>
                    <a:pt x="1" y="90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10"/>
            <p:cNvSpPr>
              <a:spLocks noEditPoints="1"/>
            </p:cNvSpPr>
            <p:nvPr/>
          </p:nvSpPr>
          <p:spPr bwMode="auto">
            <a:xfrm>
              <a:off x="4324352" y="628651"/>
              <a:ext cx="149225" cy="238125"/>
            </a:xfrm>
            <a:custGeom>
              <a:gdLst>
                <a:gd name="T0" fmla="*/ 13 w 86"/>
                <a:gd name="T1" fmla="*/ 109 h 137"/>
                <a:gd name="T2" fmla="*/ 0 w 86"/>
                <a:gd name="T3" fmla="*/ 52 h 137"/>
                <a:gd name="T4" fmla="*/ 0 w 86"/>
                <a:gd name="T5" fmla="*/ 52 h 137"/>
                <a:gd name="T6" fmla="*/ 13 w 86"/>
                <a:gd name="T7" fmla="*/ 12 h 137"/>
                <a:gd name="T8" fmla="*/ 13 w 86"/>
                <a:gd name="T9" fmla="*/ 12 h 137"/>
                <a:gd name="T10" fmla="*/ 42 w 86"/>
                <a:gd name="T11" fmla="*/ 0 h 137"/>
                <a:gd name="T12" fmla="*/ 42 w 86"/>
                <a:gd name="T13" fmla="*/ 0 h 137"/>
                <a:gd name="T14" fmla="*/ 71 w 86"/>
                <a:gd name="T15" fmla="*/ 11 h 137"/>
                <a:gd name="T16" fmla="*/ 71 w 86"/>
                <a:gd name="T17" fmla="*/ 11 h 137"/>
                <a:gd name="T18" fmla="*/ 86 w 86"/>
                <a:gd name="T19" fmla="*/ 51 h 137"/>
                <a:gd name="T20" fmla="*/ 86 w 86"/>
                <a:gd name="T21" fmla="*/ 51 h 137"/>
                <a:gd name="T22" fmla="*/ 72 w 86"/>
                <a:gd name="T23" fmla="*/ 108 h 137"/>
                <a:gd name="T24" fmla="*/ 72 w 86"/>
                <a:gd name="T25" fmla="*/ 108 h 137"/>
                <a:gd name="T26" fmla="*/ 42 w 86"/>
                <a:gd name="T27" fmla="*/ 137 h 137"/>
                <a:gd name="T28" fmla="*/ 42 w 86"/>
                <a:gd name="T29" fmla="*/ 137 h 137"/>
                <a:gd name="T30" fmla="*/ 13 w 86"/>
                <a:gd name="T31" fmla="*/ 109 h 137"/>
                <a:gd name="T32" fmla="*/ 68 w 86"/>
                <a:gd name="T33" fmla="*/ 107 h 137"/>
                <a:gd name="T34" fmla="*/ 82 w 86"/>
                <a:gd name="T35" fmla="*/ 51 h 137"/>
                <a:gd name="T36" fmla="*/ 82 w 86"/>
                <a:gd name="T37" fmla="*/ 51 h 137"/>
                <a:gd name="T38" fmla="*/ 42 w 86"/>
                <a:gd name="T39" fmla="*/ 4 h 137"/>
                <a:gd name="T40" fmla="*/ 42 w 86"/>
                <a:gd name="T41" fmla="*/ 4 h 137"/>
                <a:gd name="T42" fmla="*/ 4 w 86"/>
                <a:gd name="T43" fmla="*/ 52 h 137"/>
                <a:gd name="T44" fmla="*/ 4 w 86"/>
                <a:gd name="T45" fmla="*/ 52 h 137"/>
                <a:gd name="T46" fmla="*/ 17 w 86"/>
                <a:gd name="T47" fmla="*/ 107 h 137"/>
                <a:gd name="T48" fmla="*/ 17 w 86"/>
                <a:gd name="T49" fmla="*/ 107 h 137"/>
                <a:gd name="T50" fmla="*/ 42 w 86"/>
                <a:gd name="T51" fmla="*/ 133 h 137"/>
                <a:gd name="T52" fmla="*/ 42 w 86"/>
                <a:gd name="T53" fmla="*/ 133 h 137"/>
                <a:gd name="T54" fmla="*/ 68 w 86"/>
                <a:gd name="T55" fmla="*/ 10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7">
                  <a:moveTo>
                    <a:pt x="13" y="109"/>
                  </a:moveTo>
                  <a:cubicBezTo>
                    <a:pt x="5" y="93"/>
                    <a:pt x="0" y="7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2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3"/>
                    <a:pt x="3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3" y="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9"/>
                    <a:pt x="86" y="3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71"/>
                    <a:pt x="80" y="92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4" y="125"/>
                    <a:pt x="53" y="137"/>
                    <a:pt x="42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0" y="137"/>
                    <a:pt x="21" y="125"/>
                    <a:pt x="13" y="109"/>
                  </a:cubicBezTo>
                  <a:close/>
                  <a:moveTo>
                    <a:pt x="68" y="107"/>
                  </a:moveTo>
                  <a:cubicBezTo>
                    <a:pt x="76" y="91"/>
                    <a:pt x="82" y="7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14"/>
                    <a:pt x="6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5" y="15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71"/>
                    <a:pt x="9" y="92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24" y="123"/>
                    <a:pt x="34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0" y="133"/>
                    <a:pt x="60" y="123"/>
                    <a:pt x="6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11"/>
            <p:cNvSpPr>
              <a:spLocks noEditPoints="1"/>
            </p:cNvSpPr>
            <p:nvPr/>
          </p:nvSpPr>
          <p:spPr bwMode="auto">
            <a:xfrm>
              <a:off x="4321177" y="625476"/>
              <a:ext cx="157163" cy="244475"/>
            </a:xfrm>
            <a:custGeom>
              <a:gdLst>
                <a:gd name="T0" fmla="*/ 13 w 90"/>
                <a:gd name="T1" fmla="*/ 112 h 141"/>
                <a:gd name="T2" fmla="*/ 0 w 90"/>
                <a:gd name="T3" fmla="*/ 54 h 141"/>
                <a:gd name="T4" fmla="*/ 14 w 90"/>
                <a:gd name="T5" fmla="*/ 12 h 141"/>
                <a:gd name="T6" fmla="*/ 44 w 90"/>
                <a:gd name="T7" fmla="*/ 0 h 141"/>
                <a:gd name="T8" fmla="*/ 75 w 90"/>
                <a:gd name="T9" fmla="*/ 11 h 141"/>
                <a:gd name="T10" fmla="*/ 90 w 90"/>
                <a:gd name="T11" fmla="*/ 53 h 141"/>
                <a:gd name="T12" fmla="*/ 90 w 90"/>
                <a:gd name="T13" fmla="*/ 53 h 141"/>
                <a:gd name="T14" fmla="*/ 44 w 90"/>
                <a:gd name="T15" fmla="*/ 141 h 141"/>
                <a:gd name="T16" fmla="*/ 44 w 90"/>
                <a:gd name="T17" fmla="*/ 137 h 141"/>
                <a:gd name="T18" fmla="*/ 44 w 90"/>
                <a:gd name="T19" fmla="*/ 137 h 141"/>
                <a:gd name="T20" fmla="*/ 44 w 90"/>
                <a:gd name="T21" fmla="*/ 137 h 141"/>
                <a:gd name="T22" fmla="*/ 26 w 90"/>
                <a:gd name="T23" fmla="*/ 126 h 141"/>
                <a:gd name="T24" fmla="*/ 45 w 90"/>
                <a:gd name="T25" fmla="*/ 137 h 141"/>
                <a:gd name="T26" fmla="*/ 45 w 90"/>
                <a:gd name="T27" fmla="*/ 137 h 141"/>
                <a:gd name="T28" fmla="*/ 45 w 90"/>
                <a:gd name="T29" fmla="*/ 137 h 141"/>
                <a:gd name="T30" fmla="*/ 86 w 90"/>
                <a:gd name="T31" fmla="*/ 54 h 141"/>
                <a:gd name="T32" fmla="*/ 72 w 90"/>
                <a:gd name="T33" fmla="*/ 110 h 141"/>
                <a:gd name="T34" fmla="*/ 44 w 90"/>
                <a:gd name="T35" fmla="*/ 133 h 141"/>
                <a:gd name="T36" fmla="*/ 69 w 90"/>
                <a:gd name="T37" fmla="*/ 108 h 141"/>
                <a:gd name="T38" fmla="*/ 69 w 90"/>
                <a:gd name="T39" fmla="*/ 108 h 141"/>
                <a:gd name="T40" fmla="*/ 82 w 90"/>
                <a:gd name="T41" fmla="*/ 53 h 141"/>
                <a:gd name="T42" fmla="*/ 82 w 90"/>
                <a:gd name="T43" fmla="*/ 53 h 141"/>
                <a:gd name="T44" fmla="*/ 8 w 90"/>
                <a:gd name="T45" fmla="*/ 54 h 141"/>
                <a:gd name="T46" fmla="*/ 8 w 90"/>
                <a:gd name="T47" fmla="*/ 55 h 141"/>
                <a:gd name="T48" fmla="*/ 44 w 90"/>
                <a:gd name="T49" fmla="*/ 133 h 141"/>
                <a:gd name="T50" fmla="*/ 26 w 90"/>
                <a:gd name="T51" fmla="*/ 126 h 141"/>
                <a:gd name="T52" fmla="*/ 26 w 90"/>
                <a:gd name="T53" fmla="*/ 126 h 141"/>
                <a:gd name="T54" fmla="*/ 26 w 90"/>
                <a:gd name="T55" fmla="*/ 125 h 141"/>
                <a:gd name="T56" fmla="*/ 26 w 90"/>
                <a:gd name="T57" fmla="*/ 125 h 141"/>
                <a:gd name="T58" fmla="*/ 19 w 90"/>
                <a:gd name="T59" fmla="*/ 115 h 141"/>
                <a:gd name="T60" fmla="*/ 19 w 90"/>
                <a:gd name="T61" fmla="*/ 115 h 141"/>
                <a:gd name="T62" fmla="*/ 17 w 90"/>
                <a:gd name="T63" fmla="*/ 110 h 141"/>
                <a:gd name="T64" fmla="*/ 17 w 90"/>
                <a:gd name="T65" fmla="*/ 110 h 141"/>
                <a:gd name="T66" fmla="*/ 4 w 90"/>
                <a:gd name="T67" fmla="*/ 54 h 141"/>
                <a:gd name="T68" fmla="*/ 41 w 90"/>
                <a:gd name="T69" fmla="*/ 4 h 141"/>
                <a:gd name="T70" fmla="*/ 4 w 90"/>
                <a:gd name="T71" fmla="*/ 54 h 141"/>
                <a:gd name="T72" fmla="*/ 86 w 90"/>
                <a:gd name="T73" fmla="*/ 53 h 141"/>
                <a:gd name="T74" fmla="*/ 86 w 90"/>
                <a:gd name="T75" fmla="*/ 53 h 141"/>
                <a:gd name="T76" fmla="*/ 78 w 90"/>
                <a:gd name="T77" fmla="*/ 22 h 141"/>
                <a:gd name="T78" fmla="*/ 59 w 90"/>
                <a:gd name="T79" fmla="*/ 7 h 141"/>
                <a:gd name="T80" fmla="*/ 59 w 90"/>
                <a:gd name="T81" fmla="*/ 7 h 141"/>
                <a:gd name="T82" fmla="*/ 59 w 90"/>
                <a:gd name="T83" fmla="*/ 7 h 141"/>
                <a:gd name="T84" fmla="*/ 58 w 90"/>
                <a:gd name="T85" fmla="*/ 6 h 141"/>
                <a:gd name="T86" fmla="*/ 58 w 90"/>
                <a:gd name="T87" fmla="*/ 6 h 141"/>
                <a:gd name="T88" fmla="*/ 58 w 90"/>
                <a:gd name="T89" fmla="*/ 6 h 141"/>
                <a:gd name="T90" fmla="*/ 58 w 90"/>
                <a:gd name="T91" fmla="*/ 6 h 141"/>
                <a:gd name="T92" fmla="*/ 42 w 90"/>
                <a:gd name="T93" fmla="*/ 4 h 141"/>
                <a:gd name="T94" fmla="*/ 42 w 90"/>
                <a:gd name="T95" fmla="*/ 4 h 141"/>
                <a:gd name="T96" fmla="*/ 42 w 90"/>
                <a:gd name="T97" fmla="*/ 4 h 141"/>
                <a:gd name="T98" fmla="*/ 42 w 90"/>
                <a:gd name="T99" fmla="*/ 4 h 141"/>
                <a:gd name="T100" fmla="*/ 43 w 90"/>
                <a:gd name="T101" fmla="*/ 4 h 141"/>
                <a:gd name="T102" fmla="*/ 43 w 90"/>
                <a:gd name="T103" fmla="*/ 4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41">
                  <a:moveTo>
                    <a:pt x="13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6" y="95"/>
                    <a:pt x="0" y="7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4"/>
                    <a:pt x="6" y="2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3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6" y="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4" y="20"/>
                    <a:pt x="90" y="3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73"/>
                    <a:pt x="84" y="95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128"/>
                    <a:pt x="57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31" y="141"/>
                    <a:pt x="21" y="128"/>
                    <a:pt x="13" y="112"/>
                  </a:cubicBezTo>
                  <a:close/>
                  <a:moveTo>
                    <a:pt x="44" y="137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3" y="137"/>
                  </a:moveTo>
                  <a:cubicBezTo>
                    <a:pt x="37" y="137"/>
                    <a:pt x="31" y="133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1" y="133"/>
                    <a:pt x="37" y="137"/>
                    <a:pt x="43" y="137"/>
                  </a:cubicBezTo>
                  <a:close/>
                  <a:moveTo>
                    <a:pt x="45" y="137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lose/>
                  <a:moveTo>
                    <a:pt x="72" y="110"/>
                  </a:moveTo>
                  <a:cubicBezTo>
                    <a:pt x="64" y="125"/>
                    <a:pt x="55" y="136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5" y="136"/>
                    <a:pt x="64" y="125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0" y="94"/>
                    <a:pt x="86" y="7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73"/>
                    <a:pt x="80" y="94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lose/>
                  <a:moveTo>
                    <a:pt x="44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50" y="134"/>
                    <a:pt x="61" y="123"/>
                    <a:pt x="69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92"/>
                    <a:pt x="82" y="72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17"/>
                    <a:pt x="62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6" y="9"/>
                    <a:pt x="9" y="17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73"/>
                    <a:pt x="13" y="93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7" y="124"/>
                    <a:pt x="37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lose/>
                  <a:moveTo>
                    <a:pt x="26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19" y="115"/>
                  </a:move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lose/>
                  <a:moveTo>
                    <a:pt x="19" y="115"/>
                  </a:moveTo>
                  <a:cubicBezTo>
                    <a:pt x="18" y="113"/>
                    <a:pt x="18" y="112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2"/>
                    <a:pt x="18" y="113"/>
                    <a:pt x="19" y="115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8"/>
                    <a:pt x="23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2" y="5"/>
                    <a:pt x="24" y="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4" y="3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86" y="53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78" y="22"/>
                  </a:moveTo>
                  <a:cubicBezTo>
                    <a:pt x="76" y="19"/>
                    <a:pt x="74" y="16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1"/>
                    <a:pt x="64" y="8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7" y="9"/>
                    <a:pt x="73" y="14"/>
                    <a:pt x="78" y="22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12"/>
            <p:cNvSpPr/>
            <p:nvPr/>
          </p:nvSpPr>
          <p:spPr bwMode="auto">
            <a:xfrm>
              <a:off x="4435477" y="569914"/>
              <a:ext cx="176213" cy="76200"/>
            </a:xfrm>
            <a:custGeom>
              <a:gdLst>
                <a:gd name="T0" fmla="*/ 0 w 111"/>
                <a:gd name="T1" fmla="*/ 44 h 48"/>
                <a:gd name="T2" fmla="*/ 103 w 111"/>
                <a:gd name="T3" fmla="*/ 6 h 48"/>
                <a:gd name="T4" fmla="*/ 108 w 111"/>
                <a:gd name="T5" fmla="*/ 0 h 48"/>
                <a:gd name="T6" fmla="*/ 111 w 111"/>
                <a:gd name="T7" fmla="*/ 2 h 48"/>
                <a:gd name="T8" fmla="*/ 107 w 111"/>
                <a:gd name="T9" fmla="*/ 10 h 48"/>
                <a:gd name="T10" fmla="*/ 1 w 111"/>
                <a:gd name="T11" fmla="*/ 48 h 48"/>
                <a:gd name="T12" fmla="*/ 1 w 111"/>
                <a:gd name="T13" fmla="*/ 48 h 48"/>
                <a:gd name="T14" fmla="*/ 0 w 111"/>
                <a:gd name="T15" fmla="*/ 44 h 48"/>
                <a:gd name="T16" fmla="*/ 0 w 111"/>
                <a:gd name="T1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48">
                  <a:moveTo>
                    <a:pt x="0" y="44"/>
                  </a:moveTo>
                  <a:lnTo>
                    <a:pt x="103" y="6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07" y="1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13"/>
            <p:cNvSpPr>
              <a:spLocks noEditPoints="1"/>
            </p:cNvSpPr>
            <p:nvPr/>
          </p:nvSpPr>
          <p:spPr bwMode="auto">
            <a:xfrm>
              <a:off x="4430714" y="563564"/>
              <a:ext cx="185738" cy="85725"/>
            </a:xfrm>
            <a:custGeom>
              <a:gdLst>
                <a:gd name="T0" fmla="*/ 4 w 117"/>
                <a:gd name="T1" fmla="*/ 52 h 54"/>
                <a:gd name="T2" fmla="*/ 2 w 117"/>
                <a:gd name="T3" fmla="*/ 53 h 54"/>
                <a:gd name="T4" fmla="*/ 1 w 117"/>
                <a:gd name="T5" fmla="*/ 49 h 54"/>
                <a:gd name="T6" fmla="*/ 3 w 117"/>
                <a:gd name="T7" fmla="*/ 48 h 54"/>
                <a:gd name="T8" fmla="*/ 3 w 117"/>
                <a:gd name="T9" fmla="*/ 50 h 54"/>
                <a:gd name="T10" fmla="*/ 3 w 117"/>
                <a:gd name="T11" fmla="*/ 48 h 54"/>
                <a:gd name="T12" fmla="*/ 1 w 117"/>
                <a:gd name="T13" fmla="*/ 49 h 54"/>
                <a:gd name="T14" fmla="*/ 0 w 117"/>
                <a:gd name="T15" fmla="*/ 46 h 54"/>
                <a:gd name="T16" fmla="*/ 105 w 117"/>
                <a:gd name="T17" fmla="*/ 8 h 54"/>
                <a:gd name="T18" fmla="*/ 110 w 117"/>
                <a:gd name="T19" fmla="*/ 0 h 54"/>
                <a:gd name="T20" fmla="*/ 117 w 117"/>
                <a:gd name="T21" fmla="*/ 5 h 54"/>
                <a:gd name="T22" fmla="*/ 111 w 117"/>
                <a:gd name="T23" fmla="*/ 16 h 54"/>
                <a:gd name="T24" fmla="*/ 5 w 117"/>
                <a:gd name="T25" fmla="*/ 54 h 54"/>
                <a:gd name="T26" fmla="*/ 4 w 117"/>
                <a:gd name="T27" fmla="*/ 52 h 54"/>
                <a:gd name="T28" fmla="*/ 4 w 117"/>
                <a:gd name="T29" fmla="*/ 52 h 54"/>
                <a:gd name="T30" fmla="*/ 5 w 117"/>
                <a:gd name="T31" fmla="*/ 49 h 54"/>
                <a:gd name="T32" fmla="*/ 22 w 117"/>
                <a:gd name="T33" fmla="*/ 43 h 54"/>
                <a:gd name="T34" fmla="*/ 5 w 117"/>
                <a:gd name="T35" fmla="*/ 49 h 54"/>
                <a:gd name="T36" fmla="*/ 5 w 117"/>
                <a:gd name="T37" fmla="*/ 49 h 54"/>
                <a:gd name="T38" fmla="*/ 5 w 117"/>
                <a:gd name="T39" fmla="*/ 49 h 54"/>
                <a:gd name="T40" fmla="*/ 107 w 117"/>
                <a:gd name="T41" fmla="*/ 11 h 54"/>
                <a:gd name="T42" fmla="*/ 107 w 117"/>
                <a:gd name="T43" fmla="*/ 11 h 54"/>
                <a:gd name="T44" fmla="*/ 111 w 117"/>
                <a:gd name="T45" fmla="*/ 7 h 54"/>
                <a:gd name="T46" fmla="*/ 107 w 117"/>
                <a:gd name="T47" fmla="*/ 11 h 54"/>
                <a:gd name="T48" fmla="*/ 107 w 117"/>
                <a:gd name="T49" fmla="*/ 11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54">
                  <a:moveTo>
                    <a:pt x="4" y="52"/>
                  </a:moveTo>
                  <a:lnTo>
                    <a:pt x="2" y="53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05" y="8"/>
                  </a:lnTo>
                  <a:lnTo>
                    <a:pt x="110" y="0"/>
                  </a:lnTo>
                  <a:lnTo>
                    <a:pt x="117" y="5"/>
                  </a:lnTo>
                  <a:lnTo>
                    <a:pt x="111" y="1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5" y="49"/>
                  </a:moveTo>
                  <a:lnTo>
                    <a:pt x="22" y="43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close/>
                  <a:moveTo>
                    <a:pt x="107" y="11"/>
                  </a:moveTo>
                  <a:lnTo>
                    <a:pt x="107" y="11"/>
                  </a:lnTo>
                  <a:lnTo>
                    <a:pt x="111" y="7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14"/>
            <p:cNvSpPr/>
            <p:nvPr/>
          </p:nvSpPr>
          <p:spPr bwMode="auto">
            <a:xfrm>
              <a:off x="4600577" y="581026"/>
              <a:ext cx="14288" cy="7938"/>
            </a:xfrm>
            <a:custGeom>
              <a:gdLst>
                <a:gd name="T0" fmla="*/ 0 w 9"/>
                <a:gd name="T1" fmla="*/ 5 h 5"/>
                <a:gd name="T2" fmla="*/ 0 w 9"/>
                <a:gd name="T3" fmla="*/ 0 h 5"/>
                <a:gd name="T4" fmla="*/ 9 w 9"/>
                <a:gd name="T5" fmla="*/ 0 h 5"/>
                <a:gd name="T6" fmla="*/ 9 w 9"/>
                <a:gd name="T7" fmla="*/ 5 h 5"/>
                <a:gd name="T8" fmla="*/ 0 w 9"/>
                <a:gd name="T9" fmla="*/ 5 h 5"/>
                <a:gd name="T10" fmla="*/ 0 w 9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15"/>
            <p:cNvSpPr>
              <a:spLocks noEditPoints="1"/>
            </p:cNvSpPr>
            <p:nvPr/>
          </p:nvSpPr>
          <p:spPr bwMode="auto">
            <a:xfrm>
              <a:off x="4597402" y="577851"/>
              <a:ext cx="20638" cy="14288"/>
            </a:xfrm>
            <a:custGeom>
              <a:gdLst>
                <a:gd name="T0" fmla="*/ 2 w 13"/>
                <a:gd name="T1" fmla="*/ 9 h 9"/>
                <a:gd name="T2" fmla="*/ 2 w 13"/>
                <a:gd name="T3" fmla="*/ 7 h 9"/>
                <a:gd name="T4" fmla="*/ 5 w 13"/>
                <a:gd name="T5" fmla="*/ 7 h 9"/>
                <a:gd name="T6" fmla="*/ 2 w 13"/>
                <a:gd name="T7" fmla="*/ 7 h 9"/>
                <a:gd name="T8" fmla="*/ 2 w 13"/>
                <a:gd name="T9" fmla="*/ 9 h 9"/>
                <a:gd name="T10" fmla="*/ 0 w 13"/>
                <a:gd name="T11" fmla="*/ 9 h 9"/>
                <a:gd name="T12" fmla="*/ 0 w 13"/>
                <a:gd name="T13" fmla="*/ 0 h 9"/>
                <a:gd name="T14" fmla="*/ 13 w 13"/>
                <a:gd name="T15" fmla="*/ 0 h 9"/>
                <a:gd name="T16" fmla="*/ 13 w 13"/>
                <a:gd name="T17" fmla="*/ 9 h 9"/>
                <a:gd name="T18" fmla="*/ 2 w 13"/>
                <a:gd name="T19" fmla="*/ 9 h 9"/>
                <a:gd name="T20" fmla="*/ 2 w 13"/>
                <a:gd name="T21" fmla="*/ 9 h 9"/>
                <a:gd name="T22" fmla="*/ 9 w 13"/>
                <a:gd name="T23" fmla="*/ 5 h 9"/>
                <a:gd name="T24" fmla="*/ 5 w 13"/>
                <a:gd name="T25" fmla="*/ 5 h 9"/>
                <a:gd name="T26" fmla="*/ 9 w 13"/>
                <a:gd name="T27" fmla="*/ 5 h 9"/>
                <a:gd name="T28" fmla="*/ 9 w 13"/>
                <a:gd name="T2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9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16"/>
            <p:cNvSpPr/>
            <p:nvPr/>
          </p:nvSpPr>
          <p:spPr bwMode="auto">
            <a:xfrm>
              <a:off x="4576764" y="392114"/>
              <a:ext cx="111125" cy="255588"/>
            </a:xfrm>
            <a:custGeom>
              <a:gdLst>
                <a:gd name="T0" fmla="*/ 0 w 64"/>
                <a:gd name="T1" fmla="*/ 147 h 147"/>
                <a:gd name="T2" fmla="*/ 31 w 64"/>
                <a:gd name="T3" fmla="*/ 69 h 147"/>
                <a:gd name="T4" fmla="*/ 31 w 64"/>
                <a:gd name="T5" fmla="*/ 69 h 147"/>
                <a:gd name="T6" fmla="*/ 61 w 64"/>
                <a:gd name="T7" fmla="*/ 0 h 147"/>
                <a:gd name="T8" fmla="*/ 61 w 64"/>
                <a:gd name="T9" fmla="*/ 0 h 147"/>
                <a:gd name="T10" fmla="*/ 64 w 64"/>
                <a:gd name="T11" fmla="*/ 2 h 147"/>
                <a:gd name="T12" fmla="*/ 35 w 64"/>
                <a:gd name="T13" fmla="*/ 71 h 147"/>
                <a:gd name="T14" fmla="*/ 35 w 64"/>
                <a:gd name="T15" fmla="*/ 71 h 147"/>
                <a:gd name="T16" fmla="*/ 4 w 64"/>
                <a:gd name="T17" fmla="*/ 147 h 147"/>
                <a:gd name="T18" fmla="*/ 4 w 64"/>
                <a:gd name="T19" fmla="*/ 147 h 147"/>
                <a:gd name="T20" fmla="*/ 0 w 64"/>
                <a:gd name="T21" fmla="*/ 147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47">
                  <a:moveTo>
                    <a:pt x="0" y="147"/>
                  </a:moveTo>
                  <a:cubicBezTo>
                    <a:pt x="1" y="140"/>
                    <a:pt x="16" y="10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6" y="34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49" y="36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0" y="106"/>
                    <a:pt x="4" y="143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17"/>
            <p:cNvSpPr>
              <a:spLocks noEditPoints="1"/>
            </p:cNvSpPr>
            <p:nvPr/>
          </p:nvSpPr>
          <p:spPr bwMode="auto">
            <a:xfrm>
              <a:off x="4573589" y="385764"/>
              <a:ext cx="120650" cy="265113"/>
            </a:xfrm>
            <a:custGeom>
              <a:gdLst>
                <a:gd name="T0" fmla="*/ 6 w 69"/>
                <a:gd name="T1" fmla="*/ 152 h 152"/>
                <a:gd name="T2" fmla="*/ 2 w 69"/>
                <a:gd name="T3" fmla="*/ 152 h 152"/>
                <a:gd name="T4" fmla="*/ 2 w 69"/>
                <a:gd name="T5" fmla="*/ 150 h 152"/>
                <a:gd name="T6" fmla="*/ 4 w 69"/>
                <a:gd name="T7" fmla="*/ 150 h 152"/>
                <a:gd name="T8" fmla="*/ 2 w 69"/>
                <a:gd name="T9" fmla="*/ 150 h 152"/>
                <a:gd name="T10" fmla="*/ 2 w 69"/>
                <a:gd name="T11" fmla="*/ 152 h 152"/>
                <a:gd name="T12" fmla="*/ 0 w 69"/>
                <a:gd name="T13" fmla="*/ 152 h 152"/>
                <a:gd name="T14" fmla="*/ 0 w 69"/>
                <a:gd name="T15" fmla="*/ 150 h 152"/>
                <a:gd name="T16" fmla="*/ 31 w 69"/>
                <a:gd name="T17" fmla="*/ 71 h 152"/>
                <a:gd name="T18" fmla="*/ 31 w 69"/>
                <a:gd name="T19" fmla="*/ 71 h 152"/>
                <a:gd name="T20" fmla="*/ 61 w 69"/>
                <a:gd name="T21" fmla="*/ 2 h 152"/>
                <a:gd name="T22" fmla="*/ 61 w 69"/>
                <a:gd name="T23" fmla="*/ 2 h 152"/>
                <a:gd name="T24" fmla="*/ 62 w 69"/>
                <a:gd name="T25" fmla="*/ 0 h 152"/>
                <a:gd name="T26" fmla="*/ 69 w 69"/>
                <a:gd name="T27" fmla="*/ 4 h 152"/>
                <a:gd name="T28" fmla="*/ 68 w 69"/>
                <a:gd name="T29" fmla="*/ 5 h 152"/>
                <a:gd name="T30" fmla="*/ 38 w 69"/>
                <a:gd name="T31" fmla="*/ 74 h 152"/>
                <a:gd name="T32" fmla="*/ 38 w 69"/>
                <a:gd name="T33" fmla="*/ 74 h 152"/>
                <a:gd name="T34" fmla="*/ 18 w 69"/>
                <a:gd name="T35" fmla="*/ 124 h 152"/>
                <a:gd name="T36" fmla="*/ 18 w 69"/>
                <a:gd name="T37" fmla="*/ 124 h 152"/>
                <a:gd name="T38" fmla="*/ 8 w 69"/>
                <a:gd name="T39" fmla="*/ 150 h 152"/>
                <a:gd name="T40" fmla="*/ 8 w 69"/>
                <a:gd name="T41" fmla="*/ 150 h 152"/>
                <a:gd name="T42" fmla="*/ 8 w 69"/>
                <a:gd name="T43" fmla="*/ 152 h 152"/>
                <a:gd name="T44" fmla="*/ 6 w 69"/>
                <a:gd name="T45" fmla="*/ 152 h 152"/>
                <a:gd name="T46" fmla="*/ 8 w 69"/>
                <a:gd name="T47" fmla="*/ 138 h 152"/>
                <a:gd name="T48" fmla="*/ 14 w 69"/>
                <a:gd name="T49" fmla="*/ 123 h 152"/>
                <a:gd name="T50" fmla="*/ 14 w 69"/>
                <a:gd name="T51" fmla="*/ 123 h 152"/>
                <a:gd name="T52" fmla="*/ 19 w 69"/>
                <a:gd name="T53" fmla="*/ 110 h 152"/>
                <a:gd name="T54" fmla="*/ 19 w 69"/>
                <a:gd name="T55" fmla="*/ 110 h 152"/>
                <a:gd name="T56" fmla="*/ 8 w 69"/>
                <a:gd name="T57" fmla="*/ 138 h 152"/>
                <a:gd name="T58" fmla="*/ 35 w 69"/>
                <a:gd name="T59" fmla="*/ 73 h 152"/>
                <a:gd name="T60" fmla="*/ 34 w 69"/>
                <a:gd name="T61" fmla="*/ 75 h 152"/>
                <a:gd name="T62" fmla="*/ 34 w 69"/>
                <a:gd name="T63" fmla="*/ 75 h 152"/>
                <a:gd name="T64" fmla="*/ 35 w 69"/>
                <a:gd name="T65" fmla="*/ 73 h 152"/>
                <a:gd name="T66" fmla="*/ 35 w 69"/>
                <a:gd name="T67" fmla="*/ 73 h 152"/>
                <a:gd name="T68" fmla="*/ 56 w 69"/>
                <a:gd name="T69" fmla="*/ 23 h 152"/>
                <a:gd name="T70" fmla="*/ 56 w 69"/>
                <a:gd name="T71" fmla="*/ 23 h 152"/>
                <a:gd name="T72" fmla="*/ 35 w 69"/>
                <a:gd name="T73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152">
                  <a:moveTo>
                    <a:pt x="6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42"/>
                    <a:pt x="16" y="107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46" y="36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53" y="39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1" y="92"/>
                    <a:pt x="23" y="110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2" y="138"/>
                    <a:pt x="8" y="149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6" y="152"/>
                    <a:pt x="6" y="152"/>
                    <a:pt x="6" y="152"/>
                  </a:cubicBezTo>
                  <a:close/>
                  <a:moveTo>
                    <a:pt x="8" y="138"/>
                  </a:moveTo>
                  <a:cubicBezTo>
                    <a:pt x="10" y="133"/>
                    <a:pt x="12" y="128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6" y="119"/>
                    <a:pt x="17" y="114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21"/>
                    <a:pt x="11" y="130"/>
                    <a:pt x="8" y="138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54"/>
                    <a:pt x="51" y="36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1" y="36"/>
                    <a:pt x="43" y="54"/>
                    <a:pt x="3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18"/>
            <p:cNvSpPr>
              <a:spLocks noEditPoints="1"/>
            </p:cNvSpPr>
            <p:nvPr/>
          </p:nvSpPr>
          <p:spPr bwMode="auto">
            <a:xfrm>
              <a:off x="4256089" y="654051"/>
              <a:ext cx="87313" cy="241300"/>
            </a:xfrm>
            <a:custGeom>
              <a:gdLst>
                <a:gd name="T0" fmla="*/ 2 w 50"/>
                <a:gd name="T1" fmla="*/ 138 h 138"/>
                <a:gd name="T2" fmla="*/ 1 w 50"/>
                <a:gd name="T3" fmla="*/ 138 h 138"/>
                <a:gd name="T4" fmla="*/ 1 w 50"/>
                <a:gd name="T5" fmla="*/ 138 h 138"/>
                <a:gd name="T6" fmla="*/ 2 w 50"/>
                <a:gd name="T7" fmla="*/ 136 h 138"/>
                <a:gd name="T8" fmla="*/ 1 w 50"/>
                <a:gd name="T9" fmla="*/ 135 h 138"/>
                <a:gd name="T10" fmla="*/ 1 w 50"/>
                <a:gd name="T11" fmla="*/ 136 h 138"/>
                <a:gd name="T12" fmla="*/ 0 w 50"/>
                <a:gd name="T13" fmla="*/ 135 h 138"/>
                <a:gd name="T14" fmla="*/ 0 w 50"/>
                <a:gd name="T15" fmla="*/ 135 h 138"/>
                <a:gd name="T16" fmla="*/ 0 w 50"/>
                <a:gd name="T17" fmla="*/ 135 h 138"/>
                <a:gd name="T18" fmla="*/ 0 w 50"/>
                <a:gd name="T19" fmla="*/ 132 h 138"/>
                <a:gd name="T20" fmla="*/ 0 w 50"/>
                <a:gd name="T21" fmla="*/ 132 h 138"/>
                <a:gd name="T22" fmla="*/ 0 w 50"/>
                <a:gd name="T23" fmla="*/ 130 h 138"/>
                <a:gd name="T24" fmla="*/ 0 w 50"/>
                <a:gd name="T25" fmla="*/ 130 h 138"/>
                <a:gd name="T26" fmla="*/ 7 w 50"/>
                <a:gd name="T27" fmla="*/ 122 h 138"/>
                <a:gd name="T28" fmla="*/ 7 w 50"/>
                <a:gd name="T29" fmla="*/ 122 h 138"/>
                <a:gd name="T30" fmla="*/ 11 w 50"/>
                <a:gd name="T31" fmla="*/ 120 h 138"/>
                <a:gd name="T32" fmla="*/ 11 w 50"/>
                <a:gd name="T33" fmla="*/ 120 h 138"/>
                <a:gd name="T34" fmla="*/ 22 w 50"/>
                <a:gd name="T35" fmla="*/ 48 h 138"/>
                <a:gd name="T36" fmla="*/ 22 w 50"/>
                <a:gd name="T37" fmla="*/ 48 h 138"/>
                <a:gd name="T38" fmla="*/ 47 w 50"/>
                <a:gd name="T39" fmla="*/ 0 h 138"/>
                <a:gd name="T40" fmla="*/ 47 w 50"/>
                <a:gd name="T41" fmla="*/ 0 h 138"/>
                <a:gd name="T42" fmla="*/ 47 w 50"/>
                <a:gd name="T43" fmla="*/ 0 h 138"/>
                <a:gd name="T44" fmla="*/ 50 w 50"/>
                <a:gd name="T45" fmla="*/ 3 h 138"/>
                <a:gd name="T46" fmla="*/ 39 w 50"/>
                <a:gd name="T47" fmla="*/ 18 h 138"/>
                <a:gd name="T48" fmla="*/ 39 w 50"/>
                <a:gd name="T49" fmla="*/ 18 h 138"/>
                <a:gd name="T50" fmla="*/ 26 w 50"/>
                <a:gd name="T51" fmla="*/ 49 h 138"/>
                <a:gd name="T52" fmla="*/ 26 w 50"/>
                <a:gd name="T53" fmla="*/ 49 h 138"/>
                <a:gd name="T54" fmla="*/ 15 w 50"/>
                <a:gd name="T55" fmla="*/ 122 h 138"/>
                <a:gd name="T56" fmla="*/ 15 w 50"/>
                <a:gd name="T57" fmla="*/ 122 h 138"/>
                <a:gd name="T58" fmla="*/ 15 w 50"/>
                <a:gd name="T59" fmla="*/ 123 h 138"/>
                <a:gd name="T60" fmla="*/ 14 w 50"/>
                <a:gd name="T61" fmla="*/ 124 h 138"/>
                <a:gd name="T62" fmla="*/ 8 w 50"/>
                <a:gd name="T63" fmla="*/ 126 h 138"/>
                <a:gd name="T64" fmla="*/ 8 w 50"/>
                <a:gd name="T65" fmla="*/ 126 h 138"/>
                <a:gd name="T66" fmla="*/ 4 w 50"/>
                <a:gd name="T67" fmla="*/ 130 h 138"/>
                <a:gd name="T68" fmla="*/ 4 w 50"/>
                <a:gd name="T69" fmla="*/ 130 h 138"/>
                <a:gd name="T70" fmla="*/ 4 w 50"/>
                <a:gd name="T71" fmla="*/ 131 h 138"/>
                <a:gd name="T72" fmla="*/ 4 w 50"/>
                <a:gd name="T73" fmla="*/ 131 h 138"/>
                <a:gd name="T74" fmla="*/ 4 w 50"/>
                <a:gd name="T75" fmla="*/ 135 h 138"/>
                <a:gd name="T76" fmla="*/ 4 w 50"/>
                <a:gd name="T77" fmla="*/ 135 h 138"/>
                <a:gd name="T78" fmla="*/ 4 w 50"/>
                <a:gd name="T79" fmla="*/ 137 h 138"/>
                <a:gd name="T80" fmla="*/ 4 w 50"/>
                <a:gd name="T81" fmla="*/ 137 h 138"/>
                <a:gd name="T82" fmla="*/ 2 w 50"/>
                <a:gd name="T83" fmla="*/ 138 h 138"/>
                <a:gd name="T84" fmla="*/ 2 w 50"/>
                <a:gd name="T85" fmla="*/ 138 h 138"/>
                <a:gd name="T86" fmla="*/ 2 w 50"/>
                <a:gd name="T87" fmla="*/ 138 h 138"/>
                <a:gd name="T88" fmla="*/ 2 w 50"/>
                <a:gd name="T89" fmla="*/ 136 h 138"/>
                <a:gd name="T90" fmla="*/ 2 w 50"/>
                <a:gd name="T91" fmla="*/ 134 h 138"/>
                <a:gd name="T92" fmla="*/ 2 w 50"/>
                <a:gd name="T93" fmla="*/ 136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38">
                  <a:moveTo>
                    <a:pt x="2" y="138"/>
                  </a:move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6"/>
                    <a:pt x="4" y="124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10" y="121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3" y="112"/>
                    <a:pt x="19" y="6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5" y="25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44" y="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7"/>
                    <a:pt x="28" y="3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3" y="71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1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6" y="127"/>
                    <a:pt x="4" y="129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3"/>
                    <a:pt x="4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3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lose/>
                  <a:moveTo>
                    <a:pt x="2" y="136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6"/>
                    <a:pt x="2" y="136"/>
                    <a:pt x="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9"/>
            <p:cNvSpPr>
              <a:spLocks noEditPoints="1"/>
            </p:cNvSpPr>
            <p:nvPr/>
          </p:nvSpPr>
          <p:spPr bwMode="auto">
            <a:xfrm>
              <a:off x="4252914" y="650876"/>
              <a:ext cx="93663" cy="247650"/>
            </a:xfrm>
            <a:custGeom>
              <a:gdLst>
                <a:gd name="T0" fmla="*/ 4 w 54"/>
                <a:gd name="T1" fmla="*/ 142 h 142"/>
                <a:gd name="T2" fmla="*/ 2 w 54"/>
                <a:gd name="T3" fmla="*/ 142 h 142"/>
                <a:gd name="T4" fmla="*/ 1 w 54"/>
                <a:gd name="T5" fmla="*/ 139 h 142"/>
                <a:gd name="T6" fmla="*/ 0 w 54"/>
                <a:gd name="T7" fmla="*/ 137 h 142"/>
                <a:gd name="T8" fmla="*/ 0 w 54"/>
                <a:gd name="T9" fmla="*/ 134 h 142"/>
                <a:gd name="T10" fmla="*/ 8 w 54"/>
                <a:gd name="T11" fmla="*/ 122 h 142"/>
                <a:gd name="T12" fmla="*/ 12 w 54"/>
                <a:gd name="T13" fmla="*/ 121 h 142"/>
                <a:gd name="T14" fmla="*/ 47 w 54"/>
                <a:gd name="T15" fmla="*/ 1 h 142"/>
                <a:gd name="T16" fmla="*/ 49 w 54"/>
                <a:gd name="T17" fmla="*/ 0 h 142"/>
                <a:gd name="T18" fmla="*/ 54 w 54"/>
                <a:gd name="T19" fmla="*/ 5 h 142"/>
                <a:gd name="T20" fmla="*/ 53 w 54"/>
                <a:gd name="T21" fmla="*/ 6 h 142"/>
                <a:gd name="T22" fmla="*/ 53 w 54"/>
                <a:gd name="T23" fmla="*/ 6 h 142"/>
                <a:gd name="T24" fmla="*/ 53 w 54"/>
                <a:gd name="T25" fmla="*/ 6 h 142"/>
                <a:gd name="T26" fmla="*/ 52 w 54"/>
                <a:gd name="T27" fmla="*/ 7 h 142"/>
                <a:gd name="T28" fmla="*/ 50 w 54"/>
                <a:gd name="T29" fmla="*/ 10 h 142"/>
                <a:gd name="T30" fmla="*/ 30 w 54"/>
                <a:gd name="T31" fmla="*/ 51 h 142"/>
                <a:gd name="T32" fmla="*/ 19 w 54"/>
                <a:gd name="T33" fmla="*/ 125 h 142"/>
                <a:gd name="T34" fmla="*/ 17 w 54"/>
                <a:gd name="T35" fmla="*/ 127 h 142"/>
                <a:gd name="T36" fmla="*/ 16 w 54"/>
                <a:gd name="T37" fmla="*/ 128 h 142"/>
                <a:gd name="T38" fmla="*/ 16 w 54"/>
                <a:gd name="T39" fmla="*/ 128 h 142"/>
                <a:gd name="T40" fmla="*/ 15 w 54"/>
                <a:gd name="T41" fmla="*/ 128 h 142"/>
                <a:gd name="T42" fmla="*/ 8 w 54"/>
                <a:gd name="T43" fmla="*/ 132 h 142"/>
                <a:gd name="T44" fmla="*/ 8 w 54"/>
                <a:gd name="T45" fmla="*/ 132 h 142"/>
                <a:gd name="T46" fmla="*/ 8 w 54"/>
                <a:gd name="T47" fmla="*/ 137 h 142"/>
                <a:gd name="T48" fmla="*/ 10 w 54"/>
                <a:gd name="T49" fmla="*/ 141 h 142"/>
                <a:gd name="T50" fmla="*/ 4 w 54"/>
                <a:gd name="T51" fmla="*/ 142 h 142"/>
                <a:gd name="T52" fmla="*/ 4 w 54"/>
                <a:gd name="T53" fmla="*/ 133 h 142"/>
                <a:gd name="T54" fmla="*/ 4 w 54"/>
                <a:gd name="T55" fmla="*/ 133 h 142"/>
                <a:gd name="T56" fmla="*/ 4 w 54"/>
                <a:gd name="T57" fmla="*/ 133 h 142"/>
                <a:gd name="T58" fmla="*/ 4 w 54"/>
                <a:gd name="T59" fmla="*/ 136 h 142"/>
                <a:gd name="T60" fmla="*/ 5 w 54"/>
                <a:gd name="T61" fmla="*/ 129 h 142"/>
                <a:gd name="T62" fmla="*/ 9 w 54"/>
                <a:gd name="T63" fmla="*/ 126 h 142"/>
                <a:gd name="T64" fmla="*/ 9 w 54"/>
                <a:gd name="T65" fmla="*/ 126 h 142"/>
                <a:gd name="T66" fmla="*/ 14 w 54"/>
                <a:gd name="T67" fmla="*/ 124 h 142"/>
                <a:gd name="T68" fmla="*/ 15 w 54"/>
                <a:gd name="T69" fmla="*/ 124 h 142"/>
                <a:gd name="T70" fmla="*/ 15 w 54"/>
                <a:gd name="T71" fmla="*/ 124 h 142"/>
                <a:gd name="T72" fmla="*/ 15 w 54"/>
                <a:gd name="T73" fmla="*/ 124 h 142"/>
                <a:gd name="T74" fmla="*/ 15 w 54"/>
                <a:gd name="T75" fmla="*/ 123 h 142"/>
                <a:gd name="T76" fmla="*/ 15 w 54"/>
                <a:gd name="T77" fmla="*/ 123 h 142"/>
                <a:gd name="T78" fmla="*/ 16 w 54"/>
                <a:gd name="T79" fmla="*/ 120 h 142"/>
                <a:gd name="T80" fmla="*/ 26 w 54"/>
                <a:gd name="T81" fmla="*/ 51 h 142"/>
                <a:gd name="T82" fmla="*/ 16 w 54"/>
                <a:gd name="T83" fmla="*/ 116 h 142"/>
                <a:gd name="T84" fmla="*/ 20 w 54"/>
                <a:gd name="T85" fmla="*/ 95 h 142"/>
                <a:gd name="T86" fmla="*/ 27 w 54"/>
                <a:gd name="T87" fmla="*/ 47 h 142"/>
                <a:gd name="T88" fmla="*/ 39 w 54"/>
                <a:gd name="T89" fmla="*/ 19 h 142"/>
                <a:gd name="T90" fmla="*/ 39 w 54"/>
                <a:gd name="T91" fmla="*/ 19 h 142"/>
                <a:gd name="T92" fmla="*/ 46 w 54"/>
                <a:gd name="T93" fmla="*/ 9 h 142"/>
                <a:gd name="T94" fmla="*/ 49 w 54"/>
                <a:gd name="T95" fmla="*/ 5 h 142"/>
                <a:gd name="T96" fmla="*/ 49 w 54"/>
                <a:gd name="T97" fmla="*/ 5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142">
                  <a:moveTo>
                    <a:pt x="4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6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27"/>
                    <a:pt x="5" y="124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10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10"/>
                    <a:pt x="20" y="6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27"/>
                    <a:pt x="45" y="4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3"/>
                    <a:pt x="45" y="17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30"/>
                    <a:pt x="31" y="4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73"/>
                    <a:pt x="20" y="121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2" y="129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8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2"/>
                    <a:pt x="6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lose/>
                  <a:moveTo>
                    <a:pt x="4" y="136"/>
                  </a:move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5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4" y="132"/>
                  </a:moveTo>
                  <a:cubicBezTo>
                    <a:pt x="4" y="131"/>
                    <a:pt x="4" y="130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1"/>
                    <a:pt x="4" y="132"/>
                  </a:cubicBezTo>
                  <a:close/>
                  <a:moveTo>
                    <a:pt x="9" y="126"/>
                  </a:moveTo>
                  <a:cubicBezTo>
                    <a:pt x="8" y="127"/>
                    <a:pt x="7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7"/>
                    <a:pt x="8" y="127"/>
                    <a:pt x="9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5"/>
                    <a:pt x="13" y="125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5"/>
                    <a:pt x="11" y="125"/>
                    <a:pt x="9" y="126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lose/>
                  <a:moveTo>
                    <a:pt x="15" y="123"/>
                  </a:move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lose/>
                  <a:moveTo>
                    <a:pt x="15" y="123"/>
                  </a:move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1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2"/>
                    <a:pt x="15" y="123"/>
                  </a:cubicBezTo>
                  <a:close/>
                  <a:moveTo>
                    <a:pt x="26" y="51"/>
                  </a:moveTo>
                  <a:cubicBezTo>
                    <a:pt x="24" y="68"/>
                    <a:pt x="18" y="102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0"/>
                    <a:pt x="18" y="103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80"/>
                    <a:pt x="25" y="6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8"/>
                    <a:pt x="26" y="49"/>
                    <a:pt x="26" y="51"/>
                  </a:cubicBezTo>
                  <a:close/>
                  <a:moveTo>
                    <a:pt x="39" y="19"/>
                  </a:moveTo>
                  <a:cubicBezTo>
                    <a:pt x="37" y="23"/>
                    <a:pt x="34" y="28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8"/>
                    <a:pt x="37" y="23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5"/>
                    <a:pt x="44" y="11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2" y="15"/>
                    <a:pt x="39" y="19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0"/>
            <p:cNvSpPr/>
            <p:nvPr/>
          </p:nvSpPr>
          <p:spPr bwMode="auto">
            <a:xfrm>
              <a:off x="4265614" y="866776"/>
              <a:ext cx="7938" cy="26988"/>
            </a:xfrm>
            <a:custGeom>
              <a:gdLst>
                <a:gd name="T0" fmla="*/ 0 w 5"/>
                <a:gd name="T1" fmla="*/ 7 h 15"/>
                <a:gd name="T2" fmla="*/ 0 w 5"/>
                <a:gd name="T3" fmla="*/ 3 h 15"/>
                <a:gd name="T4" fmla="*/ 0 w 5"/>
                <a:gd name="T5" fmla="*/ 3 h 15"/>
                <a:gd name="T6" fmla="*/ 3 w 5"/>
                <a:gd name="T7" fmla="*/ 0 h 15"/>
                <a:gd name="T8" fmla="*/ 3 w 5"/>
                <a:gd name="T9" fmla="*/ 0 h 15"/>
                <a:gd name="T10" fmla="*/ 4 w 5"/>
                <a:gd name="T11" fmla="*/ 3 h 15"/>
                <a:gd name="T12" fmla="*/ 5 w 5"/>
                <a:gd name="T13" fmla="*/ 3 h 15"/>
                <a:gd name="T14" fmla="*/ 5 w 5"/>
                <a:gd name="T15" fmla="*/ 3 h 15"/>
                <a:gd name="T16" fmla="*/ 5 w 5"/>
                <a:gd name="T17" fmla="*/ 3 h 15"/>
                <a:gd name="T18" fmla="*/ 4 w 5"/>
                <a:gd name="T19" fmla="*/ 4 h 15"/>
                <a:gd name="T20" fmla="*/ 4 w 5"/>
                <a:gd name="T21" fmla="*/ 4 h 15"/>
                <a:gd name="T22" fmla="*/ 4 w 5"/>
                <a:gd name="T23" fmla="*/ 7 h 15"/>
                <a:gd name="T24" fmla="*/ 4 w 5"/>
                <a:gd name="T25" fmla="*/ 7 h 15"/>
                <a:gd name="T26" fmla="*/ 5 w 5"/>
                <a:gd name="T27" fmla="*/ 14 h 15"/>
                <a:gd name="T28" fmla="*/ 5 w 5"/>
                <a:gd name="T29" fmla="*/ 14 h 15"/>
                <a:gd name="T30" fmla="*/ 1 w 5"/>
                <a:gd name="T31" fmla="*/ 15 h 15"/>
                <a:gd name="T32" fmla="*/ 0 w 5"/>
                <a:gd name="T33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5">
                  <a:moveTo>
                    <a:pt x="0" y="7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21"/>
            <p:cNvSpPr/>
            <p:nvPr/>
          </p:nvSpPr>
          <p:spPr bwMode="auto">
            <a:xfrm>
              <a:off x="4260852" y="862014"/>
              <a:ext cx="17463" cy="34925"/>
            </a:xfrm>
            <a:custGeom>
              <a:gdLst>
                <a:gd name="T0" fmla="*/ 1 w 10"/>
                <a:gd name="T1" fmla="*/ 18 h 20"/>
                <a:gd name="T2" fmla="*/ 0 w 10"/>
                <a:gd name="T3" fmla="*/ 10 h 20"/>
                <a:gd name="T4" fmla="*/ 0 w 10"/>
                <a:gd name="T5" fmla="*/ 10 h 20"/>
                <a:gd name="T6" fmla="*/ 2 w 10"/>
                <a:gd name="T7" fmla="*/ 10 h 20"/>
                <a:gd name="T8" fmla="*/ 0 w 10"/>
                <a:gd name="T9" fmla="*/ 10 h 20"/>
                <a:gd name="T10" fmla="*/ 1 w 10"/>
                <a:gd name="T11" fmla="*/ 5 h 20"/>
                <a:gd name="T12" fmla="*/ 1 w 10"/>
                <a:gd name="T13" fmla="*/ 5 h 20"/>
                <a:gd name="T14" fmla="*/ 4 w 10"/>
                <a:gd name="T15" fmla="*/ 1 h 20"/>
                <a:gd name="T16" fmla="*/ 4 w 10"/>
                <a:gd name="T17" fmla="*/ 1 h 20"/>
                <a:gd name="T18" fmla="*/ 6 w 10"/>
                <a:gd name="T19" fmla="*/ 0 h 20"/>
                <a:gd name="T20" fmla="*/ 7 w 10"/>
                <a:gd name="T21" fmla="*/ 2 h 20"/>
                <a:gd name="T22" fmla="*/ 8 w 10"/>
                <a:gd name="T23" fmla="*/ 4 h 20"/>
                <a:gd name="T24" fmla="*/ 10 w 10"/>
                <a:gd name="T25" fmla="*/ 6 h 20"/>
                <a:gd name="T26" fmla="*/ 8 w 10"/>
                <a:gd name="T27" fmla="*/ 7 h 20"/>
                <a:gd name="T28" fmla="*/ 8 w 10"/>
                <a:gd name="T29" fmla="*/ 7 h 20"/>
                <a:gd name="T30" fmla="*/ 8 w 10"/>
                <a:gd name="T31" fmla="*/ 7 h 20"/>
                <a:gd name="T32" fmla="*/ 8 w 10"/>
                <a:gd name="T33" fmla="*/ 10 h 20"/>
                <a:gd name="T34" fmla="*/ 8 w 10"/>
                <a:gd name="T35" fmla="*/ 10 h 20"/>
                <a:gd name="T36" fmla="*/ 8 w 10"/>
                <a:gd name="T37" fmla="*/ 10 h 20"/>
                <a:gd name="T38" fmla="*/ 8 w 10"/>
                <a:gd name="T39" fmla="*/ 10 h 20"/>
                <a:gd name="T40" fmla="*/ 9 w 10"/>
                <a:gd name="T41" fmla="*/ 16 h 20"/>
                <a:gd name="T42" fmla="*/ 9 w 10"/>
                <a:gd name="T43" fmla="*/ 16 h 20"/>
                <a:gd name="T44" fmla="*/ 9 w 10"/>
                <a:gd name="T45" fmla="*/ 18 h 20"/>
                <a:gd name="T46" fmla="*/ 1 w 10"/>
                <a:gd name="T47" fmla="*/ 20 h 20"/>
                <a:gd name="T48" fmla="*/ 1 w 10"/>
                <a:gd name="T49" fmla="*/ 1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0">
                  <a:moveTo>
                    <a:pt x="1" y="18"/>
                  </a:moveTo>
                  <a:cubicBezTo>
                    <a:pt x="1" y="17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22"/>
            <p:cNvSpPr/>
            <p:nvPr/>
          </p:nvSpPr>
          <p:spPr bwMode="auto">
            <a:xfrm>
              <a:off x="4270377" y="868364"/>
              <a:ext cx="11113" cy="25400"/>
            </a:xfrm>
            <a:custGeom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0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6 w 6"/>
                <a:gd name="T13" fmla="*/ 13 h 14"/>
                <a:gd name="T14" fmla="*/ 6 w 6"/>
                <a:gd name="T15" fmla="*/ 13 h 14"/>
                <a:gd name="T16" fmla="*/ 6 w 6"/>
                <a:gd name="T17" fmla="*/ 13 h 14"/>
                <a:gd name="T18" fmla="*/ 3 w 6"/>
                <a:gd name="T19" fmla="*/ 14 h 14"/>
                <a:gd name="T20" fmla="*/ 0 w 6"/>
                <a:gd name="T2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23"/>
            <p:cNvSpPr/>
            <p:nvPr/>
          </p:nvSpPr>
          <p:spPr bwMode="auto">
            <a:xfrm>
              <a:off x="4267202" y="863601"/>
              <a:ext cx="17463" cy="33338"/>
            </a:xfrm>
            <a:custGeom>
              <a:gdLst>
                <a:gd name="T0" fmla="*/ 3 w 10"/>
                <a:gd name="T1" fmla="*/ 17 h 19"/>
                <a:gd name="T2" fmla="*/ 2 w 10"/>
                <a:gd name="T3" fmla="*/ 17 h 19"/>
                <a:gd name="T4" fmla="*/ 2 w 10"/>
                <a:gd name="T5" fmla="*/ 17 h 19"/>
                <a:gd name="T6" fmla="*/ 2 w 10"/>
                <a:gd name="T7" fmla="*/ 16 h 19"/>
                <a:gd name="T8" fmla="*/ 2 w 10"/>
                <a:gd name="T9" fmla="*/ 16 h 19"/>
                <a:gd name="T10" fmla="*/ 1 w 10"/>
                <a:gd name="T11" fmla="*/ 12 h 19"/>
                <a:gd name="T12" fmla="*/ 1 w 10"/>
                <a:gd name="T13" fmla="*/ 12 h 19"/>
                <a:gd name="T14" fmla="*/ 0 w 10"/>
                <a:gd name="T15" fmla="*/ 3 h 19"/>
                <a:gd name="T16" fmla="*/ 0 w 10"/>
                <a:gd name="T17" fmla="*/ 3 h 19"/>
                <a:gd name="T18" fmla="*/ 2 w 10"/>
                <a:gd name="T19" fmla="*/ 3 h 19"/>
                <a:gd name="T20" fmla="*/ 2 w 10"/>
                <a:gd name="T21" fmla="*/ 3 h 19"/>
                <a:gd name="T22" fmla="*/ 0 w 10"/>
                <a:gd name="T23" fmla="*/ 3 h 19"/>
                <a:gd name="T24" fmla="*/ 0 w 10"/>
                <a:gd name="T25" fmla="*/ 2 h 19"/>
                <a:gd name="T26" fmla="*/ 0 w 10"/>
                <a:gd name="T27" fmla="*/ 2 h 19"/>
                <a:gd name="T28" fmla="*/ 1 w 10"/>
                <a:gd name="T29" fmla="*/ 0 h 19"/>
                <a:gd name="T30" fmla="*/ 9 w 10"/>
                <a:gd name="T31" fmla="*/ 1 h 19"/>
                <a:gd name="T32" fmla="*/ 8 w 10"/>
                <a:gd name="T33" fmla="*/ 3 h 19"/>
                <a:gd name="T34" fmla="*/ 8 w 10"/>
                <a:gd name="T35" fmla="*/ 4 h 19"/>
                <a:gd name="T36" fmla="*/ 8 w 10"/>
                <a:gd name="T37" fmla="*/ 4 h 19"/>
                <a:gd name="T38" fmla="*/ 10 w 10"/>
                <a:gd name="T39" fmla="*/ 14 h 19"/>
                <a:gd name="T40" fmla="*/ 10 w 10"/>
                <a:gd name="T41" fmla="*/ 14 h 19"/>
                <a:gd name="T42" fmla="*/ 10 w 10"/>
                <a:gd name="T43" fmla="*/ 15 h 19"/>
                <a:gd name="T44" fmla="*/ 10 w 10"/>
                <a:gd name="T45" fmla="*/ 16 h 19"/>
                <a:gd name="T46" fmla="*/ 10 w 10"/>
                <a:gd name="T47" fmla="*/ 17 h 19"/>
                <a:gd name="T48" fmla="*/ 3 w 10"/>
                <a:gd name="T49" fmla="*/ 19 h 19"/>
                <a:gd name="T50" fmla="*/ 3 w 10"/>
                <a:gd name="T51" fmla="*/ 1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9"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24"/>
            <p:cNvSpPr/>
            <p:nvPr/>
          </p:nvSpPr>
          <p:spPr bwMode="auto">
            <a:xfrm>
              <a:off x="4275139" y="866776"/>
              <a:ext cx="15875" cy="14288"/>
            </a:xfrm>
            <a:custGeom>
              <a:gdLst>
                <a:gd name="T0" fmla="*/ 0 w 10"/>
                <a:gd name="T1" fmla="*/ 4 h 9"/>
                <a:gd name="T2" fmla="*/ 4 w 10"/>
                <a:gd name="T3" fmla="*/ 0 h 9"/>
                <a:gd name="T4" fmla="*/ 10 w 10"/>
                <a:gd name="T5" fmla="*/ 6 h 9"/>
                <a:gd name="T6" fmla="*/ 8 w 10"/>
                <a:gd name="T7" fmla="*/ 9 h 9"/>
                <a:gd name="T8" fmla="*/ 0 w 10"/>
                <a:gd name="T9" fmla="*/ 4 h 9"/>
                <a:gd name="T10" fmla="*/ 0 w 10"/>
                <a:gd name="T11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25"/>
            <p:cNvSpPr/>
            <p:nvPr/>
          </p:nvSpPr>
          <p:spPr bwMode="auto">
            <a:xfrm>
              <a:off x="4270377" y="862014"/>
              <a:ext cx="25400" cy="23813"/>
            </a:xfrm>
            <a:custGeom>
              <a:gdLst>
                <a:gd name="T0" fmla="*/ 2 w 16"/>
                <a:gd name="T1" fmla="*/ 9 h 15"/>
                <a:gd name="T2" fmla="*/ 3 w 16"/>
                <a:gd name="T3" fmla="*/ 7 h 15"/>
                <a:gd name="T4" fmla="*/ 5 w 16"/>
                <a:gd name="T5" fmla="*/ 8 h 15"/>
                <a:gd name="T6" fmla="*/ 3 w 16"/>
                <a:gd name="T7" fmla="*/ 7 h 15"/>
                <a:gd name="T8" fmla="*/ 2 w 16"/>
                <a:gd name="T9" fmla="*/ 9 h 15"/>
                <a:gd name="T10" fmla="*/ 0 w 16"/>
                <a:gd name="T11" fmla="*/ 7 h 15"/>
                <a:gd name="T12" fmla="*/ 7 w 16"/>
                <a:gd name="T13" fmla="*/ 0 h 15"/>
                <a:gd name="T14" fmla="*/ 16 w 16"/>
                <a:gd name="T15" fmla="*/ 9 h 15"/>
                <a:gd name="T16" fmla="*/ 11 w 16"/>
                <a:gd name="T17" fmla="*/ 15 h 15"/>
                <a:gd name="T18" fmla="*/ 2 w 16"/>
                <a:gd name="T19" fmla="*/ 9 h 15"/>
                <a:gd name="T20" fmla="*/ 2 w 16"/>
                <a:gd name="T21" fmla="*/ 9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lnTo>
                    <a:pt x="3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26"/>
            <p:cNvSpPr>
              <a:spLocks noEditPoints="1"/>
            </p:cNvSpPr>
            <p:nvPr/>
          </p:nvSpPr>
          <p:spPr bwMode="auto">
            <a:xfrm>
              <a:off x="4362452" y="865189"/>
              <a:ext cx="34925" cy="242888"/>
            </a:xfrm>
            <a:custGeom>
              <a:gdLst>
                <a:gd name="T0" fmla="*/ 0 w 22"/>
                <a:gd name="T1" fmla="*/ 148 h 153"/>
                <a:gd name="T2" fmla="*/ 18 w 22"/>
                <a:gd name="T3" fmla="*/ 148 h 153"/>
                <a:gd name="T4" fmla="*/ 12 w 22"/>
                <a:gd name="T5" fmla="*/ 0 h 153"/>
                <a:gd name="T6" fmla="*/ 17 w 22"/>
                <a:gd name="T7" fmla="*/ 0 h 153"/>
                <a:gd name="T8" fmla="*/ 22 w 22"/>
                <a:gd name="T9" fmla="*/ 153 h 153"/>
                <a:gd name="T10" fmla="*/ 0 w 22"/>
                <a:gd name="T11" fmla="*/ 153 h 153"/>
                <a:gd name="T12" fmla="*/ 0 w 22"/>
                <a:gd name="T13" fmla="*/ 148 h 153"/>
                <a:gd name="T14" fmla="*/ 0 w 22"/>
                <a:gd name="T15" fmla="*/ 148 h 153"/>
                <a:gd name="T16" fmla="*/ 12 w 22"/>
                <a:gd name="T17" fmla="*/ 0 h 153"/>
                <a:gd name="T18" fmla="*/ 12 w 22"/>
                <a:gd name="T19" fmla="*/ 0 h 153"/>
                <a:gd name="T20" fmla="*/ 12 w 22"/>
                <a:gd name="T21" fmla="*/ 0 h 153"/>
                <a:gd name="T22" fmla="*/ 12 w 22"/>
                <a:gd name="T23" fmla="*/ 0 h 153"/>
                <a:gd name="T24" fmla="*/ 12 w 22"/>
                <a:gd name="T25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53">
                  <a:moveTo>
                    <a:pt x="0" y="148"/>
                  </a:moveTo>
                  <a:lnTo>
                    <a:pt x="18" y="148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27"/>
            <p:cNvSpPr>
              <a:spLocks noEditPoints="1"/>
            </p:cNvSpPr>
            <p:nvPr/>
          </p:nvSpPr>
          <p:spPr bwMode="auto">
            <a:xfrm>
              <a:off x="4359277" y="862014"/>
              <a:ext cx="41275" cy="249238"/>
            </a:xfrm>
            <a:custGeom>
              <a:gdLst>
                <a:gd name="T0" fmla="*/ 0 w 26"/>
                <a:gd name="T1" fmla="*/ 155 h 157"/>
                <a:gd name="T2" fmla="*/ 0 w 26"/>
                <a:gd name="T3" fmla="*/ 150 h 157"/>
                <a:gd name="T4" fmla="*/ 0 w 26"/>
                <a:gd name="T5" fmla="*/ 148 h 157"/>
                <a:gd name="T6" fmla="*/ 17 w 26"/>
                <a:gd name="T7" fmla="*/ 148 h 157"/>
                <a:gd name="T8" fmla="*/ 12 w 26"/>
                <a:gd name="T9" fmla="*/ 0 h 157"/>
                <a:gd name="T10" fmla="*/ 21 w 26"/>
                <a:gd name="T11" fmla="*/ 0 h 157"/>
                <a:gd name="T12" fmla="*/ 26 w 26"/>
                <a:gd name="T13" fmla="*/ 157 h 157"/>
                <a:gd name="T14" fmla="*/ 0 w 26"/>
                <a:gd name="T15" fmla="*/ 157 h 157"/>
                <a:gd name="T16" fmla="*/ 0 w 26"/>
                <a:gd name="T17" fmla="*/ 155 h 157"/>
                <a:gd name="T18" fmla="*/ 0 w 26"/>
                <a:gd name="T19" fmla="*/ 155 h 157"/>
                <a:gd name="T20" fmla="*/ 22 w 26"/>
                <a:gd name="T21" fmla="*/ 152 h 157"/>
                <a:gd name="T22" fmla="*/ 22 w 26"/>
                <a:gd name="T23" fmla="*/ 152 h 157"/>
                <a:gd name="T24" fmla="*/ 16 w 26"/>
                <a:gd name="T25" fmla="*/ 4 h 157"/>
                <a:gd name="T26" fmla="*/ 22 w 26"/>
                <a:gd name="T27" fmla="*/ 152 h 157"/>
                <a:gd name="T28" fmla="*/ 22 w 26"/>
                <a:gd name="T29" fmla="*/ 152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57">
                  <a:moveTo>
                    <a:pt x="0" y="155"/>
                  </a:moveTo>
                  <a:lnTo>
                    <a:pt x="0" y="150"/>
                  </a:lnTo>
                  <a:lnTo>
                    <a:pt x="0" y="148"/>
                  </a:lnTo>
                  <a:lnTo>
                    <a:pt x="17" y="148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5"/>
                  </a:lnTo>
                  <a:close/>
                  <a:moveTo>
                    <a:pt x="22" y="152"/>
                  </a:moveTo>
                  <a:lnTo>
                    <a:pt x="22" y="152"/>
                  </a:lnTo>
                  <a:lnTo>
                    <a:pt x="16" y="4"/>
                  </a:lnTo>
                  <a:lnTo>
                    <a:pt x="22" y="152"/>
                  </a:lnTo>
                  <a:lnTo>
                    <a:pt x="2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28"/>
            <p:cNvSpPr>
              <a:spLocks noEditPoints="1"/>
            </p:cNvSpPr>
            <p:nvPr/>
          </p:nvSpPr>
          <p:spPr bwMode="auto">
            <a:xfrm>
              <a:off x="4421189" y="849314"/>
              <a:ext cx="52388" cy="266700"/>
            </a:xfrm>
            <a:custGeom>
              <a:gdLst>
                <a:gd name="T0" fmla="*/ 0 w 33"/>
                <a:gd name="T1" fmla="*/ 0 h 168"/>
                <a:gd name="T2" fmla="*/ 5 w 33"/>
                <a:gd name="T3" fmla="*/ 0 h 168"/>
                <a:gd name="T4" fmla="*/ 11 w 33"/>
                <a:gd name="T5" fmla="*/ 163 h 168"/>
                <a:gd name="T6" fmla="*/ 33 w 33"/>
                <a:gd name="T7" fmla="*/ 162 h 168"/>
                <a:gd name="T8" fmla="*/ 33 w 33"/>
                <a:gd name="T9" fmla="*/ 166 h 168"/>
                <a:gd name="T10" fmla="*/ 7 w 33"/>
                <a:gd name="T11" fmla="*/ 168 h 168"/>
                <a:gd name="T12" fmla="*/ 0 w 33"/>
                <a:gd name="T13" fmla="*/ 0 h 168"/>
                <a:gd name="T14" fmla="*/ 0 w 33"/>
                <a:gd name="T15" fmla="*/ 0 h 168"/>
                <a:gd name="T16" fmla="*/ 0 w 33"/>
                <a:gd name="T17" fmla="*/ 0 h 168"/>
                <a:gd name="T18" fmla="*/ 0 w 33"/>
                <a:gd name="T19" fmla="*/ 0 h 168"/>
                <a:gd name="T20" fmla="*/ 0 w 33"/>
                <a:gd name="T21" fmla="*/ 0 h 168"/>
                <a:gd name="T22" fmla="*/ 0 w 33"/>
                <a:gd name="T23" fmla="*/ 0 h 168"/>
                <a:gd name="T24" fmla="*/ 0 w 33"/>
                <a:gd name="T25" fmla="*/ 0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0" y="0"/>
                  </a:moveTo>
                  <a:lnTo>
                    <a:pt x="5" y="0"/>
                  </a:lnTo>
                  <a:lnTo>
                    <a:pt x="11" y="163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7" y="16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29"/>
            <p:cNvSpPr>
              <a:spLocks noEditPoints="1"/>
            </p:cNvSpPr>
            <p:nvPr/>
          </p:nvSpPr>
          <p:spPr bwMode="auto">
            <a:xfrm>
              <a:off x="4418014" y="846139"/>
              <a:ext cx="60325" cy="273050"/>
            </a:xfrm>
            <a:custGeom>
              <a:gdLst>
                <a:gd name="T0" fmla="*/ 0 w 38"/>
                <a:gd name="T1" fmla="*/ 2 h 172"/>
                <a:gd name="T2" fmla="*/ 2 w 38"/>
                <a:gd name="T3" fmla="*/ 2 h 172"/>
                <a:gd name="T4" fmla="*/ 2 w 38"/>
                <a:gd name="T5" fmla="*/ 4 h 172"/>
                <a:gd name="T6" fmla="*/ 2 w 38"/>
                <a:gd name="T7" fmla="*/ 2 h 172"/>
                <a:gd name="T8" fmla="*/ 0 w 38"/>
                <a:gd name="T9" fmla="*/ 2 h 172"/>
                <a:gd name="T10" fmla="*/ 0 w 38"/>
                <a:gd name="T11" fmla="*/ 0 h 172"/>
                <a:gd name="T12" fmla="*/ 9 w 38"/>
                <a:gd name="T13" fmla="*/ 0 h 172"/>
                <a:gd name="T14" fmla="*/ 16 w 38"/>
                <a:gd name="T15" fmla="*/ 162 h 172"/>
                <a:gd name="T16" fmla="*/ 36 w 38"/>
                <a:gd name="T17" fmla="*/ 161 h 172"/>
                <a:gd name="T18" fmla="*/ 38 w 38"/>
                <a:gd name="T19" fmla="*/ 170 h 172"/>
                <a:gd name="T20" fmla="*/ 7 w 38"/>
                <a:gd name="T21" fmla="*/ 172 h 172"/>
                <a:gd name="T22" fmla="*/ 0 w 38"/>
                <a:gd name="T23" fmla="*/ 2 h 172"/>
                <a:gd name="T24" fmla="*/ 0 w 38"/>
                <a:gd name="T25" fmla="*/ 2 h 172"/>
                <a:gd name="T26" fmla="*/ 11 w 38"/>
                <a:gd name="T27" fmla="*/ 168 h 172"/>
                <a:gd name="T28" fmla="*/ 11 w 38"/>
                <a:gd name="T29" fmla="*/ 168 h 172"/>
                <a:gd name="T30" fmla="*/ 7 w 38"/>
                <a:gd name="T31" fmla="*/ 59 h 172"/>
                <a:gd name="T32" fmla="*/ 11 w 38"/>
                <a:gd name="T33" fmla="*/ 168 h 172"/>
                <a:gd name="T34" fmla="*/ 11 w 38"/>
                <a:gd name="T35" fmla="*/ 168 h 172"/>
                <a:gd name="T36" fmla="*/ 13 w 38"/>
                <a:gd name="T37" fmla="*/ 167 h 172"/>
                <a:gd name="T38" fmla="*/ 33 w 38"/>
                <a:gd name="T39" fmla="*/ 166 h 172"/>
                <a:gd name="T40" fmla="*/ 33 w 38"/>
                <a:gd name="T41" fmla="*/ 166 h 172"/>
                <a:gd name="T42" fmla="*/ 13 w 38"/>
                <a:gd name="T43" fmla="*/ 167 h 172"/>
                <a:gd name="T44" fmla="*/ 13 w 38"/>
                <a:gd name="T45" fmla="*/ 167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2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62"/>
                  </a:lnTo>
                  <a:lnTo>
                    <a:pt x="36" y="161"/>
                  </a:lnTo>
                  <a:lnTo>
                    <a:pt x="38" y="170"/>
                  </a:lnTo>
                  <a:lnTo>
                    <a:pt x="7" y="17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168"/>
                  </a:moveTo>
                  <a:lnTo>
                    <a:pt x="11" y="168"/>
                  </a:lnTo>
                  <a:lnTo>
                    <a:pt x="7" y="59"/>
                  </a:lnTo>
                  <a:lnTo>
                    <a:pt x="11" y="168"/>
                  </a:lnTo>
                  <a:lnTo>
                    <a:pt x="11" y="168"/>
                  </a:lnTo>
                  <a:close/>
                  <a:moveTo>
                    <a:pt x="13" y="167"/>
                  </a:moveTo>
                  <a:lnTo>
                    <a:pt x="33" y="166"/>
                  </a:lnTo>
                  <a:lnTo>
                    <a:pt x="33" y="166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772229" y="2351314"/>
            <a:ext cx="2946400" cy="18288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7159934" y="2025173"/>
            <a:ext cx="293511" cy="304800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7159934" y="3326910"/>
            <a:ext cx="293511" cy="304800"/>
          </a:xfrm>
          <a:prstGeom prst="roundRect">
            <a:avLst/>
          </a:prstGeom>
          <a:blipFill dpi="0" rotWithShape="1">
            <a:blip r:embed="rId3"/>
            <a:stretch>
              <a:fillRect l="-9000" t="-37000" r="-81000" b="-111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7163796" y="4592359"/>
            <a:ext cx="293511" cy="304800"/>
          </a:xfrm>
          <a:prstGeom prst="roundRect">
            <a:avLst/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7690568" y="1950205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总体特征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690568" y="2355373"/>
            <a:ext cx="329347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喜欢智力活动和抽象推理、偏重分析与内省、自主独立、敏感、好奇心强烈、慎重。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690568" y="3160369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喜欢的活动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90568" y="3565537"/>
            <a:ext cx="329347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处理信息（观点、理论），喜欢探索和理解、研究那些需要分析、思考的抽象问题，喜欢独立工作。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676054" y="4524132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适合职业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718810" y="4963160"/>
            <a:ext cx="608965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工作内容以观察、学习、探索、分析、评估或解决问题为主。比如实验室工作人员、生物学家、化学家、社会学家、工程师、物理学家和程序设计员。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649600" y="384136"/>
            <a:ext cx="2874497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研 究 型</a:t>
            </a:r>
          </a:p>
        </p:txBody>
      </p:sp>
      <p:sp>
        <p:nvSpPr>
          <p:cNvPr id="7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2" name="任意多边形 81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组合 51"/>
          <p:cNvGrpSpPr/>
          <p:nvPr/>
        </p:nvGrpSpPr>
        <p:grpSpPr>
          <a:xfrm>
            <a:off x="2412275" y="1950205"/>
            <a:ext cx="3750883" cy="3651250"/>
            <a:chOff x="2017485" y="1843314"/>
            <a:chExt cx="4064000" cy="3956050"/>
          </a:xfrm>
        </p:grpSpPr>
        <p:sp>
          <p:nvSpPr>
            <p:cNvPr id="4" name="矩形 3"/>
            <p:cNvSpPr/>
            <p:nvPr/>
          </p:nvSpPr>
          <p:spPr>
            <a:xfrm>
              <a:off x="2017485" y="1843314"/>
              <a:ext cx="4064000" cy="284480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1145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3080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34846" y="3400250"/>
            <a:ext cx="1289188" cy="2351146"/>
            <a:chOff x="4252914" y="314326"/>
            <a:chExt cx="441325" cy="804863"/>
          </a:xfrm>
          <a:solidFill>
            <a:srgbClr val="1F4E79"/>
          </a:solidFill>
        </p:grpSpPr>
        <p:sp>
          <p:nvSpPr>
            <p:cNvPr id="8" name="Freeform 3486"/>
            <p:cNvSpPr>
              <a:spLocks noEditPoints="1"/>
            </p:cNvSpPr>
            <p:nvPr/>
          </p:nvSpPr>
          <p:spPr bwMode="auto">
            <a:xfrm>
              <a:off x="4300539" y="398464"/>
              <a:ext cx="203200" cy="220663"/>
            </a:xfrm>
            <a:custGeom>
              <a:gdLst>
                <a:gd name="T0" fmla="*/ 0 w 117"/>
                <a:gd name="T1" fmla="*/ 63 h 127"/>
                <a:gd name="T2" fmla="*/ 59 w 117"/>
                <a:gd name="T3" fmla="*/ 0 h 127"/>
                <a:gd name="T4" fmla="*/ 59 w 117"/>
                <a:gd name="T5" fmla="*/ 0 h 127"/>
                <a:gd name="T6" fmla="*/ 117 w 117"/>
                <a:gd name="T7" fmla="*/ 63 h 127"/>
                <a:gd name="T8" fmla="*/ 117 w 117"/>
                <a:gd name="T9" fmla="*/ 63 h 127"/>
                <a:gd name="T10" fmla="*/ 59 w 117"/>
                <a:gd name="T11" fmla="*/ 127 h 127"/>
                <a:gd name="T12" fmla="*/ 59 w 117"/>
                <a:gd name="T13" fmla="*/ 127 h 127"/>
                <a:gd name="T14" fmla="*/ 0 w 117"/>
                <a:gd name="T15" fmla="*/ 63 h 127"/>
                <a:gd name="T16" fmla="*/ 4 w 117"/>
                <a:gd name="T17" fmla="*/ 63 h 127"/>
                <a:gd name="T18" fmla="*/ 59 w 117"/>
                <a:gd name="T19" fmla="*/ 123 h 127"/>
                <a:gd name="T20" fmla="*/ 59 w 117"/>
                <a:gd name="T21" fmla="*/ 123 h 127"/>
                <a:gd name="T22" fmla="*/ 113 w 117"/>
                <a:gd name="T23" fmla="*/ 63 h 127"/>
                <a:gd name="T24" fmla="*/ 113 w 117"/>
                <a:gd name="T25" fmla="*/ 63 h 127"/>
                <a:gd name="T26" fmla="*/ 59 w 117"/>
                <a:gd name="T27" fmla="*/ 4 h 127"/>
                <a:gd name="T28" fmla="*/ 59 w 117"/>
                <a:gd name="T29" fmla="*/ 4 h 127"/>
                <a:gd name="T30" fmla="*/ 4 w 117"/>
                <a:gd name="T31" fmla="*/ 63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7">
                  <a:moveTo>
                    <a:pt x="0" y="63"/>
                  </a:moveTo>
                  <a:cubicBezTo>
                    <a:pt x="0" y="28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1" y="0"/>
                    <a:pt x="117" y="28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98"/>
                    <a:pt x="91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26" y="127"/>
                    <a:pt x="0" y="98"/>
                    <a:pt x="0" y="63"/>
                  </a:cubicBezTo>
                  <a:close/>
                  <a:moveTo>
                    <a:pt x="4" y="63"/>
                  </a:moveTo>
                  <a:cubicBezTo>
                    <a:pt x="4" y="96"/>
                    <a:pt x="2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89" y="123"/>
                    <a:pt x="113" y="96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30"/>
                    <a:pt x="8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30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87"/>
            <p:cNvSpPr>
              <a:spLocks noEditPoints="1"/>
            </p:cNvSpPr>
            <p:nvPr/>
          </p:nvSpPr>
          <p:spPr bwMode="auto">
            <a:xfrm>
              <a:off x="4295777" y="395289"/>
              <a:ext cx="211138" cy="228600"/>
            </a:xfrm>
            <a:custGeom>
              <a:gdLst>
                <a:gd name="T0" fmla="*/ 0 w 121"/>
                <a:gd name="T1" fmla="*/ 65 h 131"/>
                <a:gd name="T2" fmla="*/ 61 w 121"/>
                <a:gd name="T3" fmla="*/ 0 h 131"/>
                <a:gd name="T4" fmla="*/ 61 w 121"/>
                <a:gd name="T5" fmla="*/ 0 h 131"/>
                <a:gd name="T6" fmla="*/ 121 w 121"/>
                <a:gd name="T7" fmla="*/ 65 h 131"/>
                <a:gd name="T8" fmla="*/ 121 w 121"/>
                <a:gd name="T9" fmla="*/ 65 h 131"/>
                <a:gd name="T10" fmla="*/ 61 w 121"/>
                <a:gd name="T11" fmla="*/ 131 h 131"/>
                <a:gd name="T12" fmla="*/ 61 w 121"/>
                <a:gd name="T13" fmla="*/ 131 h 131"/>
                <a:gd name="T14" fmla="*/ 0 w 121"/>
                <a:gd name="T15" fmla="*/ 65 h 131"/>
                <a:gd name="T16" fmla="*/ 61 w 121"/>
                <a:gd name="T17" fmla="*/ 127 h 131"/>
                <a:gd name="T18" fmla="*/ 102 w 121"/>
                <a:gd name="T19" fmla="*/ 107 h 131"/>
                <a:gd name="T20" fmla="*/ 102 w 121"/>
                <a:gd name="T21" fmla="*/ 107 h 131"/>
                <a:gd name="T22" fmla="*/ 61 w 121"/>
                <a:gd name="T23" fmla="*/ 127 h 131"/>
                <a:gd name="T24" fmla="*/ 61 w 121"/>
                <a:gd name="T25" fmla="*/ 127 h 131"/>
                <a:gd name="T26" fmla="*/ 19 w 121"/>
                <a:gd name="T27" fmla="*/ 107 h 131"/>
                <a:gd name="T28" fmla="*/ 19 w 121"/>
                <a:gd name="T29" fmla="*/ 107 h 131"/>
                <a:gd name="T30" fmla="*/ 61 w 121"/>
                <a:gd name="T31" fmla="*/ 127 h 131"/>
                <a:gd name="T32" fmla="*/ 61 w 121"/>
                <a:gd name="T33" fmla="*/ 123 h 131"/>
                <a:gd name="T34" fmla="*/ 113 w 121"/>
                <a:gd name="T35" fmla="*/ 65 h 131"/>
                <a:gd name="T36" fmla="*/ 113 w 121"/>
                <a:gd name="T37" fmla="*/ 65 h 131"/>
                <a:gd name="T38" fmla="*/ 61 w 121"/>
                <a:gd name="T39" fmla="*/ 8 h 131"/>
                <a:gd name="T40" fmla="*/ 61 w 121"/>
                <a:gd name="T41" fmla="*/ 8 h 131"/>
                <a:gd name="T42" fmla="*/ 8 w 121"/>
                <a:gd name="T43" fmla="*/ 65 h 131"/>
                <a:gd name="T44" fmla="*/ 8 w 121"/>
                <a:gd name="T45" fmla="*/ 65 h 131"/>
                <a:gd name="T46" fmla="*/ 61 w 121"/>
                <a:gd name="T47" fmla="*/ 123 h 131"/>
                <a:gd name="T48" fmla="*/ 103 w 121"/>
                <a:gd name="T49" fmla="*/ 25 h 131"/>
                <a:gd name="T50" fmla="*/ 61 w 121"/>
                <a:gd name="T51" fmla="*/ 4 h 131"/>
                <a:gd name="T52" fmla="*/ 61 w 121"/>
                <a:gd name="T53" fmla="*/ 4 h 131"/>
                <a:gd name="T54" fmla="*/ 103 w 121"/>
                <a:gd name="T55" fmla="*/ 25 h 131"/>
                <a:gd name="T56" fmla="*/ 19 w 121"/>
                <a:gd name="T57" fmla="*/ 23 h 131"/>
                <a:gd name="T58" fmla="*/ 61 w 121"/>
                <a:gd name="T59" fmla="*/ 4 h 131"/>
                <a:gd name="T60" fmla="*/ 61 w 121"/>
                <a:gd name="T61" fmla="*/ 4 h 131"/>
                <a:gd name="T62" fmla="*/ 19 w 121"/>
                <a:gd name="T63" fmla="*/ 23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31">
                  <a:moveTo>
                    <a:pt x="0" y="65"/>
                  </a:moveTo>
                  <a:cubicBezTo>
                    <a:pt x="0" y="29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1" y="29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101"/>
                    <a:pt x="95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27" y="131"/>
                    <a:pt x="0" y="101"/>
                    <a:pt x="0" y="65"/>
                  </a:cubicBezTo>
                  <a:close/>
                  <a:moveTo>
                    <a:pt x="61" y="127"/>
                  </a:moveTo>
                  <a:cubicBezTo>
                    <a:pt x="77" y="127"/>
                    <a:pt x="92" y="119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2" y="119"/>
                    <a:pt x="77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44" y="127"/>
                    <a:pt x="29" y="119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9"/>
                    <a:pt x="44" y="127"/>
                    <a:pt x="61" y="127"/>
                  </a:cubicBezTo>
                  <a:close/>
                  <a:moveTo>
                    <a:pt x="61" y="123"/>
                  </a:moveTo>
                  <a:cubicBezTo>
                    <a:pt x="90" y="123"/>
                    <a:pt x="113" y="97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33"/>
                    <a:pt x="9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97"/>
                    <a:pt x="32" y="123"/>
                    <a:pt x="61" y="123"/>
                  </a:cubicBezTo>
                  <a:close/>
                  <a:moveTo>
                    <a:pt x="103" y="25"/>
                  </a:moveTo>
                  <a:cubicBezTo>
                    <a:pt x="93" y="12"/>
                    <a:pt x="78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78" y="4"/>
                    <a:pt x="93" y="12"/>
                    <a:pt x="103" y="25"/>
                  </a:cubicBezTo>
                  <a:close/>
                  <a:moveTo>
                    <a:pt x="19" y="23"/>
                  </a:moveTo>
                  <a:cubicBezTo>
                    <a:pt x="30" y="11"/>
                    <a:pt x="44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44" y="4"/>
                    <a:pt x="30" y="11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88"/>
            <p:cNvSpPr/>
            <p:nvPr/>
          </p:nvSpPr>
          <p:spPr bwMode="auto">
            <a:xfrm>
              <a:off x="4365627" y="452439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89"/>
            <p:cNvSpPr/>
            <p:nvPr/>
          </p:nvSpPr>
          <p:spPr bwMode="auto">
            <a:xfrm>
              <a:off x="4362452" y="449264"/>
              <a:ext cx="14288" cy="14288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5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490"/>
            <p:cNvSpPr/>
            <p:nvPr/>
          </p:nvSpPr>
          <p:spPr bwMode="auto">
            <a:xfrm>
              <a:off x="4467227" y="461964"/>
              <a:ext cx="4763" cy="6350"/>
            </a:xfrm>
            <a:custGeom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491"/>
            <p:cNvSpPr/>
            <p:nvPr/>
          </p:nvSpPr>
          <p:spPr bwMode="auto">
            <a:xfrm>
              <a:off x="4464052" y="457201"/>
              <a:ext cx="11113" cy="14288"/>
            </a:xfrm>
            <a:custGeom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492"/>
            <p:cNvSpPr/>
            <p:nvPr/>
          </p:nvSpPr>
          <p:spPr bwMode="auto">
            <a:xfrm>
              <a:off x="4298952" y="319089"/>
              <a:ext cx="280988" cy="128588"/>
            </a:xfrm>
            <a:custGeom>
              <a:gdLst>
                <a:gd name="T0" fmla="*/ 105 w 162"/>
                <a:gd name="T1" fmla="*/ 71 h 74"/>
                <a:gd name="T2" fmla="*/ 152 w 162"/>
                <a:gd name="T3" fmla="*/ 57 h 74"/>
                <a:gd name="T4" fmla="*/ 123 w 162"/>
                <a:gd name="T5" fmla="*/ 38 h 74"/>
                <a:gd name="T6" fmla="*/ 123 w 162"/>
                <a:gd name="T7" fmla="*/ 38 h 74"/>
                <a:gd name="T8" fmla="*/ 84 w 162"/>
                <a:gd name="T9" fmla="*/ 8 h 74"/>
                <a:gd name="T10" fmla="*/ 84 w 162"/>
                <a:gd name="T11" fmla="*/ 8 h 74"/>
                <a:gd name="T12" fmla="*/ 75 w 162"/>
                <a:gd name="T13" fmla="*/ 4 h 74"/>
                <a:gd name="T14" fmla="*/ 75 w 162"/>
                <a:gd name="T15" fmla="*/ 4 h 74"/>
                <a:gd name="T16" fmla="*/ 70 w 162"/>
                <a:gd name="T17" fmla="*/ 5 h 74"/>
                <a:gd name="T18" fmla="*/ 70 w 162"/>
                <a:gd name="T19" fmla="*/ 5 h 74"/>
                <a:gd name="T20" fmla="*/ 68 w 162"/>
                <a:gd name="T21" fmla="*/ 6 h 74"/>
                <a:gd name="T22" fmla="*/ 68 w 162"/>
                <a:gd name="T23" fmla="*/ 6 h 74"/>
                <a:gd name="T24" fmla="*/ 68 w 162"/>
                <a:gd name="T25" fmla="*/ 6 h 74"/>
                <a:gd name="T26" fmla="*/ 7 w 162"/>
                <a:gd name="T27" fmla="*/ 29 h 74"/>
                <a:gd name="T28" fmla="*/ 30 w 162"/>
                <a:gd name="T29" fmla="*/ 56 h 74"/>
                <a:gd name="T30" fmla="*/ 30 w 162"/>
                <a:gd name="T31" fmla="*/ 56 h 74"/>
                <a:gd name="T32" fmla="*/ 27 w 162"/>
                <a:gd name="T33" fmla="*/ 59 h 74"/>
                <a:gd name="T34" fmla="*/ 0 w 162"/>
                <a:gd name="T35" fmla="*/ 28 h 74"/>
                <a:gd name="T36" fmla="*/ 66 w 162"/>
                <a:gd name="T37" fmla="*/ 3 h 74"/>
                <a:gd name="T38" fmla="*/ 75 w 162"/>
                <a:gd name="T39" fmla="*/ 0 h 74"/>
                <a:gd name="T40" fmla="*/ 75 w 162"/>
                <a:gd name="T41" fmla="*/ 0 h 74"/>
                <a:gd name="T42" fmla="*/ 87 w 162"/>
                <a:gd name="T43" fmla="*/ 6 h 74"/>
                <a:gd name="T44" fmla="*/ 87 w 162"/>
                <a:gd name="T45" fmla="*/ 6 h 74"/>
                <a:gd name="T46" fmla="*/ 125 w 162"/>
                <a:gd name="T47" fmla="*/ 34 h 74"/>
                <a:gd name="T48" fmla="*/ 125 w 162"/>
                <a:gd name="T49" fmla="*/ 34 h 74"/>
                <a:gd name="T50" fmla="*/ 158 w 162"/>
                <a:gd name="T51" fmla="*/ 56 h 74"/>
                <a:gd name="T52" fmla="*/ 158 w 162"/>
                <a:gd name="T53" fmla="*/ 56 h 74"/>
                <a:gd name="T54" fmla="*/ 162 w 162"/>
                <a:gd name="T55" fmla="*/ 58 h 74"/>
                <a:gd name="T56" fmla="*/ 106 w 162"/>
                <a:gd name="T57" fmla="*/ 74 h 74"/>
                <a:gd name="T58" fmla="*/ 105 w 162"/>
                <a:gd name="T59" fmla="*/ 71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74">
                  <a:moveTo>
                    <a:pt x="105" y="71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46" y="53"/>
                    <a:pt x="135" y="46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06" y="26"/>
                    <a:pt x="88" y="14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1" y="5"/>
                    <a:pt x="78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1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3" y="2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10"/>
                    <a:pt x="108" y="23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2" y="4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5" y="71"/>
                    <a:pt x="105" y="71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493"/>
            <p:cNvSpPr>
              <a:spLocks noEditPoints="1"/>
            </p:cNvSpPr>
            <p:nvPr/>
          </p:nvSpPr>
          <p:spPr bwMode="auto">
            <a:xfrm>
              <a:off x="4291014" y="314326"/>
              <a:ext cx="296863" cy="138113"/>
            </a:xfrm>
            <a:custGeom>
              <a:gdLst>
                <a:gd name="T0" fmla="*/ 107 w 170"/>
                <a:gd name="T1" fmla="*/ 73 h 79"/>
                <a:gd name="T2" fmla="*/ 109 w 170"/>
                <a:gd name="T3" fmla="*/ 74 h 79"/>
                <a:gd name="T4" fmla="*/ 107 w 170"/>
                <a:gd name="T5" fmla="*/ 73 h 79"/>
                <a:gd name="T6" fmla="*/ 151 w 170"/>
                <a:gd name="T7" fmla="*/ 58 h 79"/>
                <a:gd name="T8" fmla="*/ 126 w 170"/>
                <a:gd name="T9" fmla="*/ 41 h 79"/>
                <a:gd name="T10" fmla="*/ 86 w 170"/>
                <a:gd name="T11" fmla="*/ 12 h 79"/>
                <a:gd name="T12" fmla="*/ 79 w 170"/>
                <a:gd name="T13" fmla="*/ 8 h 79"/>
                <a:gd name="T14" fmla="*/ 75 w 170"/>
                <a:gd name="T15" fmla="*/ 9 h 79"/>
                <a:gd name="T16" fmla="*/ 73 w 170"/>
                <a:gd name="T17" fmla="*/ 10 h 79"/>
                <a:gd name="T18" fmla="*/ 14 w 170"/>
                <a:gd name="T19" fmla="*/ 32 h 79"/>
                <a:gd name="T20" fmla="*/ 36 w 170"/>
                <a:gd name="T21" fmla="*/ 58 h 79"/>
                <a:gd name="T22" fmla="*/ 31 w 170"/>
                <a:gd name="T23" fmla="*/ 64 h 79"/>
                <a:gd name="T24" fmla="*/ 69 w 170"/>
                <a:gd name="T25" fmla="*/ 3 h 79"/>
                <a:gd name="T26" fmla="*/ 79 w 170"/>
                <a:gd name="T27" fmla="*/ 0 h 79"/>
                <a:gd name="T28" fmla="*/ 79 w 170"/>
                <a:gd name="T29" fmla="*/ 0 h 79"/>
                <a:gd name="T30" fmla="*/ 92 w 170"/>
                <a:gd name="T31" fmla="*/ 7 h 79"/>
                <a:gd name="T32" fmla="*/ 130 w 170"/>
                <a:gd name="T33" fmla="*/ 35 h 79"/>
                <a:gd name="T34" fmla="*/ 163 w 170"/>
                <a:gd name="T35" fmla="*/ 56 h 79"/>
                <a:gd name="T36" fmla="*/ 163 w 170"/>
                <a:gd name="T37" fmla="*/ 56 h 79"/>
                <a:gd name="T38" fmla="*/ 163 w 170"/>
                <a:gd name="T39" fmla="*/ 56 h 79"/>
                <a:gd name="T40" fmla="*/ 109 w 170"/>
                <a:gd name="T41" fmla="*/ 79 h 79"/>
                <a:gd name="T42" fmla="*/ 111 w 170"/>
                <a:gd name="T43" fmla="*/ 74 h 79"/>
                <a:gd name="T44" fmla="*/ 161 w 170"/>
                <a:gd name="T45" fmla="*/ 59 h 79"/>
                <a:gd name="T46" fmla="*/ 161 w 170"/>
                <a:gd name="T47" fmla="*/ 60 h 79"/>
                <a:gd name="T48" fmla="*/ 111 w 170"/>
                <a:gd name="T49" fmla="*/ 74 h 79"/>
                <a:gd name="T50" fmla="*/ 31 w 170"/>
                <a:gd name="T51" fmla="*/ 58 h 79"/>
                <a:gd name="T52" fmla="*/ 7 w 170"/>
                <a:gd name="T53" fmla="*/ 30 h 79"/>
                <a:gd name="T54" fmla="*/ 138 w 170"/>
                <a:gd name="T55" fmla="*/ 45 h 79"/>
                <a:gd name="T56" fmla="*/ 128 w 170"/>
                <a:gd name="T57" fmla="*/ 38 h 79"/>
                <a:gd name="T58" fmla="*/ 89 w 170"/>
                <a:gd name="T59" fmla="*/ 9 h 79"/>
                <a:gd name="T60" fmla="*/ 128 w 170"/>
                <a:gd name="T61" fmla="*/ 38 h 79"/>
                <a:gd name="T62" fmla="*/ 7 w 170"/>
                <a:gd name="T63" fmla="*/ 30 h 79"/>
                <a:gd name="T64" fmla="*/ 71 w 170"/>
                <a:gd name="T65" fmla="*/ 6 h 79"/>
                <a:gd name="T66" fmla="*/ 71 w 170"/>
                <a:gd name="T67" fmla="*/ 6 h 79"/>
                <a:gd name="T68" fmla="*/ 80 w 170"/>
                <a:gd name="T69" fmla="*/ 4 h 79"/>
                <a:gd name="T70" fmla="*/ 89 w 170"/>
                <a:gd name="T71" fmla="*/ 9 h 79"/>
                <a:gd name="T72" fmla="*/ 74 w 170"/>
                <a:gd name="T73" fmla="*/ 5 h 79"/>
                <a:gd name="T74" fmla="*/ 79 w 170"/>
                <a:gd name="T75" fmla="*/ 4 h 79"/>
                <a:gd name="T76" fmla="*/ 79 w 170"/>
                <a:gd name="T77" fmla="*/ 4 h 79"/>
                <a:gd name="T78" fmla="*/ 79 w 170"/>
                <a:gd name="T79" fmla="*/ 4 h 79"/>
                <a:gd name="T80" fmla="*/ 79 w 170"/>
                <a:gd name="T81" fmla="*/ 3 h 79"/>
                <a:gd name="T82" fmla="*/ 80 w 170"/>
                <a:gd name="T83" fmla="*/ 4 h 79"/>
                <a:gd name="T84" fmla="*/ 80 w 170"/>
                <a:gd name="T85" fmla="*/ 4 h 79"/>
                <a:gd name="T86" fmla="*/ 80 w 170"/>
                <a:gd name="T87" fmla="*/ 4 h 79"/>
                <a:gd name="T88" fmla="*/ 80 w 170"/>
                <a:gd name="T89" fmla="*/ 4 h 79"/>
                <a:gd name="T90" fmla="*/ 80 w 170"/>
                <a:gd name="T91" fmla="*/ 4 h 79"/>
                <a:gd name="T92" fmla="*/ 80 w 170"/>
                <a:gd name="T93" fmla="*/ 4 h 79"/>
                <a:gd name="T94" fmla="*/ 80 w 170"/>
                <a:gd name="T95" fmla="*/ 4 h 79"/>
                <a:gd name="T96" fmla="*/ 80 w 170"/>
                <a:gd name="T97" fmla="*/ 4 h 79"/>
                <a:gd name="T98" fmla="*/ 80 w 170"/>
                <a:gd name="T99" fmla="*/ 4 h 79"/>
                <a:gd name="T100" fmla="*/ 80 w 170"/>
                <a:gd name="T101" fmla="*/ 4 h 79"/>
                <a:gd name="T102" fmla="*/ 80 w 170"/>
                <a:gd name="T103" fmla="*/ 4 h 79"/>
                <a:gd name="T104" fmla="*/ 80 w 170"/>
                <a:gd name="T105" fmla="*/ 4 h 79"/>
                <a:gd name="T106" fmla="*/ 79 w 170"/>
                <a:gd name="T107" fmla="*/ 4 h 79"/>
                <a:gd name="T108" fmla="*/ 79 w 170"/>
                <a:gd name="T109" fmla="*/ 4 h 79"/>
                <a:gd name="T110" fmla="*/ 79 w 170"/>
                <a:gd name="T111" fmla="*/ 4 h 79"/>
                <a:gd name="T112" fmla="*/ 79 w 170"/>
                <a:gd name="T113" fmla="*/ 4 h 79"/>
                <a:gd name="T114" fmla="*/ 163 w 170"/>
                <a:gd name="T115" fmla="*/ 56 h 79"/>
                <a:gd name="T116" fmla="*/ 163 w 170"/>
                <a:gd name="T117" fmla="*/ 56 h 79"/>
                <a:gd name="T118" fmla="*/ 163 w 170"/>
                <a:gd name="T119" fmla="*/ 56 h 79"/>
                <a:gd name="T120" fmla="*/ 163 w 170"/>
                <a:gd name="T121" fmla="*/ 56 h 79"/>
                <a:gd name="T122" fmla="*/ 163 w 170"/>
                <a:gd name="T123" fmla="*/ 56 h 79"/>
                <a:gd name="T124" fmla="*/ 163 w 170"/>
                <a:gd name="T125" fmla="*/ 56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79">
                  <a:moveTo>
                    <a:pt x="108" y="77"/>
                  </a:moveTo>
                  <a:cubicBezTo>
                    <a:pt x="107" y="73"/>
                    <a:pt x="107" y="73"/>
                    <a:pt x="107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5" y="54"/>
                    <a:pt x="136" y="48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09" y="30"/>
                    <a:pt x="91" y="17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2"/>
                    <a:pt x="7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8" y="2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0"/>
                    <a:pt x="114" y="23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46" y="45"/>
                    <a:pt x="161" y="55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7"/>
                    <a:pt x="108" y="77"/>
                    <a:pt x="108" y="77"/>
                  </a:cubicBezTo>
                  <a:close/>
                  <a:moveTo>
                    <a:pt x="111" y="74"/>
                  </a:moveTo>
                  <a:cubicBezTo>
                    <a:pt x="161" y="60"/>
                    <a:pt x="161" y="60"/>
                    <a:pt x="161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lose/>
                  <a:moveTo>
                    <a:pt x="7" y="30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128" y="38"/>
                  </a:moveTo>
                  <a:cubicBezTo>
                    <a:pt x="131" y="40"/>
                    <a:pt x="135" y="43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5" y="43"/>
                    <a:pt x="131" y="40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11" y="26"/>
                    <a:pt x="93" y="14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3" y="14"/>
                    <a:pt x="111" y="26"/>
                    <a:pt x="128" y="38"/>
                  </a:cubicBezTo>
                  <a:close/>
                  <a:moveTo>
                    <a:pt x="71" y="6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89" y="9"/>
                  </a:moveTo>
                  <a:cubicBezTo>
                    <a:pt x="87" y="6"/>
                    <a:pt x="83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3" y="5"/>
                    <a:pt x="87" y="6"/>
                    <a:pt x="89" y="9"/>
                  </a:cubicBezTo>
                  <a:close/>
                  <a:moveTo>
                    <a:pt x="79" y="4"/>
                  </a:moveTo>
                  <a:cubicBezTo>
                    <a:pt x="77" y="4"/>
                    <a:pt x="76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5"/>
                    <a:pt x="77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94"/>
            <p:cNvSpPr/>
            <p:nvPr/>
          </p:nvSpPr>
          <p:spPr bwMode="auto">
            <a:xfrm>
              <a:off x="4554539" y="420689"/>
              <a:ext cx="11113" cy="131763"/>
            </a:xfrm>
            <a:custGeom>
              <a:gdLst>
                <a:gd name="T0" fmla="*/ 0 w 7"/>
                <a:gd name="T1" fmla="*/ 83 h 83"/>
                <a:gd name="T2" fmla="*/ 3 w 7"/>
                <a:gd name="T3" fmla="*/ 0 h 83"/>
                <a:gd name="T4" fmla="*/ 7 w 7"/>
                <a:gd name="T5" fmla="*/ 0 h 83"/>
                <a:gd name="T6" fmla="*/ 4 w 7"/>
                <a:gd name="T7" fmla="*/ 83 h 83"/>
                <a:gd name="T8" fmla="*/ 0 w 7"/>
                <a:gd name="T9" fmla="*/ 83 h 83"/>
                <a:gd name="T10" fmla="*/ 0 w 7"/>
                <a:gd name="T11" fmla="*/ 83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3">
                  <a:moveTo>
                    <a:pt x="0" y="8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495"/>
            <p:cNvSpPr>
              <a:spLocks noEditPoints="1"/>
            </p:cNvSpPr>
            <p:nvPr/>
          </p:nvSpPr>
          <p:spPr bwMode="auto">
            <a:xfrm>
              <a:off x="4551364" y="417514"/>
              <a:ext cx="19050" cy="138113"/>
            </a:xfrm>
            <a:custGeom>
              <a:gdLst>
                <a:gd name="T0" fmla="*/ 6 w 12"/>
                <a:gd name="T1" fmla="*/ 87 h 87"/>
                <a:gd name="T2" fmla="*/ 2 w 12"/>
                <a:gd name="T3" fmla="*/ 87 h 87"/>
                <a:gd name="T4" fmla="*/ 2 w 12"/>
                <a:gd name="T5" fmla="*/ 85 h 87"/>
                <a:gd name="T6" fmla="*/ 4 w 12"/>
                <a:gd name="T7" fmla="*/ 85 h 87"/>
                <a:gd name="T8" fmla="*/ 2 w 12"/>
                <a:gd name="T9" fmla="*/ 85 h 87"/>
                <a:gd name="T10" fmla="*/ 2 w 12"/>
                <a:gd name="T11" fmla="*/ 87 h 87"/>
                <a:gd name="T12" fmla="*/ 0 w 12"/>
                <a:gd name="T13" fmla="*/ 87 h 87"/>
                <a:gd name="T14" fmla="*/ 3 w 12"/>
                <a:gd name="T15" fmla="*/ 0 h 87"/>
                <a:gd name="T16" fmla="*/ 12 w 12"/>
                <a:gd name="T17" fmla="*/ 0 h 87"/>
                <a:gd name="T18" fmla="*/ 8 w 12"/>
                <a:gd name="T19" fmla="*/ 87 h 87"/>
                <a:gd name="T20" fmla="*/ 6 w 12"/>
                <a:gd name="T21" fmla="*/ 87 h 87"/>
                <a:gd name="T22" fmla="*/ 6 w 12"/>
                <a:gd name="T23" fmla="*/ 87 h 87"/>
                <a:gd name="T24" fmla="*/ 4 w 12"/>
                <a:gd name="T25" fmla="*/ 82 h 87"/>
                <a:gd name="T26" fmla="*/ 7 w 12"/>
                <a:gd name="T27" fmla="*/ 5 h 87"/>
                <a:gd name="T28" fmla="*/ 4 w 12"/>
                <a:gd name="T29" fmla="*/ 82 h 87"/>
                <a:gd name="T30" fmla="*/ 4 w 12"/>
                <a:gd name="T31" fmla="*/ 82 h 87"/>
                <a:gd name="T32" fmla="*/ 4 w 12"/>
                <a:gd name="T33" fmla="*/ 82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7">
                  <a:moveTo>
                    <a:pt x="6" y="87"/>
                  </a:move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0"/>
                  </a:lnTo>
                  <a:lnTo>
                    <a:pt x="12" y="0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7"/>
                  </a:lnTo>
                  <a:close/>
                  <a:moveTo>
                    <a:pt x="4" y="82"/>
                  </a:moveTo>
                  <a:lnTo>
                    <a:pt x="7" y="5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96"/>
            <p:cNvSpPr>
              <a:spLocks noEditPoints="1"/>
            </p:cNvSpPr>
            <p:nvPr/>
          </p:nvSpPr>
          <p:spPr bwMode="auto">
            <a:xfrm>
              <a:off x="4549777" y="547689"/>
              <a:ext cx="14288" cy="20638"/>
            </a:xfrm>
            <a:custGeom>
              <a:gdLst>
                <a:gd name="T0" fmla="*/ 0 w 9"/>
                <a:gd name="T1" fmla="*/ 6 h 11"/>
                <a:gd name="T2" fmla="*/ 4 w 9"/>
                <a:gd name="T3" fmla="*/ 0 h 11"/>
                <a:gd name="T4" fmla="*/ 4 w 9"/>
                <a:gd name="T5" fmla="*/ 0 h 11"/>
                <a:gd name="T6" fmla="*/ 9 w 9"/>
                <a:gd name="T7" fmla="*/ 6 h 11"/>
                <a:gd name="T8" fmla="*/ 9 w 9"/>
                <a:gd name="T9" fmla="*/ 6 h 11"/>
                <a:gd name="T10" fmla="*/ 4 w 9"/>
                <a:gd name="T11" fmla="*/ 11 h 11"/>
                <a:gd name="T12" fmla="*/ 4 w 9"/>
                <a:gd name="T13" fmla="*/ 11 h 11"/>
                <a:gd name="T14" fmla="*/ 0 w 9"/>
                <a:gd name="T15" fmla="*/ 6 h 11"/>
                <a:gd name="T16" fmla="*/ 4 w 9"/>
                <a:gd name="T17" fmla="*/ 4 h 11"/>
                <a:gd name="T18" fmla="*/ 4 w 9"/>
                <a:gd name="T19" fmla="*/ 6 h 11"/>
                <a:gd name="T20" fmla="*/ 4 w 9"/>
                <a:gd name="T21" fmla="*/ 6 h 11"/>
                <a:gd name="T22" fmla="*/ 4 w 9"/>
                <a:gd name="T23" fmla="*/ 7 h 11"/>
                <a:gd name="T24" fmla="*/ 4 w 9"/>
                <a:gd name="T25" fmla="*/ 7 h 11"/>
                <a:gd name="T26" fmla="*/ 4 w 9"/>
                <a:gd name="T27" fmla="*/ 7 h 11"/>
                <a:gd name="T28" fmla="*/ 4 w 9"/>
                <a:gd name="T29" fmla="*/ 7 h 11"/>
                <a:gd name="T30" fmla="*/ 4 w 9"/>
                <a:gd name="T31" fmla="*/ 7 h 11"/>
                <a:gd name="T32" fmla="*/ 4 w 9"/>
                <a:gd name="T33" fmla="*/ 7 h 11"/>
                <a:gd name="T34" fmla="*/ 5 w 9"/>
                <a:gd name="T35" fmla="*/ 6 h 11"/>
                <a:gd name="T36" fmla="*/ 5 w 9"/>
                <a:gd name="T37" fmla="*/ 6 h 11"/>
                <a:gd name="T38" fmla="*/ 4 w 9"/>
                <a:gd name="T39" fmla="*/ 4 h 11"/>
                <a:gd name="T40" fmla="*/ 4 w 9"/>
                <a:gd name="T41" fmla="*/ 4 h 11"/>
                <a:gd name="T42" fmla="*/ 4 w 9"/>
                <a:gd name="T43" fmla="*/ 4 h 11"/>
                <a:gd name="T44" fmla="*/ 4 w 9"/>
                <a:gd name="T45" fmla="*/ 4 h 11"/>
                <a:gd name="T46" fmla="*/ 4 w 9"/>
                <a:gd name="T47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8"/>
                    <a:pt x="0" y="6"/>
                  </a:cubicBezTo>
                  <a:close/>
                  <a:moveTo>
                    <a:pt x="4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97"/>
            <p:cNvSpPr>
              <a:spLocks noEditPoints="1"/>
            </p:cNvSpPr>
            <p:nvPr/>
          </p:nvSpPr>
          <p:spPr bwMode="auto">
            <a:xfrm>
              <a:off x="4543427" y="544514"/>
              <a:ext cx="25400" cy="26988"/>
            </a:xfrm>
            <a:custGeom>
              <a:gdLst>
                <a:gd name="T0" fmla="*/ 3 w 14"/>
                <a:gd name="T1" fmla="*/ 8 h 15"/>
                <a:gd name="T2" fmla="*/ 7 w 14"/>
                <a:gd name="T3" fmla="*/ 0 h 15"/>
                <a:gd name="T4" fmla="*/ 14 w 14"/>
                <a:gd name="T5" fmla="*/ 8 h 15"/>
                <a:gd name="T6" fmla="*/ 7 w 14"/>
                <a:gd name="T7" fmla="*/ 15 h 15"/>
                <a:gd name="T8" fmla="*/ 1 w 14"/>
                <a:gd name="T9" fmla="*/ 8 h 15"/>
                <a:gd name="T10" fmla="*/ 7 w 14"/>
                <a:gd name="T11" fmla="*/ 11 h 15"/>
                <a:gd name="T12" fmla="*/ 6 w 14"/>
                <a:gd name="T13" fmla="*/ 11 h 15"/>
                <a:gd name="T14" fmla="*/ 6 w 14"/>
                <a:gd name="T15" fmla="*/ 11 h 15"/>
                <a:gd name="T16" fmla="*/ 6 w 14"/>
                <a:gd name="T17" fmla="*/ 11 h 15"/>
                <a:gd name="T18" fmla="*/ 7 w 14"/>
                <a:gd name="T19" fmla="*/ 11 h 15"/>
                <a:gd name="T20" fmla="*/ 5 w 14"/>
                <a:gd name="T21" fmla="*/ 10 h 15"/>
                <a:gd name="T22" fmla="*/ 5 w 14"/>
                <a:gd name="T23" fmla="*/ 9 h 15"/>
                <a:gd name="T24" fmla="*/ 6 w 14"/>
                <a:gd name="T25" fmla="*/ 11 h 15"/>
                <a:gd name="T26" fmla="*/ 9 w 14"/>
                <a:gd name="T27" fmla="*/ 9 h 15"/>
                <a:gd name="T28" fmla="*/ 9 w 14"/>
                <a:gd name="T29" fmla="*/ 10 h 15"/>
                <a:gd name="T30" fmla="*/ 9 w 14"/>
                <a:gd name="T31" fmla="*/ 10 h 15"/>
                <a:gd name="T32" fmla="*/ 9 w 14"/>
                <a:gd name="T33" fmla="*/ 9 h 15"/>
                <a:gd name="T34" fmla="*/ 9 w 14"/>
                <a:gd name="T35" fmla="*/ 9 h 15"/>
                <a:gd name="T36" fmla="*/ 9 w 14"/>
                <a:gd name="T37" fmla="*/ 9 h 15"/>
                <a:gd name="T38" fmla="*/ 9 w 14"/>
                <a:gd name="T39" fmla="*/ 9 h 15"/>
                <a:gd name="T40" fmla="*/ 8 w 14"/>
                <a:gd name="T41" fmla="*/ 8 h 15"/>
                <a:gd name="T42" fmla="*/ 9 w 14"/>
                <a:gd name="T43" fmla="*/ 6 h 15"/>
                <a:gd name="T44" fmla="*/ 9 w 14"/>
                <a:gd name="T45" fmla="*/ 5 h 15"/>
                <a:gd name="T46" fmla="*/ 9 w 14"/>
                <a:gd name="T47" fmla="*/ 5 h 15"/>
                <a:gd name="T48" fmla="*/ 9 w 14"/>
                <a:gd name="T49" fmla="*/ 6 h 15"/>
                <a:gd name="T50" fmla="*/ 7 w 14"/>
                <a:gd name="T51" fmla="*/ 4 h 15"/>
                <a:gd name="T52" fmla="*/ 6 w 14"/>
                <a:gd name="T53" fmla="*/ 4 h 15"/>
                <a:gd name="T54" fmla="*/ 9 w 14"/>
                <a:gd name="T55" fmla="*/ 6 h 15"/>
                <a:gd name="T56" fmla="*/ 6 w 14"/>
                <a:gd name="T57" fmla="*/ 6 h 15"/>
                <a:gd name="T58" fmla="*/ 7 w 14"/>
                <a:gd name="T59" fmla="*/ 6 h 15"/>
                <a:gd name="T60" fmla="*/ 5 w 14"/>
                <a:gd name="T61" fmla="*/ 6 h 15"/>
                <a:gd name="T62" fmla="*/ 5 w 14"/>
                <a:gd name="T63" fmla="*/ 5 h 15"/>
                <a:gd name="T64" fmla="*/ 5 w 14"/>
                <a:gd name="T65" fmla="*/ 5 h 15"/>
                <a:gd name="T66" fmla="*/ 5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8 w 14"/>
                <a:gd name="T73" fmla="*/ 5 h 15"/>
                <a:gd name="T74" fmla="*/ 8 w 14"/>
                <a:gd name="T75" fmla="*/ 4 h 15"/>
                <a:gd name="T76" fmla="*/ 9 w 14"/>
                <a:gd name="T77" fmla="*/ 5 h 15"/>
                <a:gd name="T78" fmla="*/ 8 w 14"/>
                <a:gd name="T79" fmla="*/ 4 h 15"/>
                <a:gd name="T80" fmla="*/ 8 w 14"/>
                <a:gd name="T81" fmla="*/ 4 h 15"/>
                <a:gd name="T82" fmla="*/ 8 w 14"/>
                <a:gd name="T83" fmla="*/ 4 h 15"/>
                <a:gd name="T84" fmla="*/ 8 w 14"/>
                <a:gd name="T85" fmla="*/ 4 h 15"/>
                <a:gd name="T86" fmla="*/ 8 w 14"/>
                <a:gd name="T87" fmla="*/ 4 h 15"/>
                <a:gd name="T88" fmla="*/ 8 w 14"/>
                <a:gd name="T89" fmla="*/ 4 h 15"/>
                <a:gd name="T90" fmla="*/ 8 w 14"/>
                <a:gd name="T91" fmla="*/ 4 h 15"/>
                <a:gd name="T92" fmla="*/ 8 w 14"/>
                <a:gd name="T93" fmla="*/ 4 h 15"/>
                <a:gd name="T94" fmla="*/ 8 w 14"/>
                <a:gd name="T95" fmla="*/ 4 h 15"/>
                <a:gd name="T96" fmla="*/ 8 w 14"/>
                <a:gd name="T97" fmla="*/ 4 h 15"/>
                <a:gd name="T98" fmla="*/ 8 w 14"/>
                <a:gd name="T9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5">
                  <a:moveTo>
                    <a:pt x="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4" y="4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1" y="8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498"/>
            <p:cNvSpPr/>
            <p:nvPr/>
          </p:nvSpPr>
          <p:spPr bwMode="auto">
            <a:xfrm>
              <a:off x="4367214" y="514351"/>
              <a:ext cx="96838" cy="47625"/>
            </a:xfrm>
            <a:custGeom>
              <a:gdLst>
                <a:gd name="T0" fmla="*/ 0 w 55"/>
                <a:gd name="T1" fmla="*/ 14 h 28"/>
                <a:gd name="T2" fmla="*/ 2 w 55"/>
                <a:gd name="T3" fmla="*/ 11 h 28"/>
                <a:gd name="T4" fmla="*/ 11 w 55"/>
                <a:gd name="T5" fmla="*/ 18 h 28"/>
                <a:gd name="T6" fmla="*/ 11 w 55"/>
                <a:gd name="T7" fmla="*/ 18 h 28"/>
                <a:gd name="T8" fmla="*/ 25 w 55"/>
                <a:gd name="T9" fmla="*/ 24 h 28"/>
                <a:gd name="T10" fmla="*/ 25 w 55"/>
                <a:gd name="T11" fmla="*/ 24 h 28"/>
                <a:gd name="T12" fmla="*/ 26 w 55"/>
                <a:gd name="T13" fmla="*/ 24 h 28"/>
                <a:gd name="T14" fmla="*/ 26 w 55"/>
                <a:gd name="T15" fmla="*/ 24 h 28"/>
                <a:gd name="T16" fmla="*/ 42 w 55"/>
                <a:gd name="T17" fmla="*/ 12 h 28"/>
                <a:gd name="T18" fmla="*/ 42 w 55"/>
                <a:gd name="T19" fmla="*/ 12 h 28"/>
                <a:gd name="T20" fmla="*/ 52 w 55"/>
                <a:gd name="T21" fmla="*/ 0 h 28"/>
                <a:gd name="T22" fmla="*/ 52 w 55"/>
                <a:gd name="T23" fmla="*/ 0 h 28"/>
                <a:gd name="T24" fmla="*/ 55 w 55"/>
                <a:gd name="T25" fmla="*/ 3 h 28"/>
                <a:gd name="T26" fmla="*/ 45 w 55"/>
                <a:gd name="T27" fmla="*/ 14 h 28"/>
                <a:gd name="T28" fmla="*/ 45 w 55"/>
                <a:gd name="T29" fmla="*/ 14 h 28"/>
                <a:gd name="T30" fmla="*/ 26 w 55"/>
                <a:gd name="T31" fmla="*/ 28 h 28"/>
                <a:gd name="T32" fmla="*/ 26 w 55"/>
                <a:gd name="T33" fmla="*/ 28 h 28"/>
                <a:gd name="T34" fmla="*/ 25 w 55"/>
                <a:gd name="T35" fmla="*/ 28 h 28"/>
                <a:gd name="T36" fmla="*/ 25 w 55"/>
                <a:gd name="T37" fmla="*/ 28 h 28"/>
                <a:gd name="T38" fmla="*/ 0 w 55"/>
                <a:gd name="T3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8">
                  <a:moveTo>
                    <a:pt x="0" y="14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6" y="14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21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3"/>
                    <a:pt x="36" y="17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1" y="8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20"/>
                    <a:pt x="32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5" y="27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499"/>
            <p:cNvSpPr>
              <a:spLocks noEditPoints="1"/>
            </p:cNvSpPr>
            <p:nvPr/>
          </p:nvSpPr>
          <p:spPr bwMode="auto">
            <a:xfrm>
              <a:off x="4360864" y="509589"/>
              <a:ext cx="107950" cy="55563"/>
            </a:xfrm>
            <a:custGeom>
              <a:gdLst>
                <a:gd name="T0" fmla="*/ 0 w 62"/>
                <a:gd name="T1" fmla="*/ 18 h 32"/>
                <a:gd name="T2" fmla="*/ 6 w 62"/>
                <a:gd name="T3" fmla="*/ 11 h 32"/>
                <a:gd name="T4" fmla="*/ 7 w 62"/>
                <a:gd name="T5" fmla="*/ 12 h 32"/>
                <a:gd name="T6" fmla="*/ 8 w 62"/>
                <a:gd name="T7" fmla="*/ 12 h 32"/>
                <a:gd name="T8" fmla="*/ 8 w 62"/>
                <a:gd name="T9" fmla="*/ 12 h 32"/>
                <a:gd name="T10" fmla="*/ 8 w 62"/>
                <a:gd name="T11" fmla="*/ 12 h 32"/>
                <a:gd name="T12" fmla="*/ 8 w 62"/>
                <a:gd name="T13" fmla="*/ 12 h 32"/>
                <a:gd name="T14" fmla="*/ 10 w 62"/>
                <a:gd name="T15" fmla="*/ 14 h 32"/>
                <a:gd name="T16" fmla="*/ 16 w 62"/>
                <a:gd name="T17" fmla="*/ 18 h 32"/>
                <a:gd name="T18" fmla="*/ 29 w 62"/>
                <a:gd name="T19" fmla="*/ 24 h 32"/>
                <a:gd name="T20" fmla="*/ 29 w 62"/>
                <a:gd name="T21" fmla="*/ 24 h 32"/>
                <a:gd name="T22" fmla="*/ 30 w 62"/>
                <a:gd name="T23" fmla="*/ 24 h 32"/>
                <a:gd name="T24" fmla="*/ 44 w 62"/>
                <a:gd name="T25" fmla="*/ 12 h 32"/>
                <a:gd name="T26" fmla="*/ 55 w 62"/>
                <a:gd name="T27" fmla="*/ 1 h 32"/>
                <a:gd name="T28" fmla="*/ 55 w 62"/>
                <a:gd name="T29" fmla="*/ 0 h 32"/>
                <a:gd name="T30" fmla="*/ 56 w 62"/>
                <a:gd name="T31" fmla="*/ 0 h 32"/>
                <a:gd name="T32" fmla="*/ 61 w 62"/>
                <a:gd name="T33" fmla="*/ 6 h 32"/>
                <a:gd name="T34" fmla="*/ 61 w 62"/>
                <a:gd name="T35" fmla="*/ 6 h 32"/>
                <a:gd name="T36" fmla="*/ 60 w 62"/>
                <a:gd name="T37" fmla="*/ 7 h 32"/>
                <a:gd name="T38" fmla="*/ 58 w 62"/>
                <a:gd name="T39" fmla="*/ 10 h 32"/>
                <a:gd name="T40" fmla="*/ 50 w 62"/>
                <a:gd name="T41" fmla="*/ 18 h 32"/>
                <a:gd name="T42" fmla="*/ 31 w 62"/>
                <a:gd name="T43" fmla="*/ 31 h 32"/>
                <a:gd name="T44" fmla="*/ 29 w 62"/>
                <a:gd name="T45" fmla="*/ 32 h 32"/>
                <a:gd name="T46" fmla="*/ 3 w 62"/>
                <a:gd name="T47" fmla="*/ 18 h 32"/>
                <a:gd name="T48" fmla="*/ 30 w 62"/>
                <a:gd name="T49" fmla="*/ 28 h 32"/>
                <a:gd name="T50" fmla="*/ 30 w 62"/>
                <a:gd name="T51" fmla="*/ 27 h 32"/>
                <a:gd name="T52" fmla="*/ 30 w 62"/>
                <a:gd name="T53" fmla="*/ 28 h 32"/>
                <a:gd name="T54" fmla="*/ 29 w 62"/>
                <a:gd name="T55" fmla="*/ 28 h 32"/>
                <a:gd name="T56" fmla="*/ 29 w 62"/>
                <a:gd name="T57" fmla="*/ 28 h 32"/>
                <a:gd name="T58" fmla="*/ 28 w 62"/>
                <a:gd name="T59" fmla="*/ 28 h 32"/>
                <a:gd name="T60" fmla="*/ 14 w 62"/>
                <a:gd name="T61" fmla="*/ 21 h 32"/>
                <a:gd name="T62" fmla="*/ 21 w 62"/>
                <a:gd name="T63" fmla="*/ 25 h 32"/>
                <a:gd name="T64" fmla="*/ 14 w 62"/>
                <a:gd name="T65" fmla="*/ 21 h 32"/>
                <a:gd name="T66" fmla="*/ 9 w 62"/>
                <a:gd name="T67" fmla="*/ 18 h 32"/>
                <a:gd name="T68" fmla="*/ 41 w 62"/>
                <a:gd name="T69" fmla="*/ 21 h 32"/>
                <a:gd name="T70" fmla="*/ 47 w 62"/>
                <a:gd name="T71" fmla="*/ 15 h 32"/>
                <a:gd name="T72" fmla="*/ 47 w 62"/>
                <a:gd name="T73" fmla="*/ 15 h 32"/>
                <a:gd name="T74" fmla="*/ 3 w 62"/>
                <a:gd name="T75" fmla="*/ 18 h 32"/>
                <a:gd name="T76" fmla="*/ 5 w 62"/>
                <a:gd name="T77" fmla="*/ 18 h 32"/>
                <a:gd name="T78" fmla="*/ 3 w 62"/>
                <a:gd name="T79" fmla="*/ 18 h 32"/>
                <a:gd name="T80" fmla="*/ 52 w 62"/>
                <a:gd name="T81" fmla="*/ 9 h 32"/>
                <a:gd name="T82" fmla="*/ 48 w 62"/>
                <a:gd name="T83" fmla="*/ 1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4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1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9" y="18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6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2"/>
                    <a:pt x="53" y="15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4" y="24"/>
                    <a:pt x="37" y="30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8" y="31"/>
                    <a:pt x="6" y="20"/>
                    <a:pt x="3" y="18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lose/>
                  <a:moveTo>
                    <a:pt x="14" y="21"/>
                  </a:moveTo>
                  <a:cubicBezTo>
                    <a:pt x="16" y="23"/>
                    <a:pt x="18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4"/>
                    <a:pt x="16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2" y="20"/>
                    <a:pt x="14" y="21"/>
                  </a:cubicBezTo>
                  <a:close/>
                  <a:moveTo>
                    <a:pt x="41" y="21"/>
                  </a:moveTo>
                  <a:cubicBezTo>
                    <a:pt x="43" y="19"/>
                    <a:pt x="45" y="17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7"/>
                    <a:pt x="43" y="19"/>
                    <a:pt x="41" y="21"/>
                  </a:cubicBezTo>
                  <a:close/>
                  <a:moveTo>
                    <a:pt x="3" y="1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48" y="14"/>
                  </a:moveTo>
                  <a:cubicBezTo>
                    <a:pt x="50" y="12"/>
                    <a:pt x="51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11"/>
                    <a:pt x="50" y="1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500"/>
            <p:cNvSpPr/>
            <p:nvPr/>
          </p:nvSpPr>
          <p:spPr bwMode="auto">
            <a:xfrm>
              <a:off x="4362452" y="527051"/>
              <a:ext cx="14288" cy="17463"/>
            </a:xfrm>
            <a:custGeom>
              <a:gdLst>
                <a:gd name="T0" fmla="*/ 0 w 9"/>
                <a:gd name="T1" fmla="*/ 9 h 11"/>
                <a:gd name="T2" fmla="*/ 5 w 9"/>
                <a:gd name="T3" fmla="*/ 0 h 11"/>
                <a:gd name="T4" fmla="*/ 9 w 9"/>
                <a:gd name="T5" fmla="*/ 2 h 11"/>
                <a:gd name="T6" fmla="*/ 5 w 9"/>
                <a:gd name="T7" fmla="*/ 11 h 11"/>
                <a:gd name="T8" fmla="*/ 0 w 9"/>
                <a:gd name="T9" fmla="*/ 9 h 11"/>
                <a:gd name="T10" fmla="*/ 0 w 9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501"/>
            <p:cNvSpPr>
              <a:spLocks noEditPoints="1"/>
            </p:cNvSpPr>
            <p:nvPr/>
          </p:nvSpPr>
          <p:spPr bwMode="auto">
            <a:xfrm>
              <a:off x="4359277" y="523876"/>
              <a:ext cx="20638" cy="26988"/>
            </a:xfrm>
            <a:custGeom>
              <a:gdLst>
                <a:gd name="T0" fmla="*/ 5 w 13"/>
                <a:gd name="T1" fmla="*/ 15 h 17"/>
                <a:gd name="T2" fmla="*/ 2 w 13"/>
                <a:gd name="T3" fmla="*/ 13 h 17"/>
                <a:gd name="T4" fmla="*/ 2 w 13"/>
                <a:gd name="T5" fmla="*/ 11 h 17"/>
                <a:gd name="T6" fmla="*/ 4 w 13"/>
                <a:gd name="T7" fmla="*/ 12 h 17"/>
                <a:gd name="T8" fmla="*/ 2 w 13"/>
                <a:gd name="T9" fmla="*/ 11 h 17"/>
                <a:gd name="T10" fmla="*/ 2 w 13"/>
                <a:gd name="T11" fmla="*/ 13 h 17"/>
                <a:gd name="T12" fmla="*/ 0 w 13"/>
                <a:gd name="T13" fmla="*/ 12 h 17"/>
                <a:gd name="T14" fmla="*/ 5 w 13"/>
                <a:gd name="T15" fmla="*/ 0 h 17"/>
                <a:gd name="T16" fmla="*/ 13 w 13"/>
                <a:gd name="T17" fmla="*/ 3 h 17"/>
                <a:gd name="T18" fmla="*/ 8 w 13"/>
                <a:gd name="T19" fmla="*/ 17 h 17"/>
                <a:gd name="T20" fmla="*/ 5 w 13"/>
                <a:gd name="T21" fmla="*/ 15 h 17"/>
                <a:gd name="T22" fmla="*/ 5 w 13"/>
                <a:gd name="T23" fmla="*/ 15 h 17"/>
                <a:gd name="T24" fmla="*/ 7 w 13"/>
                <a:gd name="T25" fmla="*/ 9 h 17"/>
                <a:gd name="T26" fmla="*/ 8 w 13"/>
                <a:gd name="T27" fmla="*/ 6 h 17"/>
                <a:gd name="T28" fmla="*/ 8 w 13"/>
                <a:gd name="T29" fmla="*/ 6 h 17"/>
                <a:gd name="T30" fmla="*/ 7 w 13"/>
                <a:gd name="T31" fmla="*/ 9 h 17"/>
                <a:gd name="T32" fmla="*/ 7 w 13"/>
                <a:gd name="T33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" y="9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502"/>
            <p:cNvSpPr/>
            <p:nvPr/>
          </p:nvSpPr>
          <p:spPr bwMode="auto">
            <a:xfrm>
              <a:off x="4446589" y="506414"/>
              <a:ext cx="17463" cy="19050"/>
            </a:xfrm>
            <a:custGeom>
              <a:gdLst>
                <a:gd name="T0" fmla="*/ 0 w 11"/>
                <a:gd name="T1" fmla="*/ 2 h 12"/>
                <a:gd name="T2" fmla="*/ 3 w 11"/>
                <a:gd name="T3" fmla="*/ 0 h 12"/>
                <a:gd name="T4" fmla="*/ 11 w 11"/>
                <a:gd name="T5" fmla="*/ 9 h 12"/>
                <a:gd name="T6" fmla="*/ 7 w 11"/>
                <a:gd name="T7" fmla="*/ 12 h 12"/>
                <a:gd name="T8" fmla="*/ 0 w 11"/>
                <a:gd name="T9" fmla="*/ 2 h 12"/>
                <a:gd name="T10" fmla="*/ 0 w 11"/>
                <a:gd name="T1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3" y="0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03"/>
            <p:cNvSpPr/>
            <p:nvPr/>
          </p:nvSpPr>
          <p:spPr bwMode="auto">
            <a:xfrm>
              <a:off x="4440239" y="501651"/>
              <a:ext cx="28575" cy="28575"/>
            </a:xfrm>
            <a:custGeom>
              <a:gdLst>
                <a:gd name="T0" fmla="*/ 3 w 18"/>
                <a:gd name="T1" fmla="*/ 8 h 18"/>
                <a:gd name="T2" fmla="*/ 4 w 18"/>
                <a:gd name="T3" fmla="*/ 5 h 18"/>
                <a:gd name="T4" fmla="*/ 5 w 18"/>
                <a:gd name="T5" fmla="*/ 8 h 18"/>
                <a:gd name="T6" fmla="*/ 4 w 18"/>
                <a:gd name="T7" fmla="*/ 5 h 18"/>
                <a:gd name="T8" fmla="*/ 3 w 18"/>
                <a:gd name="T9" fmla="*/ 8 h 18"/>
                <a:gd name="T10" fmla="*/ 0 w 18"/>
                <a:gd name="T11" fmla="*/ 5 h 18"/>
                <a:gd name="T12" fmla="*/ 8 w 18"/>
                <a:gd name="T13" fmla="*/ 0 h 18"/>
                <a:gd name="T14" fmla="*/ 18 w 18"/>
                <a:gd name="T15" fmla="*/ 13 h 18"/>
                <a:gd name="T16" fmla="*/ 11 w 18"/>
                <a:gd name="T17" fmla="*/ 18 h 18"/>
                <a:gd name="T18" fmla="*/ 3 w 18"/>
                <a:gd name="T19" fmla="*/ 8 h 18"/>
                <a:gd name="T20" fmla="*/ 3 w 18"/>
                <a:gd name="T21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8" y="0"/>
                  </a:lnTo>
                  <a:lnTo>
                    <a:pt x="18" y="13"/>
                  </a:lnTo>
                  <a:lnTo>
                    <a:pt x="11" y="1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504"/>
            <p:cNvSpPr/>
            <p:nvPr/>
          </p:nvSpPr>
          <p:spPr bwMode="auto">
            <a:xfrm>
              <a:off x="4370389" y="631826"/>
              <a:ext cx="55563" cy="30163"/>
            </a:xfrm>
            <a:custGeom>
              <a:gdLst>
                <a:gd name="T0" fmla="*/ 16 w 32"/>
                <a:gd name="T1" fmla="*/ 11 h 17"/>
                <a:gd name="T2" fmla="*/ 15 w 32"/>
                <a:gd name="T3" fmla="*/ 9 h 17"/>
                <a:gd name="T4" fmla="*/ 15 w 32"/>
                <a:gd name="T5" fmla="*/ 9 h 17"/>
                <a:gd name="T6" fmla="*/ 5 w 32"/>
                <a:gd name="T7" fmla="*/ 16 h 17"/>
                <a:gd name="T8" fmla="*/ 5 w 32"/>
                <a:gd name="T9" fmla="*/ 16 h 17"/>
                <a:gd name="T10" fmla="*/ 4 w 32"/>
                <a:gd name="T11" fmla="*/ 16 h 17"/>
                <a:gd name="T12" fmla="*/ 4 w 32"/>
                <a:gd name="T13" fmla="*/ 16 h 17"/>
                <a:gd name="T14" fmla="*/ 0 w 32"/>
                <a:gd name="T15" fmla="*/ 14 h 17"/>
                <a:gd name="T16" fmla="*/ 0 w 32"/>
                <a:gd name="T17" fmla="*/ 14 h 17"/>
                <a:gd name="T18" fmla="*/ 0 w 32"/>
                <a:gd name="T19" fmla="*/ 11 h 17"/>
                <a:gd name="T20" fmla="*/ 0 w 32"/>
                <a:gd name="T21" fmla="*/ 11 h 17"/>
                <a:gd name="T22" fmla="*/ 1 w 32"/>
                <a:gd name="T23" fmla="*/ 3 h 17"/>
                <a:gd name="T24" fmla="*/ 1 w 32"/>
                <a:gd name="T25" fmla="*/ 3 h 17"/>
                <a:gd name="T26" fmla="*/ 1 w 32"/>
                <a:gd name="T27" fmla="*/ 3 h 17"/>
                <a:gd name="T28" fmla="*/ 5 w 32"/>
                <a:gd name="T29" fmla="*/ 4 h 17"/>
                <a:gd name="T30" fmla="*/ 4 w 32"/>
                <a:gd name="T31" fmla="*/ 11 h 17"/>
                <a:gd name="T32" fmla="*/ 4 w 32"/>
                <a:gd name="T33" fmla="*/ 11 h 17"/>
                <a:gd name="T34" fmla="*/ 4 w 32"/>
                <a:gd name="T35" fmla="*/ 12 h 17"/>
                <a:gd name="T36" fmla="*/ 4 w 32"/>
                <a:gd name="T37" fmla="*/ 12 h 17"/>
                <a:gd name="T38" fmla="*/ 4 w 32"/>
                <a:gd name="T39" fmla="*/ 12 h 17"/>
                <a:gd name="T40" fmla="*/ 4 w 32"/>
                <a:gd name="T41" fmla="*/ 12 h 17"/>
                <a:gd name="T42" fmla="*/ 4 w 32"/>
                <a:gd name="T43" fmla="*/ 12 h 17"/>
                <a:gd name="T44" fmla="*/ 4 w 32"/>
                <a:gd name="T45" fmla="*/ 12 h 17"/>
                <a:gd name="T46" fmla="*/ 4 w 32"/>
                <a:gd name="T47" fmla="*/ 12 h 17"/>
                <a:gd name="T48" fmla="*/ 4 w 32"/>
                <a:gd name="T49" fmla="*/ 12 h 17"/>
                <a:gd name="T50" fmla="*/ 11 w 32"/>
                <a:gd name="T51" fmla="*/ 8 h 17"/>
                <a:gd name="T52" fmla="*/ 11 w 32"/>
                <a:gd name="T53" fmla="*/ 8 h 17"/>
                <a:gd name="T54" fmla="*/ 14 w 32"/>
                <a:gd name="T55" fmla="*/ 4 h 17"/>
                <a:gd name="T56" fmla="*/ 14 w 32"/>
                <a:gd name="T57" fmla="*/ 4 h 17"/>
                <a:gd name="T58" fmla="*/ 16 w 32"/>
                <a:gd name="T59" fmla="*/ 0 h 17"/>
                <a:gd name="T60" fmla="*/ 17 w 32"/>
                <a:gd name="T61" fmla="*/ 4 h 17"/>
                <a:gd name="T62" fmla="*/ 20 w 32"/>
                <a:gd name="T63" fmla="*/ 9 h 17"/>
                <a:gd name="T64" fmla="*/ 20 w 32"/>
                <a:gd name="T65" fmla="*/ 9 h 17"/>
                <a:gd name="T66" fmla="*/ 25 w 32"/>
                <a:gd name="T67" fmla="*/ 13 h 17"/>
                <a:gd name="T68" fmla="*/ 25 w 32"/>
                <a:gd name="T69" fmla="*/ 13 h 17"/>
                <a:gd name="T70" fmla="*/ 25 w 32"/>
                <a:gd name="T71" fmla="*/ 13 h 17"/>
                <a:gd name="T72" fmla="*/ 25 w 32"/>
                <a:gd name="T73" fmla="*/ 13 h 17"/>
                <a:gd name="T74" fmla="*/ 28 w 32"/>
                <a:gd name="T75" fmla="*/ 5 h 17"/>
                <a:gd name="T76" fmla="*/ 28 w 32"/>
                <a:gd name="T77" fmla="*/ 5 h 17"/>
                <a:gd name="T78" fmla="*/ 28 w 32"/>
                <a:gd name="T79" fmla="*/ 3 h 17"/>
                <a:gd name="T80" fmla="*/ 28 w 32"/>
                <a:gd name="T81" fmla="*/ 3 h 17"/>
                <a:gd name="T82" fmla="*/ 32 w 32"/>
                <a:gd name="T83" fmla="*/ 3 h 17"/>
                <a:gd name="T84" fmla="*/ 32 w 32"/>
                <a:gd name="T85" fmla="*/ 5 h 17"/>
                <a:gd name="T86" fmla="*/ 32 w 32"/>
                <a:gd name="T87" fmla="*/ 5 h 17"/>
                <a:gd name="T88" fmla="*/ 26 w 32"/>
                <a:gd name="T89" fmla="*/ 16 h 17"/>
                <a:gd name="T90" fmla="*/ 26 w 32"/>
                <a:gd name="T91" fmla="*/ 16 h 17"/>
                <a:gd name="T92" fmla="*/ 25 w 32"/>
                <a:gd name="T93" fmla="*/ 17 h 17"/>
                <a:gd name="T94" fmla="*/ 25 w 32"/>
                <a:gd name="T95" fmla="*/ 17 h 17"/>
                <a:gd name="T96" fmla="*/ 16 w 32"/>
                <a:gd name="T97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7">
                  <a:moveTo>
                    <a:pt x="16" y="11"/>
                  </a:move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2"/>
                    <a:pt x="10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1"/>
                    <a:pt x="23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2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8"/>
                    <a:pt x="32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6"/>
                    <a:pt x="18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505"/>
            <p:cNvSpPr>
              <a:spLocks noEditPoints="1"/>
            </p:cNvSpPr>
            <p:nvPr/>
          </p:nvSpPr>
          <p:spPr bwMode="auto">
            <a:xfrm>
              <a:off x="4365627" y="623889"/>
              <a:ext cx="63500" cy="41275"/>
            </a:xfrm>
            <a:custGeom>
              <a:gdLst>
                <a:gd name="T0" fmla="*/ 6 w 36"/>
                <a:gd name="T1" fmla="*/ 23 h 24"/>
                <a:gd name="T2" fmla="*/ 1 w 36"/>
                <a:gd name="T3" fmla="*/ 20 h 24"/>
                <a:gd name="T4" fmla="*/ 1 w 36"/>
                <a:gd name="T5" fmla="*/ 7 h 24"/>
                <a:gd name="T6" fmla="*/ 8 w 36"/>
                <a:gd name="T7" fmla="*/ 7 h 24"/>
                <a:gd name="T8" fmla="*/ 8 w 36"/>
                <a:gd name="T9" fmla="*/ 7 h 24"/>
                <a:gd name="T10" fmla="*/ 8 w 36"/>
                <a:gd name="T11" fmla="*/ 7 h 24"/>
                <a:gd name="T12" fmla="*/ 9 w 36"/>
                <a:gd name="T13" fmla="*/ 9 h 24"/>
                <a:gd name="T14" fmla="*/ 9 w 36"/>
                <a:gd name="T15" fmla="*/ 10 h 24"/>
                <a:gd name="T16" fmla="*/ 8 w 36"/>
                <a:gd name="T17" fmla="*/ 12 h 24"/>
                <a:gd name="T18" fmla="*/ 11 w 36"/>
                <a:gd name="T19" fmla="*/ 12 h 24"/>
                <a:gd name="T20" fmla="*/ 21 w 36"/>
                <a:gd name="T21" fmla="*/ 8 h 24"/>
                <a:gd name="T22" fmla="*/ 21 w 36"/>
                <a:gd name="T23" fmla="*/ 8 h 24"/>
                <a:gd name="T24" fmla="*/ 23 w 36"/>
                <a:gd name="T25" fmla="*/ 12 h 24"/>
                <a:gd name="T26" fmla="*/ 27 w 36"/>
                <a:gd name="T27" fmla="*/ 16 h 24"/>
                <a:gd name="T28" fmla="*/ 28 w 36"/>
                <a:gd name="T29" fmla="*/ 14 h 24"/>
                <a:gd name="T30" fmla="*/ 28 w 36"/>
                <a:gd name="T31" fmla="*/ 10 h 24"/>
                <a:gd name="T32" fmla="*/ 36 w 36"/>
                <a:gd name="T33" fmla="*/ 6 h 24"/>
                <a:gd name="T34" fmla="*/ 36 w 36"/>
                <a:gd name="T35" fmla="*/ 8 h 24"/>
                <a:gd name="T36" fmla="*/ 29 w 36"/>
                <a:gd name="T37" fmla="*/ 23 h 24"/>
                <a:gd name="T38" fmla="*/ 27 w 36"/>
                <a:gd name="T39" fmla="*/ 20 h 24"/>
                <a:gd name="T40" fmla="*/ 28 w 36"/>
                <a:gd name="T41" fmla="*/ 20 h 24"/>
                <a:gd name="T42" fmla="*/ 27 w 36"/>
                <a:gd name="T43" fmla="*/ 20 h 24"/>
                <a:gd name="T44" fmla="*/ 23 w 36"/>
                <a:gd name="T45" fmla="*/ 18 h 24"/>
                <a:gd name="T46" fmla="*/ 5 w 36"/>
                <a:gd name="T47" fmla="*/ 19 h 24"/>
                <a:gd name="T48" fmla="*/ 4 w 36"/>
                <a:gd name="T49" fmla="*/ 19 h 24"/>
                <a:gd name="T50" fmla="*/ 4 w 36"/>
                <a:gd name="T51" fmla="*/ 19 h 24"/>
                <a:gd name="T52" fmla="*/ 32 w 36"/>
                <a:gd name="T53" fmla="*/ 13 h 24"/>
                <a:gd name="T54" fmla="*/ 4 w 36"/>
                <a:gd name="T55" fmla="*/ 16 h 24"/>
                <a:gd name="T56" fmla="*/ 4 w 36"/>
                <a:gd name="T57" fmla="*/ 17 h 24"/>
                <a:gd name="T58" fmla="*/ 22 w 36"/>
                <a:gd name="T59" fmla="*/ 17 h 24"/>
                <a:gd name="T60" fmla="*/ 15 w 36"/>
                <a:gd name="T61" fmla="*/ 12 h 24"/>
                <a:gd name="T62" fmla="*/ 18 w 36"/>
                <a:gd name="T63" fmla="*/ 16 h 24"/>
                <a:gd name="T64" fmla="*/ 19 w 36"/>
                <a:gd name="T65" fmla="*/ 12 h 24"/>
                <a:gd name="T66" fmla="*/ 17 w 36"/>
                <a:gd name="T67" fmla="*/ 10 h 24"/>
                <a:gd name="T68" fmla="*/ 17 w 36"/>
                <a:gd name="T69" fmla="*/ 10 h 24"/>
                <a:gd name="T70" fmla="*/ 17 w 36"/>
                <a:gd name="T71" fmla="*/ 10 h 24"/>
                <a:gd name="T72" fmla="*/ 17 w 36"/>
                <a:gd name="T73" fmla="*/ 10 h 24"/>
                <a:gd name="T74" fmla="*/ 16 w 36"/>
                <a:gd name="T75" fmla="*/ 12 h 24"/>
                <a:gd name="T76" fmla="*/ 4 w 36"/>
                <a:gd name="T77" fmla="*/ 12 h 24"/>
                <a:gd name="T78" fmla="*/ 5 w 36"/>
                <a:gd name="T79" fmla="*/ 10 h 24"/>
                <a:gd name="T80" fmla="*/ 19 w 36"/>
                <a:gd name="T81" fmla="*/ 11 h 24"/>
                <a:gd name="T82" fmla="*/ 18 w 36"/>
                <a:gd name="T83" fmla="*/ 11 h 24"/>
                <a:gd name="T84" fmla="*/ 18 w 36"/>
                <a:gd name="T85" fmla="*/ 10 h 24"/>
                <a:gd name="T86" fmla="*/ 18 w 36"/>
                <a:gd name="T87" fmla="*/ 10 h 24"/>
                <a:gd name="T88" fmla="*/ 18 w 36"/>
                <a:gd name="T89" fmla="*/ 10 h 24"/>
                <a:gd name="T90" fmla="*/ 18 w 36"/>
                <a:gd name="T91" fmla="*/ 10 h 24"/>
                <a:gd name="T92" fmla="*/ 17 w 36"/>
                <a:gd name="T93" fmla="*/ 10 h 24"/>
                <a:gd name="T94" fmla="*/ 18 w 36"/>
                <a:gd name="T95" fmla="*/ 10 h 24"/>
                <a:gd name="T96" fmla="*/ 8 w 36"/>
                <a:gd name="T97" fmla="*/ 7 h 24"/>
                <a:gd name="T98" fmla="*/ 8 w 36"/>
                <a:gd name="T99" fmla="*/ 7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24">
                  <a:moveTo>
                    <a:pt x="17" y="17"/>
                  </a:moveTo>
                  <a:cubicBezTo>
                    <a:pt x="15" y="20"/>
                    <a:pt x="11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4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6" y="21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3"/>
                    <a:pt x="19" y="20"/>
                    <a:pt x="17" y="17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20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6" y="20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1" y="15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22" y="17"/>
                  </a:move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7"/>
                  </a:cubicBezTo>
                  <a:close/>
                  <a:moveTo>
                    <a:pt x="14" y="14"/>
                  </a:move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4" y="1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2"/>
                  </a:moveTo>
                  <a:cubicBezTo>
                    <a:pt x="18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506"/>
            <p:cNvSpPr/>
            <p:nvPr/>
          </p:nvSpPr>
          <p:spPr bwMode="auto">
            <a:xfrm>
              <a:off x="4394202" y="617539"/>
              <a:ext cx="6350" cy="19050"/>
            </a:xfrm>
            <a:custGeom>
              <a:gdLst>
                <a:gd name="T0" fmla="*/ 0 w 4"/>
                <a:gd name="T1" fmla="*/ 12 h 12"/>
                <a:gd name="T2" fmla="*/ 0 w 4"/>
                <a:gd name="T3" fmla="*/ 0 h 12"/>
                <a:gd name="T4" fmla="*/ 4 w 4"/>
                <a:gd name="T5" fmla="*/ 0 h 12"/>
                <a:gd name="T6" fmla="*/ 4 w 4"/>
                <a:gd name="T7" fmla="*/ 12 h 12"/>
                <a:gd name="T8" fmla="*/ 0 w 4"/>
                <a:gd name="T9" fmla="*/ 12 h 12"/>
                <a:gd name="T10" fmla="*/ 0 w 4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507"/>
            <p:cNvSpPr>
              <a:spLocks noEditPoints="1"/>
            </p:cNvSpPr>
            <p:nvPr/>
          </p:nvSpPr>
          <p:spPr bwMode="auto">
            <a:xfrm>
              <a:off x="4391027" y="614364"/>
              <a:ext cx="12700" cy="26988"/>
            </a:xfrm>
            <a:custGeom>
              <a:gdLst>
                <a:gd name="T0" fmla="*/ 6 w 8"/>
                <a:gd name="T1" fmla="*/ 17 h 17"/>
                <a:gd name="T2" fmla="*/ 2 w 8"/>
                <a:gd name="T3" fmla="*/ 17 h 17"/>
                <a:gd name="T4" fmla="*/ 2 w 8"/>
                <a:gd name="T5" fmla="*/ 14 h 17"/>
                <a:gd name="T6" fmla="*/ 4 w 8"/>
                <a:gd name="T7" fmla="*/ 14 h 17"/>
                <a:gd name="T8" fmla="*/ 2 w 8"/>
                <a:gd name="T9" fmla="*/ 14 h 17"/>
                <a:gd name="T10" fmla="*/ 2 w 8"/>
                <a:gd name="T11" fmla="*/ 17 h 17"/>
                <a:gd name="T12" fmla="*/ 0 w 8"/>
                <a:gd name="T13" fmla="*/ 17 h 17"/>
                <a:gd name="T14" fmla="*/ 0 w 8"/>
                <a:gd name="T15" fmla="*/ 0 h 17"/>
                <a:gd name="T16" fmla="*/ 8 w 8"/>
                <a:gd name="T17" fmla="*/ 0 h 17"/>
                <a:gd name="T18" fmla="*/ 8 w 8"/>
                <a:gd name="T19" fmla="*/ 17 h 17"/>
                <a:gd name="T20" fmla="*/ 6 w 8"/>
                <a:gd name="T21" fmla="*/ 17 h 17"/>
                <a:gd name="T22" fmla="*/ 6 w 8"/>
                <a:gd name="T23" fmla="*/ 17 h 17"/>
                <a:gd name="T24" fmla="*/ 4 w 8"/>
                <a:gd name="T25" fmla="*/ 12 h 17"/>
                <a:gd name="T26" fmla="*/ 4 w 8"/>
                <a:gd name="T27" fmla="*/ 5 h 17"/>
                <a:gd name="T28" fmla="*/ 4 w 8"/>
                <a:gd name="T29" fmla="*/ 12 h 17"/>
                <a:gd name="T30" fmla="*/ 4 w 8"/>
                <a:gd name="T31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">
                  <a:moveTo>
                    <a:pt x="6" y="17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4" y="12"/>
                  </a:move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08"/>
            <p:cNvSpPr>
              <a:spLocks noEditPoints="1"/>
            </p:cNvSpPr>
            <p:nvPr/>
          </p:nvSpPr>
          <p:spPr bwMode="auto">
            <a:xfrm>
              <a:off x="4381502" y="646114"/>
              <a:ext cx="49213" cy="176213"/>
            </a:xfrm>
            <a:custGeom>
              <a:gdLst>
                <a:gd name="T0" fmla="*/ 0 w 31"/>
                <a:gd name="T1" fmla="*/ 87 h 111"/>
                <a:gd name="T2" fmla="*/ 0 w 31"/>
                <a:gd name="T3" fmla="*/ 87 h 111"/>
                <a:gd name="T4" fmla="*/ 7 w 31"/>
                <a:gd name="T5" fmla="*/ 1 h 111"/>
                <a:gd name="T6" fmla="*/ 11 w 31"/>
                <a:gd name="T7" fmla="*/ 0 h 111"/>
                <a:gd name="T8" fmla="*/ 31 w 31"/>
                <a:gd name="T9" fmla="*/ 82 h 111"/>
                <a:gd name="T10" fmla="*/ 18 w 31"/>
                <a:gd name="T11" fmla="*/ 111 h 111"/>
                <a:gd name="T12" fmla="*/ 0 w 31"/>
                <a:gd name="T13" fmla="*/ 87 h 111"/>
                <a:gd name="T14" fmla="*/ 0 w 31"/>
                <a:gd name="T15" fmla="*/ 87 h 111"/>
                <a:gd name="T16" fmla="*/ 17 w 31"/>
                <a:gd name="T17" fmla="*/ 102 h 111"/>
                <a:gd name="T18" fmla="*/ 25 w 31"/>
                <a:gd name="T19" fmla="*/ 81 h 111"/>
                <a:gd name="T20" fmla="*/ 10 w 31"/>
                <a:gd name="T21" fmla="*/ 15 h 111"/>
                <a:gd name="T22" fmla="*/ 5 w 31"/>
                <a:gd name="T23" fmla="*/ 84 h 111"/>
                <a:gd name="T24" fmla="*/ 17 w 31"/>
                <a:gd name="T25" fmla="*/ 102 h 111"/>
                <a:gd name="T26" fmla="*/ 17 w 31"/>
                <a:gd name="T27" fmla="*/ 102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0">
                  <a:moveTo>
                    <a:pt x="0" y="87"/>
                  </a:moveTo>
                  <a:lnTo>
                    <a:pt x="0" y="8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31" y="82"/>
                  </a:lnTo>
                  <a:lnTo>
                    <a:pt x="18" y="111"/>
                  </a:lnTo>
                  <a:lnTo>
                    <a:pt x="0" y="87"/>
                  </a:lnTo>
                  <a:lnTo>
                    <a:pt x="0" y="87"/>
                  </a:lnTo>
                  <a:close/>
                  <a:moveTo>
                    <a:pt x="17" y="102"/>
                  </a:moveTo>
                  <a:lnTo>
                    <a:pt x="25" y="81"/>
                  </a:lnTo>
                  <a:lnTo>
                    <a:pt x="10" y="15"/>
                  </a:lnTo>
                  <a:lnTo>
                    <a:pt x="5" y="84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09"/>
            <p:cNvSpPr>
              <a:spLocks noEditPoints="1"/>
            </p:cNvSpPr>
            <p:nvPr/>
          </p:nvSpPr>
          <p:spPr bwMode="auto">
            <a:xfrm>
              <a:off x="4378327" y="642939"/>
              <a:ext cx="55563" cy="187325"/>
            </a:xfrm>
            <a:custGeom>
              <a:gdLst>
                <a:gd name="T0" fmla="*/ 1 w 35"/>
                <a:gd name="T1" fmla="*/ 91 h 118"/>
                <a:gd name="T2" fmla="*/ 0 w 35"/>
                <a:gd name="T3" fmla="*/ 91 h 118"/>
                <a:gd name="T4" fmla="*/ 7 w 35"/>
                <a:gd name="T5" fmla="*/ 1 h 118"/>
                <a:gd name="T6" fmla="*/ 14 w 35"/>
                <a:gd name="T7" fmla="*/ 0 h 118"/>
                <a:gd name="T8" fmla="*/ 35 w 35"/>
                <a:gd name="T9" fmla="*/ 84 h 118"/>
                <a:gd name="T10" fmla="*/ 20 w 35"/>
                <a:gd name="T11" fmla="*/ 118 h 118"/>
                <a:gd name="T12" fmla="*/ 1 w 35"/>
                <a:gd name="T13" fmla="*/ 91 h 118"/>
                <a:gd name="T14" fmla="*/ 1 w 35"/>
                <a:gd name="T15" fmla="*/ 91 h 118"/>
                <a:gd name="T16" fmla="*/ 19 w 35"/>
                <a:gd name="T17" fmla="*/ 108 h 118"/>
                <a:gd name="T18" fmla="*/ 21 w 35"/>
                <a:gd name="T19" fmla="*/ 105 h 118"/>
                <a:gd name="T20" fmla="*/ 19 w 35"/>
                <a:gd name="T21" fmla="*/ 108 h 118"/>
                <a:gd name="T22" fmla="*/ 19 w 35"/>
                <a:gd name="T23" fmla="*/ 108 h 118"/>
                <a:gd name="T24" fmla="*/ 19 w 35"/>
                <a:gd name="T25" fmla="*/ 108 h 118"/>
                <a:gd name="T26" fmla="*/ 19 w 35"/>
                <a:gd name="T27" fmla="*/ 104 h 118"/>
                <a:gd name="T28" fmla="*/ 21 w 35"/>
                <a:gd name="T29" fmla="*/ 103 h 118"/>
                <a:gd name="T30" fmla="*/ 19 w 35"/>
                <a:gd name="T31" fmla="*/ 104 h 118"/>
                <a:gd name="T32" fmla="*/ 19 w 35"/>
                <a:gd name="T33" fmla="*/ 104 h 118"/>
                <a:gd name="T34" fmla="*/ 15 w 35"/>
                <a:gd name="T35" fmla="*/ 104 h 118"/>
                <a:gd name="T36" fmla="*/ 4 w 35"/>
                <a:gd name="T37" fmla="*/ 86 h 118"/>
                <a:gd name="T38" fmla="*/ 10 w 35"/>
                <a:gd name="T39" fmla="*/ 17 h 118"/>
                <a:gd name="T40" fmla="*/ 14 w 35"/>
                <a:gd name="T41" fmla="*/ 16 h 118"/>
                <a:gd name="T42" fmla="*/ 11 w 35"/>
                <a:gd name="T43" fmla="*/ 5 h 118"/>
                <a:gd name="T44" fmla="*/ 11 w 35"/>
                <a:gd name="T45" fmla="*/ 5 h 118"/>
                <a:gd name="T46" fmla="*/ 4 w 35"/>
                <a:gd name="T47" fmla="*/ 86 h 118"/>
                <a:gd name="T48" fmla="*/ 15 w 35"/>
                <a:gd name="T49" fmla="*/ 104 h 118"/>
                <a:gd name="T50" fmla="*/ 15 w 35"/>
                <a:gd name="T51" fmla="*/ 104 h 118"/>
                <a:gd name="T52" fmla="*/ 9 w 35"/>
                <a:gd name="T53" fmla="*/ 85 h 118"/>
                <a:gd name="T54" fmla="*/ 19 w 35"/>
                <a:gd name="T55" fmla="*/ 100 h 118"/>
                <a:gd name="T56" fmla="*/ 25 w 35"/>
                <a:gd name="T57" fmla="*/ 83 h 118"/>
                <a:gd name="T58" fmla="*/ 13 w 35"/>
                <a:gd name="T59" fmla="*/ 32 h 118"/>
                <a:gd name="T60" fmla="*/ 9 w 35"/>
                <a:gd name="T61" fmla="*/ 85 h 118"/>
                <a:gd name="T62" fmla="*/ 9 w 35"/>
                <a:gd name="T63" fmla="*/ 85 h 118"/>
                <a:gd name="T64" fmla="*/ 2 w 35"/>
                <a:gd name="T65" fmla="*/ 89 h 118"/>
                <a:gd name="T66" fmla="*/ 1 w 35"/>
                <a:gd name="T67" fmla="*/ 90 h 118"/>
                <a:gd name="T68" fmla="*/ 2 w 35"/>
                <a:gd name="T69" fmla="*/ 89 h 118"/>
                <a:gd name="T70" fmla="*/ 2 w 35"/>
                <a:gd name="T71" fmla="*/ 89 h 118"/>
                <a:gd name="T72" fmla="*/ 2 w 35"/>
                <a:gd name="T73" fmla="*/ 89 h 118"/>
                <a:gd name="T74" fmla="*/ 2 w 35"/>
                <a:gd name="T75" fmla="*/ 89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18">
                  <a:moveTo>
                    <a:pt x="1" y="91"/>
                  </a:moveTo>
                  <a:lnTo>
                    <a:pt x="0" y="9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35" y="84"/>
                  </a:lnTo>
                  <a:lnTo>
                    <a:pt x="20" y="118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19" y="108"/>
                  </a:moveTo>
                  <a:lnTo>
                    <a:pt x="21" y="105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close/>
                  <a:moveTo>
                    <a:pt x="19" y="104"/>
                  </a:moveTo>
                  <a:lnTo>
                    <a:pt x="21" y="103"/>
                  </a:lnTo>
                  <a:lnTo>
                    <a:pt x="19" y="104"/>
                  </a:lnTo>
                  <a:lnTo>
                    <a:pt x="19" y="104"/>
                  </a:lnTo>
                  <a:close/>
                  <a:moveTo>
                    <a:pt x="15" y="104"/>
                  </a:moveTo>
                  <a:lnTo>
                    <a:pt x="4" y="86"/>
                  </a:lnTo>
                  <a:lnTo>
                    <a:pt x="10" y="17"/>
                  </a:lnTo>
                  <a:lnTo>
                    <a:pt x="14" y="1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" y="86"/>
                  </a:lnTo>
                  <a:lnTo>
                    <a:pt x="15" y="104"/>
                  </a:lnTo>
                  <a:lnTo>
                    <a:pt x="15" y="104"/>
                  </a:lnTo>
                  <a:close/>
                  <a:moveTo>
                    <a:pt x="9" y="85"/>
                  </a:moveTo>
                  <a:lnTo>
                    <a:pt x="19" y="100"/>
                  </a:lnTo>
                  <a:lnTo>
                    <a:pt x="25" y="83"/>
                  </a:lnTo>
                  <a:lnTo>
                    <a:pt x="13" y="32"/>
                  </a:ln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" y="89"/>
                  </a:moveTo>
                  <a:lnTo>
                    <a:pt x="1" y="90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10"/>
            <p:cNvSpPr>
              <a:spLocks noEditPoints="1"/>
            </p:cNvSpPr>
            <p:nvPr/>
          </p:nvSpPr>
          <p:spPr bwMode="auto">
            <a:xfrm>
              <a:off x="4324352" y="628651"/>
              <a:ext cx="149225" cy="238125"/>
            </a:xfrm>
            <a:custGeom>
              <a:gdLst>
                <a:gd name="T0" fmla="*/ 13 w 86"/>
                <a:gd name="T1" fmla="*/ 109 h 137"/>
                <a:gd name="T2" fmla="*/ 0 w 86"/>
                <a:gd name="T3" fmla="*/ 52 h 137"/>
                <a:gd name="T4" fmla="*/ 0 w 86"/>
                <a:gd name="T5" fmla="*/ 52 h 137"/>
                <a:gd name="T6" fmla="*/ 13 w 86"/>
                <a:gd name="T7" fmla="*/ 12 h 137"/>
                <a:gd name="T8" fmla="*/ 13 w 86"/>
                <a:gd name="T9" fmla="*/ 12 h 137"/>
                <a:gd name="T10" fmla="*/ 42 w 86"/>
                <a:gd name="T11" fmla="*/ 0 h 137"/>
                <a:gd name="T12" fmla="*/ 42 w 86"/>
                <a:gd name="T13" fmla="*/ 0 h 137"/>
                <a:gd name="T14" fmla="*/ 71 w 86"/>
                <a:gd name="T15" fmla="*/ 11 h 137"/>
                <a:gd name="T16" fmla="*/ 71 w 86"/>
                <a:gd name="T17" fmla="*/ 11 h 137"/>
                <a:gd name="T18" fmla="*/ 86 w 86"/>
                <a:gd name="T19" fmla="*/ 51 h 137"/>
                <a:gd name="T20" fmla="*/ 86 w 86"/>
                <a:gd name="T21" fmla="*/ 51 h 137"/>
                <a:gd name="T22" fmla="*/ 72 w 86"/>
                <a:gd name="T23" fmla="*/ 108 h 137"/>
                <a:gd name="T24" fmla="*/ 72 w 86"/>
                <a:gd name="T25" fmla="*/ 108 h 137"/>
                <a:gd name="T26" fmla="*/ 42 w 86"/>
                <a:gd name="T27" fmla="*/ 137 h 137"/>
                <a:gd name="T28" fmla="*/ 42 w 86"/>
                <a:gd name="T29" fmla="*/ 137 h 137"/>
                <a:gd name="T30" fmla="*/ 13 w 86"/>
                <a:gd name="T31" fmla="*/ 109 h 137"/>
                <a:gd name="T32" fmla="*/ 68 w 86"/>
                <a:gd name="T33" fmla="*/ 107 h 137"/>
                <a:gd name="T34" fmla="*/ 82 w 86"/>
                <a:gd name="T35" fmla="*/ 51 h 137"/>
                <a:gd name="T36" fmla="*/ 82 w 86"/>
                <a:gd name="T37" fmla="*/ 51 h 137"/>
                <a:gd name="T38" fmla="*/ 42 w 86"/>
                <a:gd name="T39" fmla="*/ 4 h 137"/>
                <a:gd name="T40" fmla="*/ 42 w 86"/>
                <a:gd name="T41" fmla="*/ 4 h 137"/>
                <a:gd name="T42" fmla="*/ 4 w 86"/>
                <a:gd name="T43" fmla="*/ 52 h 137"/>
                <a:gd name="T44" fmla="*/ 4 w 86"/>
                <a:gd name="T45" fmla="*/ 52 h 137"/>
                <a:gd name="T46" fmla="*/ 17 w 86"/>
                <a:gd name="T47" fmla="*/ 107 h 137"/>
                <a:gd name="T48" fmla="*/ 17 w 86"/>
                <a:gd name="T49" fmla="*/ 107 h 137"/>
                <a:gd name="T50" fmla="*/ 42 w 86"/>
                <a:gd name="T51" fmla="*/ 133 h 137"/>
                <a:gd name="T52" fmla="*/ 42 w 86"/>
                <a:gd name="T53" fmla="*/ 133 h 137"/>
                <a:gd name="T54" fmla="*/ 68 w 86"/>
                <a:gd name="T55" fmla="*/ 10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7">
                  <a:moveTo>
                    <a:pt x="13" y="109"/>
                  </a:moveTo>
                  <a:cubicBezTo>
                    <a:pt x="5" y="93"/>
                    <a:pt x="0" y="7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2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3"/>
                    <a:pt x="3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3" y="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9"/>
                    <a:pt x="86" y="3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71"/>
                    <a:pt x="80" y="92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4" y="125"/>
                    <a:pt x="53" y="137"/>
                    <a:pt x="42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0" y="137"/>
                    <a:pt x="21" y="125"/>
                    <a:pt x="13" y="109"/>
                  </a:cubicBezTo>
                  <a:close/>
                  <a:moveTo>
                    <a:pt x="68" y="107"/>
                  </a:moveTo>
                  <a:cubicBezTo>
                    <a:pt x="76" y="91"/>
                    <a:pt x="82" y="7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14"/>
                    <a:pt x="6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5" y="15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71"/>
                    <a:pt x="9" y="92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24" y="123"/>
                    <a:pt x="34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0" y="133"/>
                    <a:pt x="60" y="123"/>
                    <a:pt x="6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11"/>
            <p:cNvSpPr>
              <a:spLocks noEditPoints="1"/>
            </p:cNvSpPr>
            <p:nvPr/>
          </p:nvSpPr>
          <p:spPr bwMode="auto">
            <a:xfrm>
              <a:off x="4321177" y="625476"/>
              <a:ext cx="157163" cy="244475"/>
            </a:xfrm>
            <a:custGeom>
              <a:gdLst>
                <a:gd name="T0" fmla="*/ 13 w 90"/>
                <a:gd name="T1" fmla="*/ 112 h 141"/>
                <a:gd name="T2" fmla="*/ 0 w 90"/>
                <a:gd name="T3" fmla="*/ 54 h 141"/>
                <a:gd name="T4" fmla="*/ 14 w 90"/>
                <a:gd name="T5" fmla="*/ 12 h 141"/>
                <a:gd name="T6" fmla="*/ 44 w 90"/>
                <a:gd name="T7" fmla="*/ 0 h 141"/>
                <a:gd name="T8" fmla="*/ 75 w 90"/>
                <a:gd name="T9" fmla="*/ 11 h 141"/>
                <a:gd name="T10" fmla="*/ 90 w 90"/>
                <a:gd name="T11" fmla="*/ 53 h 141"/>
                <a:gd name="T12" fmla="*/ 90 w 90"/>
                <a:gd name="T13" fmla="*/ 53 h 141"/>
                <a:gd name="T14" fmla="*/ 44 w 90"/>
                <a:gd name="T15" fmla="*/ 141 h 141"/>
                <a:gd name="T16" fmla="*/ 44 w 90"/>
                <a:gd name="T17" fmla="*/ 137 h 141"/>
                <a:gd name="T18" fmla="*/ 44 w 90"/>
                <a:gd name="T19" fmla="*/ 137 h 141"/>
                <a:gd name="T20" fmla="*/ 44 w 90"/>
                <a:gd name="T21" fmla="*/ 137 h 141"/>
                <a:gd name="T22" fmla="*/ 26 w 90"/>
                <a:gd name="T23" fmla="*/ 126 h 141"/>
                <a:gd name="T24" fmla="*/ 45 w 90"/>
                <a:gd name="T25" fmla="*/ 137 h 141"/>
                <a:gd name="T26" fmla="*/ 45 w 90"/>
                <a:gd name="T27" fmla="*/ 137 h 141"/>
                <a:gd name="T28" fmla="*/ 45 w 90"/>
                <a:gd name="T29" fmla="*/ 137 h 141"/>
                <a:gd name="T30" fmla="*/ 86 w 90"/>
                <a:gd name="T31" fmla="*/ 54 h 141"/>
                <a:gd name="T32" fmla="*/ 72 w 90"/>
                <a:gd name="T33" fmla="*/ 110 h 141"/>
                <a:gd name="T34" fmla="*/ 44 w 90"/>
                <a:gd name="T35" fmla="*/ 133 h 141"/>
                <a:gd name="T36" fmla="*/ 69 w 90"/>
                <a:gd name="T37" fmla="*/ 108 h 141"/>
                <a:gd name="T38" fmla="*/ 69 w 90"/>
                <a:gd name="T39" fmla="*/ 108 h 141"/>
                <a:gd name="T40" fmla="*/ 82 w 90"/>
                <a:gd name="T41" fmla="*/ 53 h 141"/>
                <a:gd name="T42" fmla="*/ 82 w 90"/>
                <a:gd name="T43" fmla="*/ 53 h 141"/>
                <a:gd name="T44" fmla="*/ 8 w 90"/>
                <a:gd name="T45" fmla="*/ 54 h 141"/>
                <a:gd name="T46" fmla="*/ 8 w 90"/>
                <a:gd name="T47" fmla="*/ 55 h 141"/>
                <a:gd name="T48" fmla="*/ 44 w 90"/>
                <a:gd name="T49" fmla="*/ 133 h 141"/>
                <a:gd name="T50" fmla="*/ 26 w 90"/>
                <a:gd name="T51" fmla="*/ 126 h 141"/>
                <a:gd name="T52" fmla="*/ 26 w 90"/>
                <a:gd name="T53" fmla="*/ 126 h 141"/>
                <a:gd name="T54" fmla="*/ 26 w 90"/>
                <a:gd name="T55" fmla="*/ 125 h 141"/>
                <a:gd name="T56" fmla="*/ 26 w 90"/>
                <a:gd name="T57" fmla="*/ 125 h 141"/>
                <a:gd name="T58" fmla="*/ 19 w 90"/>
                <a:gd name="T59" fmla="*/ 115 h 141"/>
                <a:gd name="T60" fmla="*/ 19 w 90"/>
                <a:gd name="T61" fmla="*/ 115 h 141"/>
                <a:gd name="T62" fmla="*/ 17 w 90"/>
                <a:gd name="T63" fmla="*/ 110 h 141"/>
                <a:gd name="T64" fmla="*/ 17 w 90"/>
                <a:gd name="T65" fmla="*/ 110 h 141"/>
                <a:gd name="T66" fmla="*/ 4 w 90"/>
                <a:gd name="T67" fmla="*/ 54 h 141"/>
                <a:gd name="T68" fmla="*/ 41 w 90"/>
                <a:gd name="T69" fmla="*/ 4 h 141"/>
                <a:gd name="T70" fmla="*/ 4 w 90"/>
                <a:gd name="T71" fmla="*/ 54 h 141"/>
                <a:gd name="T72" fmla="*/ 86 w 90"/>
                <a:gd name="T73" fmla="*/ 53 h 141"/>
                <a:gd name="T74" fmla="*/ 86 w 90"/>
                <a:gd name="T75" fmla="*/ 53 h 141"/>
                <a:gd name="T76" fmla="*/ 78 w 90"/>
                <a:gd name="T77" fmla="*/ 22 h 141"/>
                <a:gd name="T78" fmla="*/ 59 w 90"/>
                <a:gd name="T79" fmla="*/ 7 h 141"/>
                <a:gd name="T80" fmla="*/ 59 w 90"/>
                <a:gd name="T81" fmla="*/ 7 h 141"/>
                <a:gd name="T82" fmla="*/ 59 w 90"/>
                <a:gd name="T83" fmla="*/ 7 h 141"/>
                <a:gd name="T84" fmla="*/ 58 w 90"/>
                <a:gd name="T85" fmla="*/ 6 h 141"/>
                <a:gd name="T86" fmla="*/ 58 w 90"/>
                <a:gd name="T87" fmla="*/ 6 h 141"/>
                <a:gd name="T88" fmla="*/ 58 w 90"/>
                <a:gd name="T89" fmla="*/ 6 h 141"/>
                <a:gd name="T90" fmla="*/ 58 w 90"/>
                <a:gd name="T91" fmla="*/ 6 h 141"/>
                <a:gd name="T92" fmla="*/ 42 w 90"/>
                <a:gd name="T93" fmla="*/ 4 h 141"/>
                <a:gd name="T94" fmla="*/ 42 w 90"/>
                <a:gd name="T95" fmla="*/ 4 h 141"/>
                <a:gd name="T96" fmla="*/ 42 w 90"/>
                <a:gd name="T97" fmla="*/ 4 h 141"/>
                <a:gd name="T98" fmla="*/ 42 w 90"/>
                <a:gd name="T99" fmla="*/ 4 h 141"/>
                <a:gd name="T100" fmla="*/ 43 w 90"/>
                <a:gd name="T101" fmla="*/ 4 h 141"/>
                <a:gd name="T102" fmla="*/ 43 w 90"/>
                <a:gd name="T103" fmla="*/ 4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41">
                  <a:moveTo>
                    <a:pt x="13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6" y="95"/>
                    <a:pt x="0" y="7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4"/>
                    <a:pt x="6" y="2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3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6" y="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4" y="20"/>
                    <a:pt x="90" y="3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73"/>
                    <a:pt x="84" y="95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128"/>
                    <a:pt x="57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31" y="141"/>
                    <a:pt x="21" y="128"/>
                    <a:pt x="13" y="112"/>
                  </a:cubicBezTo>
                  <a:close/>
                  <a:moveTo>
                    <a:pt x="44" y="137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3" y="137"/>
                  </a:moveTo>
                  <a:cubicBezTo>
                    <a:pt x="37" y="137"/>
                    <a:pt x="31" y="133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1" y="133"/>
                    <a:pt x="37" y="137"/>
                    <a:pt x="43" y="137"/>
                  </a:cubicBezTo>
                  <a:close/>
                  <a:moveTo>
                    <a:pt x="45" y="137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lose/>
                  <a:moveTo>
                    <a:pt x="72" y="110"/>
                  </a:moveTo>
                  <a:cubicBezTo>
                    <a:pt x="64" y="125"/>
                    <a:pt x="55" y="136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5" y="136"/>
                    <a:pt x="64" y="125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0" y="94"/>
                    <a:pt x="86" y="7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73"/>
                    <a:pt x="80" y="94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lose/>
                  <a:moveTo>
                    <a:pt x="44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50" y="134"/>
                    <a:pt x="61" y="123"/>
                    <a:pt x="69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92"/>
                    <a:pt x="82" y="72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17"/>
                    <a:pt x="62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6" y="9"/>
                    <a:pt x="9" y="17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73"/>
                    <a:pt x="13" y="93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7" y="124"/>
                    <a:pt x="37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lose/>
                  <a:moveTo>
                    <a:pt x="26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19" y="115"/>
                  </a:move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lose/>
                  <a:moveTo>
                    <a:pt x="19" y="115"/>
                  </a:moveTo>
                  <a:cubicBezTo>
                    <a:pt x="18" y="113"/>
                    <a:pt x="18" y="112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2"/>
                    <a:pt x="18" y="113"/>
                    <a:pt x="19" y="115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8"/>
                    <a:pt x="23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2" y="5"/>
                    <a:pt x="24" y="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4" y="3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86" y="53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78" y="22"/>
                  </a:moveTo>
                  <a:cubicBezTo>
                    <a:pt x="76" y="19"/>
                    <a:pt x="74" y="16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1"/>
                    <a:pt x="64" y="8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7" y="9"/>
                    <a:pt x="73" y="14"/>
                    <a:pt x="78" y="22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12"/>
            <p:cNvSpPr/>
            <p:nvPr/>
          </p:nvSpPr>
          <p:spPr bwMode="auto">
            <a:xfrm>
              <a:off x="4435477" y="569914"/>
              <a:ext cx="176213" cy="76200"/>
            </a:xfrm>
            <a:custGeom>
              <a:gdLst>
                <a:gd name="T0" fmla="*/ 0 w 111"/>
                <a:gd name="T1" fmla="*/ 44 h 48"/>
                <a:gd name="T2" fmla="*/ 103 w 111"/>
                <a:gd name="T3" fmla="*/ 6 h 48"/>
                <a:gd name="T4" fmla="*/ 108 w 111"/>
                <a:gd name="T5" fmla="*/ 0 h 48"/>
                <a:gd name="T6" fmla="*/ 111 w 111"/>
                <a:gd name="T7" fmla="*/ 2 h 48"/>
                <a:gd name="T8" fmla="*/ 107 w 111"/>
                <a:gd name="T9" fmla="*/ 10 h 48"/>
                <a:gd name="T10" fmla="*/ 1 w 111"/>
                <a:gd name="T11" fmla="*/ 48 h 48"/>
                <a:gd name="T12" fmla="*/ 1 w 111"/>
                <a:gd name="T13" fmla="*/ 48 h 48"/>
                <a:gd name="T14" fmla="*/ 0 w 111"/>
                <a:gd name="T15" fmla="*/ 44 h 48"/>
                <a:gd name="T16" fmla="*/ 0 w 111"/>
                <a:gd name="T1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48">
                  <a:moveTo>
                    <a:pt x="0" y="44"/>
                  </a:moveTo>
                  <a:lnTo>
                    <a:pt x="103" y="6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07" y="1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13"/>
            <p:cNvSpPr>
              <a:spLocks noEditPoints="1"/>
            </p:cNvSpPr>
            <p:nvPr/>
          </p:nvSpPr>
          <p:spPr bwMode="auto">
            <a:xfrm>
              <a:off x="4430714" y="563564"/>
              <a:ext cx="185738" cy="85725"/>
            </a:xfrm>
            <a:custGeom>
              <a:gdLst>
                <a:gd name="T0" fmla="*/ 4 w 117"/>
                <a:gd name="T1" fmla="*/ 52 h 54"/>
                <a:gd name="T2" fmla="*/ 2 w 117"/>
                <a:gd name="T3" fmla="*/ 53 h 54"/>
                <a:gd name="T4" fmla="*/ 1 w 117"/>
                <a:gd name="T5" fmla="*/ 49 h 54"/>
                <a:gd name="T6" fmla="*/ 3 w 117"/>
                <a:gd name="T7" fmla="*/ 48 h 54"/>
                <a:gd name="T8" fmla="*/ 3 w 117"/>
                <a:gd name="T9" fmla="*/ 50 h 54"/>
                <a:gd name="T10" fmla="*/ 3 w 117"/>
                <a:gd name="T11" fmla="*/ 48 h 54"/>
                <a:gd name="T12" fmla="*/ 1 w 117"/>
                <a:gd name="T13" fmla="*/ 49 h 54"/>
                <a:gd name="T14" fmla="*/ 0 w 117"/>
                <a:gd name="T15" fmla="*/ 46 h 54"/>
                <a:gd name="T16" fmla="*/ 105 w 117"/>
                <a:gd name="T17" fmla="*/ 8 h 54"/>
                <a:gd name="T18" fmla="*/ 110 w 117"/>
                <a:gd name="T19" fmla="*/ 0 h 54"/>
                <a:gd name="T20" fmla="*/ 117 w 117"/>
                <a:gd name="T21" fmla="*/ 5 h 54"/>
                <a:gd name="T22" fmla="*/ 111 w 117"/>
                <a:gd name="T23" fmla="*/ 16 h 54"/>
                <a:gd name="T24" fmla="*/ 5 w 117"/>
                <a:gd name="T25" fmla="*/ 54 h 54"/>
                <a:gd name="T26" fmla="*/ 4 w 117"/>
                <a:gd name="T27" fmla="*/ 52 h 54"/>
                <a:gd name="T28" fmla="*/ 4 w 117"/>
                <a:gd name="T29" fmla="*/ 52 h 54"/>
                <a:gd name="T30" fmla="*/ 5 w 117"/>
                <a:gd name="T31" fmla="*/ 49 h 54"/>
                <a:gd name="T32" fmla="*/ 22 w 117"/>
                <a:gd name="T33" fmla="*/ 43 h 54"/>
                <a:gd name="T34" fmla="*/ 5 w 117"/>
                <a:gd name="T35" fmla="*/ 49 h 54"/>
                <a:gd name="T36" fmla="*/ 5 w 117"/>
                <a:gd name="T37" fmla="*/ 49 h 54"/>
                <a:gd name="T38" fmla="*/ 5 w 117"/>
                <a:gd name="T39" fmla="*/ 49 h 54"/>
                <a:gd name="T40" fmla="*/ 107 w 117"/>
                <a:gd name="T41" fmla="*/ 11 h 54"/>
                <a:gd name="T42" fmla="*/ 107 w 117"/>
                <a:gd name="T43" fmla="*/ 11 h 54"/>
                <a:gd name="T44" fmla="*/ 111 w 117"/>
                <a:gd name="T45" fmla="*/ 7 h 54"/>
                <a:gd name="T46" fmla="*/ 107 w 117"/>
                <a:gd name="T47" fmla="*/ 11 h 54"/>
                <a:gd name="T48" fmla="*/ 107 w 117"/>
                <a:gd name="T49" fmla="*/ 11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54">
                  <a:moveTo>
                    <a:pt x="4" y="52"/>
                  </a:moveTo>
                  <a:lnTo>
                    <a:pt x="2" y="53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05" y="8"/>
                  </a:lnTo>
                  <a:lnTo>
                    <a:pt x="110" y="0"/>
                  </a:lnTo>
                  <a:lnTo>
                    <a:pt x="117" y="5"/>
                  </a:lnTo>
                  <a:lnTo>
                    <a:pt x="111" y="1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5" y="49"/>
                  </a:moveTo>
                  <a:lnTo>
                    <a:pt x="22" y="43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close/>
                  <a:moveTo>
                    <a:pt x="107" y="11"/>
                  </a:moveTo>
                  <a:lnTo>
                    <a:pt x="107" y="11"/>
                  </a:lnTo>
                  <a:lnTo>
                    <a:pt x="111" y="7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14"/>
            <p:cNvSpPr/>
            <p:nvPr/>
          </p:nvSpPr>
          <p:spPr bwMode="auto">
            <a:xfrm>
              <a:off x="4600577" y="581026"/>
              <a:ext cx="14288" cy="7938"/>
            </a:xfrm>
            <a:custGeom>
              <a:gdLst>
                <a:gd name="T0" fmla="*/ 0 w 9"/>
                <a:gd name="T1" fmla="*/ 5 h 5"/>
                <a:gd name="T2" fmla="*/ 0 w 9"/>
                <a:gd name="T3" fmla="*/ 0 h 5"/>
                <a:gd name="T4" fmla="*/ 9 w 9"/>
                <a:gd name="T5" fmla="*/ 0 h 5"/>
                <a:gd name="T6" fmla="*/ 9 w 9"/>
                <a:gd name="T7" fmla="*/ 5 h 5"/>
                <a:gd name="T8" fmla="*/ 0 w 9"/>
                <a:gd name="T9" fmla="*/ 5 h 5"/>
                <a:gd name="T10" fmla="*/ 0 w 9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15"/>
            <p:cNvSpPr>
              <a:spLocks noEditPoints="1"/>
            </p:cNvSpPr>
            <p:nvPr/>
          </p:nvSpPr>
          <p:spPr bwMode="auto">
            <a:xfrm>
              <a:off x="4597402" y="577851"/>
              <a:ext cx="20638" cy="14288"/>
            </a:xfrm>
            <a:custGeom>
              <a:gdLst>
                <a:gd name="T0" fmla="*/ 2 w 13"/>
                <a:gd name="T1" fmla="*/ 9 h 9"/>
                <a:gd name="T2" fmla="*/ 2 w 13"/>
                <a:gd name="T3" fmla="*/ 7 h 9"/>
                <a:gd name="T4" fmla="*/ 5 w 13"/>
                <a:gd name="T5" fmla="*/ 7 h 9"/>
                <a:gd name="T6" fmla="*/ 2 w 13"/>
                <a:gd name="T7" fmla="*/ 7 h 9"/>
                <a:gd name="T8" fmla="*/ 2 w 13"/>
                <a:gd name="T9" fmla="*/ 9 h 9"/>
                <a:gd name="T10" fmla="*/ 0 w 13"/>
                <a:gd name="T11" fmla="*/ 9 h 9"/>
                <a:gd name="T12" fmla="*/ 0 w 13"/>
                <a:gd name="T13" fmla="*/ 0 h 9"/>
                <a:gd name="T14" fmla="*/ 13 w 13"/>
                <a:gd name="T15" fmla="*/ 0 h 9"/>
                <a:gd name="T16" fmla="*/ 13 w 13"/>
                <a:gd name="T17" fmla="*/ 9 h 9"/>
                <a:gd name="T18" fmla="*/ 2 w 13"/>
                <a:gd name="T19" fmla="*/ 9 h 9"/>
                <a:gd name="T20" fmla="*/ 2 w 13"/>
                <a:gd name="T21" fmla="*/ 9 h 9"/>
                <a:gd name="T22" fmla="*/ 9 w 13"/>
                <a:gd name="T23" fmla="*/ 5 h 9"/>
                <a:gd name="T24" fmla="*/ 5 w 13"/>
                <a:gd name="T25" fmla="*/ 5 h 9"/>
                <a:gd name="T26" fmla="*/ 9 w 13"/>
                <a:gd name="T27" fmla="*/ 5 h 9"/>
                <a:gd name="T28" fmla="*/ 9 w 13"/>
                <a:gd name="T2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9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16"/>
            <p:cNvSpPr/>
            <p:nvPr/>
          </p:nvSpPr>
          <p:spPr bwMode="auto">
            <a:xfrm>
              <a:off x="4576764" y="392114"/>
              <a:ext cx="111125" cy="255588"/>
            </a:xfrm>
            <a:custGeom>
              <a:gdLst>
                <a:gd name="T0" fmla="*/ 0 w 64"/>
                <a:gd name="T1" fmla="*/ 147 h 147"/>
                <a:gd name="T2" fmla="*/ 31 w 64"/>
                <a:gd name="T3" fmla="*/ 69 h 147"/>
                <a:gd name="T4" fmla="*/ 31 w 64"/>
                <a:gd name="T5" fmla="*/ 69 h 147"/>
                <a:gd name="T6" fmla="*/ 61 w 64"/>
                <a:gd name="T7" fmla="*/ 0 h 147"/>
                <a:gd name="T8" fmla="*/ 61 w 64"/>
                <a:gd name="T9" fmla="*/ 0 h 147"/>
                <a:gd name="T10" fmla="*/ 64 w 64"/>
                <a:gd name="T11" fmla="*/ 2 h 147"/>
                <a:gd name="T12" fmla="*/ 35 w 64"/>
                <a:gd name="T13" fmla="*/ 71 h 147"/>
                <a:gd name="T14" fmla="*/ 35 w 64"/>
                <a:gd name="T15" fmla="*/ 71 h 147"/>
                <a:gd name="T16" fmla="*/ 4 w 64"/>
                <a:gd name="T17" fmla="*/ 147 h 147"/>
                <a:gd name="T18" fmla="*/ 4 w 64"/>
                <a:gd name="T19" fmla="*/ 147 h 147"/>
                <a:gd name="T20" fmla="*/ 0 w 64"/>
                <a:gd name="T21" fmla="*/ 147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47">
                  <a:moveTo>
                    <a:pt x="0" y="147"/>
                  </a:moveTo>
                  <a:cubicBezTo>
                    <a:pt x="1" y="140"/>
                    <a:pt x="16" y="10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6" y="34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49" y="36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0" y="106"/>
                    <a:pt x="4" y="143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17"/>
            <p:cNvSpPr>
              <a:spLocks noEditPoints="1"/>
            </p:cNvSpPr>
            <p:nvPr/>
          </p:nvSpPr>
          <p:spPr bwMode="auto">
            <a:xfrm>
              <a:off x="4573589" y="385764"/>
              <a:ext cx="120650" cy="265113"/>
            </a:xfrm>
            <a:custGeom>
              <a:gdLst>
                <a:gd name="T0" fmla="*/ 6 w 69"/>
                <a:gd name="T1" fmla="*/ 152 h 152"/>
                <a:gd name="T2" fmla="*/ 2 w 69"/>
                <a:gd name="T3" fmla="*/ 152 h 152"/>
                <a:gd name="T4" fmla="*/ 2 w 69"/>
                <a:gd name="T5" fmla="*/ 150 h 152"/>
                <a:gd name="T6" fmla="*/ 4 w 69"/>
                <a:gd name="T7" fmla="*/ 150 h 152"/>
                <a:gd name="T8" fmla="*/ 2 w 69"/>
                <a:gd name="T9" fmla="*/ 150 h 152"/>
                <a:gd name="T10" fmla="*/ 2 w 69"/>
                <a:gd name="T11" fmla="*/ 152 h 152"/>
                <a:gd name="T12" fmla="*/ 0 w 69"/>
                <a:gd name="T13" fmla="*/ 152 h 152"/>
                <a:gd name="T14" fmla="*/ 0 w 69"/>
                <a:gd name="T15" fmla="*/ 150 h 152"/>
                <a:gd name="T16" fmla="*/ 31 w 69"/>
                <a:gd name="T17" fmla="*/ 71 h 152"/>
                <a:gd name="T18" fmla="*/ 31 w 69"/>
                <a:gd name="T19" fmla="*/ 71 h 152"/>
                <a:gd name="T20" fmla="*/ 61 w 69"/>
                <a:gd name="T21" fmla="*/ 2 h 152"/>
                <a:gd name="T22" fmla="*/ 61 w 69"/>
                <a:gd name="T23" fmla="*/ 2 h 152"/>
                <a:gd name="T24" fmla="*/ 62 w 69"/>
                <a:gd name="T25" fmla="*/ 0 h 152"/>
                <a:gd name="T26" fmla="*/ 69 w 69"/>
                <a:gd name="T27" fmla="*/ 4 h 152"/>
                <a:gd name="T28" fmla="*/ 68 w 69"/>
                <a:gd name="T29" fmla="*/ 5 h 152"/>
                <a:gd name="T30" fmla="*/ 38 w 69"/>
                <a:gd name="T31" fmla="*/ 74 h 152"/>
                <a:gd name="T32" fmla="*/ 38 w 69"/>
                <a:gd name="T33" fmla="*/ 74 h 152"/>
                <a:gd name="T34" fmla="*/ 18 w 69"/>
                <a:gd name="T35" fmla="*/ 124 h 152"/>
                <a:gd name="T36" fmla="*/ 18 w 69"/>
                <a:gd name="T37" fmla="*/ 124 h 152"/>
                <a:gd name="T38" fmla="*/ 8 w 69"/>
                <a:gd name="T39" fmla="*/ 150 h 152"/>
                <a:gd name="T40" fmla="*/ 8 w 69"/>
                <a:gd name="T41" fmla="*/ 150 h 152"/>
                <a:gd name="T42" fmla="*/ 8 w 69"/>
                <a:gd name="T43" fmla="*/ 152 h 152"/>
                <a:gd name="T44" fmla="*/ 6 w 69"/>
                <a:gd name="T45" fmla="*/ 152 h 152"/>
                <a:gd name="T46" fmla="*/ 8 w 69"/>
                <a:gd name="T47" fmla="*/ 138 h 152"/>
                <a:gd name="T48" fmla="*/ 14 w 69"/>
                <a:gd name="T49" fmla="*/ 123 h 152"/>
                <a:gd name="T50" fmla="*/ 14 w 69"/>
                <a:gd name="T51" fmla="*/ 123 h 152"/>
                <a:gd name="T52" fmla="*/ 19 w 69"/>
                <a:gd name="T53" fmla="*/ 110 h 152"/>
                <a:gd name="T54" fmla="*/ 19 w 69"/>
                <a:gd name="T55" fmla="*/ 110 h 152"/>
                <a:gd name="T56" fmla="*/ 8 w 69"/>
                <a:gd name="T57" fmla="*/ 138 h 152"/>
                <a:gd name="T58" fmla="*/ 35 w 69"/>
                <a:gd name="T59" fmla="*/ 73 h 152"/>
                <a:gd name="T60" fmla="*/ 34 w 69"/>
                <a:gd name="T61" fmla="*/ 75 h 152"/>
                <a:gd name="T62" fmla="*/ 34 w 69"/>
                <a:gd name="T63" fmla="*/ 75 h 152"/>
                <a:gd name="T64" fmla="*/ 35 w 69"/>
                <a:gd name="T65" fmla="*/ 73 h 152"/>
                <a:gd name="T66" fmla="*/ 35 w 69"/>
                <a:gd name="T67" fmla="*/ 73 h 152"/>
                <a:gd name="T68" fmla="*/ 56 w 69"/>
                <a:gd name="T69" fmla="*/ 23 h 152"/>
                <a:gd name="T70" fmla="*/ 56 w 69"/>
                <a:gd name="T71" fmla="*/ 23 h 152"/>
                <a:gd name="T72" fmla="*/ 35 w 69"/>
                <a:gd name="T73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152">
                  <a:moveTo>
                    <a:pt x="6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42"/>
                    <a:pt x="16" y="107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46" y="36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53" y="39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1" y="92"/>
                    <a:pt x="23" y="110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2" y="138"/>
                    <a:pt x="8" y="149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6" y="152"/>
                    <a:pt x="6" y="152"/>
                    <a:pt x="6" y="152"/>
                  </a:cubicBezTo>
                  <a:close/>
                  <a:moveTo>
                    <a:pt x="8" y="138"/>
                  </a:moveTo>
                  <a:cubicBezTo>
                    <a:pt x="10" y="133"/>
                    <a:pt x="12" y="128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6" y="119"/>
                    <a:pt x="17" y="114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21"/>
                    <a:pt x="11" y="130"/>
                    <a:pt x="8" y="138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54"/>
                    <a:pt x="51" y="36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1" y="36"/>
                    <a:pt x="43" y="54"/>
                    <a:pt x="3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18"/>
            <p:cNvSpPr>
              <a:spLocks noEditPoints="1"/>
            </p:cNvSpPr>
            <p:nvPr/>
          </p:nvSpPr>
          <p:spPr bwMode="auto">
            <a:xfrm>
              <a:off x="4256089" y="654051"/>
              <a:ext cx="87313" cy="241300"/>
            </a:xfrm>
            <a:custGeom>
              <a:gdLst>
                <a:gd name="T0" fmla="*/ 2 w 50"/>
                <a:gd name="T1" fmla="*/ 138 h 138"/>
                <a:gd name="T2" fmla="*/ 1 w 50"/>
                <a:gd name="T3" fmla="*/ 138 h 138"/>
                <a:gd name="T4" fmla="*/ 1 w 50"/>
                <a:gd name="T5" fmla="*/ 138 h 138"/>
                <a:gd name="T6" fmla="*/ 2 w 50"/>
                <a:gd name="T7" fmla="*/ 136 h 138"/>
                <a:gd name="T8" fmla="*/ 1 w 50"/>
                <a:gd name="T9" fmla="*/ 135 h 138"/>
                <a:gd name="T10" fmla="*/ 1 w 50"/>
                <a:gd name="T11" fmla="*/ 136 h 138"/>
                <a:gd name="T12" fmla="*/ 0 w 50"/>
                <a:gd name="T13" fmla="*/ 135 h 138"/>
                <a:gd name="T14" fmla="*/ 0 w 50"/>
                <a:gd name="T15" fmla="*/ 135 h 138"/>
                <a:gd name="T16" fmla="*/ 0 w 50"/>
                <a:gd name="T17" fmla="*/ 135 h 138"/>
                <a:gd name="T18" fmla="*/ 0 w 50"/>
                <a:gd name="T19" fmla="*/ 132 h 138"/>
                <a:gd name="T20" fmla="*/ 0 w 50"/>
                <a:gd name="T21" fmla="*/ 132 h 138"/>
                <a:gd name="T22" fmla="*/ 0 w 50"/>
                <a:gd name="T23" fmla="*/ 130 h 138"/>
                <a:gd name="T24" fmla="*/ 0 w 50"/>
                <a:gd name="T25" fmla="*/ 130 h 138"/>
                <a:gd name="T26" fmla="*/ 7 w 50"/>
                <a:gd name="T27" fmla="*/ 122 h 138"/>
                <a:gd name="T28" fmla="*/ 7 w 50"/>
                <a:gd name="T29" fmla="*/ 122 h 138"/>
                <a:gd name="T30" fmla="*/ 11 w 50"/>
                <a:gd name="T31" fmla="*/ 120 h 138"/>
                <a:gd name="T32" fmla="*/ 11 w 50"/>
                <a:gd name="T33" fmla="*/ 120 h 138"/>
                <a:gd name="T34" fmla="*/ 22 w 50"/>
                <a:gd name="T35" fmla="*/ 48 h 138"/>
                <a:gd name="T36" fmla="*/ 22 w 50"/>
                <a:gd name="T37" fmla="*/ 48 h 138"/>
                <a:gd name="T38" fmla="*/ 47 w 50"/>
                <a:gd name="T39" fmla="*/ 0 h 138"/>
                <a:gd name="T40" fmla="*/ 47 w 50"/>
                <a:gd name="T41" fmla="*/ 0 h 138"/>
                <a:gd name="T42" fmla="*/ 47 w 50"/>
                <a:gd name="T43" fmla="*/ 0 h 138"/>
                <a:gd name="T44" fmla="*/ 50 w 50"/>
                <a:gd name="T45" fmla="*/ 3 h 138"/>
                <a:gd name="T46" fmla="*/ 39 w 50"/>
                <a:gd name="T47" fmla="*/ 18 h 138"/>
                <a:gd name="T48" fmla="*/ 39 w 50"/>
                <a:gd name="T49" fmla="*/ 18 h 138"/>
                <a:gd name="T50" fmla="*/ 26 w 50"/>
                <a:gd name="T51" fmla="*/ 49 h 138"/>
                <a:gd name="T52" fmla="*/ 26 w 50"/>
                <a:gd name="T53" fmla="*/ 49 h 138"/>
                <a:gd name="T54" fmla="*/ 15 w 50"/>
                <a:gd name="T55" fmla="*/ 122 h 138"/>
                <a:gd name="T56" fmla="*/ 15 w 50"/>
                <a:gd name="T57" fmla="*/ 122 h 138"/>
                <a:gd name="T58" fmla="*/ 15 w 50"/>
                <a:gd name="T59" fmla="*/ 123 h 138"/>
                <a:gd name="T60" fmla="*/ 14 w 50"/>
                <a:gd name="T61" fmla="*/ 124 h 138"/>
                <a:gd name="T62" fmla="*/ 8 w 50"/>
                <a:gd name="T63" fmla="*/ 126 h 138"/>
                <a:gd name="T64" fmla="*/ 8 w 50"/>
                <a:gd name="T65" fmla="*/ 126 h 138"/>
                <a:gd name="T66" fmla="*/ 4 w 50"/>
                <a:gd name="T67" fmla="*/ 130 h 138"/>
                <a:gd name="T68" fmla="*/ 4 w 50"/>
                <a:gd name="T69" fmla="*/ 130 h 138"/>
                <a:gd name="T70" fmla="*/ 4 w 50"/>
                <a:gd name="T71" fmla="*/ 131 h 138"/>
                <a:gd name="T72" fmla="*/ 4 w 50"/>
                <a:gd name="T73" fmla="*/ 131 h 138"/>
                <a:gd name="T74" fmla="*/ 4 w 50"/>
                <a:gd name="T75" fmla="*/ 135 h 138"/>
                <a:gd name="T76" fmla="*/ 4 w 50"/>
                <a:gd name="T77" fmla="*/ 135 h 138"/>
                <a:gd name="T78" fmla="*/ 4 w 50"/>
                <a:gd name="T79" fmla="*/ 137 h 138"/>
                <a:gd name="T80" fmla="*/ 4 w 50"/>
                <a:gd name="T81" fmla="*/ 137 h 138"/>
                <a:gd name="T82" fmla="*/ 2 w 50"/>
                <a:gd name="T83" fmla="*/ 138 h 138"/>
                <a:gd name="T84" fmla="*/ 2 w 50"/>
                <a:gd name="T85" fmla="*/ 138 h 138"/>
                <a:gd name="T86" fmla="*/ 2 w 50"/>
                <a:gd name="T87" fmla="*/ 138 h 138"/>
                <a:gd name="T88" fmla="*/ 2 w 50"/>
                <a:gd name="T89" fmla="*/ 136 h 138"/>
                <a:gd name="T90" fmla="*/ 2 w 50"/>
                <a:gd name="T91" fmla="*/ 134 h 138"/>
                <a:gd name="T92" fmla="*/ 2 w 50"/>
                <a:gd name="T93" fmla="*/ 136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38">
                  <a:moveTo>
                    <a:pt x="2" y="138"/>
                  </a:move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6"/>
                    <a:pt x="4" y="124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10" y="121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3" y="112"/>
                    <a:pt x="19" y="6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5" y="25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44" y="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7"/>
                    <a:pt x="28" y="3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3" y="71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1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6" y="127"/>
                    <a:pt x="4" y="129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3"/>
                    <a:pt x="4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3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lose/>
                  <a:moveTo>
                    <a:pt x="2" y="136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6"/>
                    <a:pt x="2" y="136"/>
                    <a:pt x="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9"/>
            <p:cNvSpPr>
              <a:spLocks noEditPoints="1"/>
            </p:cNvSpPr>
            <p:nvPr/>
          </p:nvSpPr>
          <p:spPr bwMode="auto">
            <a:xfrm>
              <a:off x="4252914" y="650876"/>
              <a:ext cx="93663" cy="247650"/>
            </a:xfrm>
            <a:custGeom>
              <a:gdLst>
                <a:gd name="T0" fmla="*/ 4 w 54"/>
                <a:gd name="T1" fmla="*/ 142 h 142"/>
                <a:gd name="T2" fmla="*/ 2 w 54"/>
                <a:gd name="T3" fmla="*/ 142 h 142"/>
                <a:gd name="T4" fmla="*/ 1 w 54"/>
                <a:gd name="T5" fmla="*/ 139 h 142"/>
                <a:gd name="T6" fmla="*/ 0 w 54"/>
                <a:gd name="T7" fmla="*/ 137 h 142"/>
                <a:gd name="T8" fmla="*/ 0 w 54"/>
                <a:gd name="T9" fmla="*/ 134 h 142"/>
                <a:gd name="T10" fmla="*/ 8 w 54"/>
                <a:gd name="T11" fmla="*/ 122 h 142"/>
                <a:gd name="T12" fmla="*/ 12 w 54"/>
                <a:gd name="T13" fmla="*/ 121 h 142"/>
                <a:gd name="T14" fmla="*/ 47 w 54"/>
                <a:gd name="T15" fmla="*/ 1 h 142"/>
                <a:gd name="T16" fmla="*/ 49 w 54"/>
                <a:gd name="T17" fmla="*/ 0 h 142"/>
                <a:gd name="T18" fmla="*/ 54 w 54"/>
                <a:gd name="T19" fmla="*/ 5 h 142"/>
                <a:gd name="T20" fmla="*/ 53 w 54"/>
                <a:gd name="T21" fmla="*/ 6 h 142"/>
                <a:gd name="T22" fmla="*/ 53 w 54"/>
                <a:gd name="T23" fmla="*/ 6 h 142"/>
                <a:gd name="T24" fmla="*/ 53 w 54"/>
                <a:gd name="T25" fmla="*/ 6 h 142"/>
                <a:gd name="T26" fmla="*/ 52 w 54"/>
                <a:gd name="T27" fmla="*/ 7 h 142"/>
                <a:gd name="T28" fmla="*/ 50 w 54"/>
                <a:gd name="T29" fmla="*/ 10 h 142"/>
                <a:gd name="T30" fmla="*/ 30 w 54"/>
                <a:gd name="T31" fmla="*/ 51 h 142"/>
                <a:gd name="T32" fmla="*/ 19 w 54"/>
                <a:gd name="T33" fmla="*/ 125 h 142"/>
                <a:gd name="T34" fmla="*/ 17 w 54"/>
                <a:gd name="T35" fmla="*/ 127 h 142"/>
                <a:gd name="T36" fmla="*/ 16 w 54"/>
                <a:gd name="T37" fmla="*/ 128 h 142"/>
                <a:gd name="T38" fmla="*/ 16 w 54"/>
                <a:gd name="T39" fmla="*/ 128 h 142"/>
                <a:gd name="T40" fmla="*/ 15 w 54"/>
                <a:gd name="T41" fmla="*/ 128 h 142"/>
                <a:gd name="T42" fmla="*/ 8 w 54"/>
                <a:gd name="T43" fmla="*/ 132 h 142"/>
                <a:gd name="T44" fmla="*/ 8 w 54"/>
                <a:gd name="T45" fmla="*/ 132 h 142"/>
                <a:gd name="T46" fmla="*/ 8 w 54"/>
                <a:gd name="T47" fmla="*/ 137 h 142"/>
                <a:gd name="T48" fmla="*/ 10 w 54"/>
                <a:gd name="T49" fmla="*/ 141 h 142"/>
                <a:gd name="T50" fmla="*/ 4 w 54"/>
                <a:gd name="T51" fmla="*/ 142 h 142"/>
                <a:gd name="T52" fmla="*/ 4 w 54"/>
                <a:gd name="T53" fmla="*/ 133 h 142"/>
                <a:gd name="T54" fmla="*/ 4 w 54"/>
                <a:gd name="T55" fmla="*/ 133 h 142"/>
                <a:gd name="T56" fmla="*/ 4 w 54"/>
                <a:gd name="T57" fmla="*/ 133 h 142"/>
                <a:gd name="T58" fmla="*/ 4 w 54"/>
                <a:gd name="T59" fmla="*/ 136 h 142"/>
                <a:gd name="T60" fmla="*/ 5 w 54"/>
                <a:gd name="T61" fmla="*/ 129 h 142"/>
                <a:gd name="T62" fmla="*/ 9 w 54"/>
                <a:gd name="T63" fmla="*/ 126 h 142"/>
                <a:gd name="T64" fmla="*/ 9 w 54"/>
                <a:gd name="T65" fmla="*/ 126 h 142"/>
                <a:gd name="T66" fmla="*/ 14 w 54"/>
                <a:gd name="T67" fmla="*/ 124 h 142"/>
                <a:gd name="T68" fmla="*/ 15 w 54"/>
                <a:gd name="T69" fmla="*/ 124 h 142"/>
                <a:gd name="T70" fmla="*/ 15 w 54"/>
                <a:gd name="T71" fmla="*/ 124 h 142"/>
                <a:gd name="T72" fmla="*/ 15 w 54"/>
                <a:gd name="T73" fmla="*/ 124 h 142"/>
                <a:gd name="T74" fmla="*/ 15 w 54"/>
                <a:gd name="T75" fmla="*/ 123 h 142"/>
                <a:gd name="T76" fmla="*/ 15 w 54"/>
                <a:gd name="T77" fmla="*/ 123 h 142"/>
                <a:gd name="T78" fmla="*/ 16 w 54"/>
                <a:gd name="T79" fmla="*/ 120 h 142"/>
                <a:gd name="T80" fmla="*/ 26 w 54"/>
                <a:gd name="T81" fmla="*/ 51 h 142"/>
                <a:gd name="T82" fmla="*/ 16 w 54"/>
                <a:gd name="T83" fmla="*/ 116 h 142"/>
                <a:gd name="T84" fmla="*/ 20 w 54"/>
                <a:gd name="T85" fmla="*/ 95 h 142"/>
                <a:gd name="T86" fmla="*/ 27 w 54"/>
                <a:gd name="T87" fmla="*/ 47 h 142"/>
                <a:gd name="T88" fmla="*/ 39 w 54"/>
                <a:gd name="T89" fmla="*/ 19 h 142"/>
                <a:gd name="T90" fmla="*/ 39 w 54"/>
                <a:gd name="T91" fmla="*/ 19 h 142"/>
                <a:gd name="T92" fmla="*/ 46 w 54"/>
                <a:gd name="T93" fmla="*/ 9 h 142"/>
                <a:gd name="T94" fmla="*/ 49 w 54"/>
                <a:gd name="T95" fmla="*/ 5 h 142"/>
                <a:gd name="T96" fmla="*/ 49 w 54"/>
                <a:gd name="T97" fmla="*/ 5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142">
                  <a:moveTo>
                    <a:pt x="4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6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27"/>
                    <a:pt x="5" y="124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10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10"/>
                    <a:pt x="20" y="6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27"/>
                    <a:pt x="45" y="4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3"/>
                    <a:pt x="45" y="17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30"/>
                    <a:pt x="31" y="4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73"/>
                    <a:pt x="20" y="121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2" y="129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8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2"/>
                    <a:pt x="6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lose/>
                  <a:moveTo>
                    <a:pt x="4" y="136"/>
                  </a:move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5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4" y="132"/>
                  </a:moveTo>
                  <a:cubicBezTo>
                    <a:pt x="4" y="131"/>
                    <a:pt x="4" y="130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1"/>
                    <a:pt x="4" y="132"/>
                  </a:cubicBezTo>
                  <a:close/>
                  <a:moveTo>
                    <a:pt x="9" y="126"/>
                  </a:moveTo>
                  <a:cubicBezTo>
                    <a:pt x="8" y="127"/>
                    <a:pt x="7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7"/>
                    <a:pt x="8" y="127"/>
                    <a:pt x="9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5"/>
                    <a:pt x="13" y="125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5"/>
                    <a:pt x="11" y="125"/>
                    <a:pt x="9" y="126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lose/>
                  <a:moveTo>
                    <a:pt x="15" y="123"/>
                  </a:move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lose/>
                  <a:moveTo>
                    <a:pt x="15" y="123"/>
                  </a:move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1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2"/>
                    <a:pt x="15" y="123"/>
                  </a:cubicBezTo>
                  <a:close/>
                  <a:moveTo>
                    <a:pt x="26" y="51"/>
                  </a:moveTo>
                  <a:cubicBezTo>
                    <a:pt x="24" y="68"/>
                    <a:pt x="18" y="102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0"/>
                    <a:pt x="18" y="103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80"/>
                    <a:pt x="25" y="6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8"/>
                    <a:pt x="26" y="49"/>
                    <a:pt x="26" y="51"/>
                  </a:cubicBezTo>
                  <a:close/>
                  <a:moveTo>
                    <a:pt x="39" y="19"/>
                  </a:moveTo>
                  <a:cubicBezTo>
                    <a:pt x="37" y="23"/>
                    <a:pt x="34" y="28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8"/>
                    <a:pt x="37" y="23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5"/>
                    <a:pt x="44" y="11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2" y="15"/>
                    <a:pt x="39" y="19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0"/>
            <p:cNvSpPr/>
            <p:nvPr/>
          </p:nvSpPr>
          <p:spPr bwMode="auto">
            <a:xfrm>
              <a:off x="4265614" y="866776"/>
              <a:ext cx="7938" cy="26988"/>
            </a:xfrm>
            <a:custGeom>
              <a:gdLst>
                <a:gd name="T0" fmla="*/ 0 w 5"/>
                <a:gd name="T1" fmla="*/ 7 h 15"/>
                <a:gd name="T2" fmla="*/ 0 w 5"/>
                <a:gd name="T3" fmla="*/ 3 h 15"/>
                <a:gd name="T4" fmla="*/ 0 w 5"/>
                <a:gd name="T5" fmla="*/ 3 h 15"/>
                <a:gd name="T6" fmla="*/ 3 w 5"/>
                <a:gd name="T7" fmla="*/ 0 h 15"/>
                <a:gd name="T8" fmla="*/ 3 w 5"/>
                <a:gd name="T9" fmla="*/ 0 h 15"/>
                <a:gd name="T10" fmla="*/ 4 w 5"/>
                <a:gd name="T11" fmla="*/ 3 h 15"/>
                <a:gd name="T12" fmla="*/ 5 w 5"/>
                <a:gd name="T13" fmla="*/ 3 h 15"/>
                <a:gd name="T14" fmla="*/ 5 w 5"/>
                <a:gd name="T15" fmla="*/ 3 h 15"/>
                <a:gd name="T16" fmla="*/ 5 w 5"/>
                <a:gd name="T17" fmla="*/ 3 h 15"/>
                <a:gd name="T18" fmla="*/ 4 w 5"/>
                <a:gd name="T19" fmla="*/ 4 h 15"/>
                <a:gd name="T20" fmla="*/ 4 w 5"/>
                <a:gd name="T21" fmla="*/ 4 h 15"/>
                <a:gd name="T22" fmla="*/ 4 w 5"/>
                <a:gd name="T23" fmla="*/ 7 h 15"/>
                <a:gd name="T24" fmla="*/ 4 w 5"/>
                <a:gd name="T25" fmla="*/ 7 h 15"/>
                <a:gd name="T26" fmla="*/ 5 w 5"/>
                <a:gd name="T27" fmla="*/ 14 h 15"/>
                <a:gd name="T28" fmla="*/ 5 w 5"/>
                <a:gd name="T29" fmla="*/ 14 h 15"/>
                <a:gd name="T30" fmla="*/ 1 w 5"/>
                <a:gd name="T31" fmla="*/ 15 h 15"/>
                <a:gd name="T32" fmla="*/ 0 w 5"/>
                <a:gd name="T33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5">
                  <a:moveTo>
                    <a:pt x="0" y="7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21"/>
            <p:cNvSpPr/>
            <p:nvPr/>
          </p:nvSpPr>
          <p:spPr bwMode="auto">
            <a:xfrm>
              <a:off x="4260852" y="862014"/>
              <a:ext cx="17463" cy="34925"/>
            </a:xfrm>
            <a:custGeom>
              <a:gdLst>
                <a:gd name="T0" fmla="*/ 1 w 10"/>
                <a:gd name="T1" fmla="*/ 18 h 20"/>
                <a:gd name="T2" fmla="*/ 0 w 10"/>
                <a:gd name="T3" fmla="*/ 10 h 20"/>
                <a:gd name="T4" fmla="*/ 0 w 10"/>
                <a:gd name="T5" fmla="*/ 10 h 20"/>
                <a:gd name="T6" fmla="*/ 2 w 10"/>
                <a:gd name="T7" fmla="*/ 10 h 20"/>
                <a:gd name="T8" fmla="*/ 0 w 10"/>
                <a:gd name="T9" fmla="*/ 10 h 20"/>
                <a:gd name="T10" fmla="*/ 1 w 10"/>
                <a:gd name="T11" fmla="*/ 5 h 20"/>
                <a:gd name="T12" fmla="*/ 1 w 10"/>
                <a:gd name="T13" fmla="*/ 5 h 20"/>
                <a:gd name="T14" fmla="*/ 4 w 10"/>
                <a:gd name="T15" fmla="*/ 1 h 20"/>
                <a:gd name="T16" fmla="*/ 4 w 10"/>
                <a:gd name="T17" fmla="*/ 1 h 20"/>
                <a:gd name="T18" fmla="*/ 6 w 10"/>
                <a:gd name="T19" fmla="*/ 0 h 20"/>
                <a:gd name="T20" fmla="*/ 7 w 10"/>
                <a:gd name="T21" fmla="*/ 2 h 20"/>
                <a:gd name="T22" fmla="*/ 8 w 10"/>
                <a:gd name="T23" fmla="*/ 4 h 20"/>
                <a:gd name="T24" fmla="*/ 10 w 10"/>
                <a:gd name="T25" fmla="*/ 6 h 20"/>
                <a:gd name="T26" fmla="*/ 8 w 10"/>
                <a:gd name="T27" fmla="*/ 7 h 20"/>
                <a:gd name="T28" fmla="*/ 8 w 10"/>
                <a:gd name="T29" fmla="*/ 7 h 20"/>
                <a:gd name="T30" fmla="*/ 8 w 10"/>
                <a:gd name="T31" fmla="*/ 7 h 20"/>
                <a:gd name="T32" fmla="*/ 8 w 10"/>
                <a:gd name="T33" fmla="*/ 10 h 20"/>
                <a:gd name="T34" fmla="*/ 8 w 10"/>
                <a:gd name="T35" fmla="*/ 10 h 20"/>
                <a:gd name="T36" fmla="*/ 8 w 10"/>
                <a:gd name="T37" fmla="*/ 10 h 20"/>
                <a:gd name="T38" fmla="*/ 8 w 10"/>
                <a:gd name="T39" fmla="*/ 10 h 20"/>
                <a:gd name="T40" fmla="*/ 9 w 10"/>
                <a:gd name="T41" fmla="*/ 16 h 20"/>
                <a:gd name="T42" fmla="*/ 9 w 10"/>
                <a:gd name="T43" fmla="*/ 16 h 20"/>
                <a:gd name="T44" fmla="*/ 9 w 10"/>
                <a:gd name="T45" fmla="*/ 18 h 20"/>
                <a:gd name="T46" fmla="*/ 1 w 10"/>
                <a:gd name="T47" fmla="*/ 20 h 20"/>
                <a:gd name="T48" fmla="*/ 1 w 10"/>
                <a:gd name="T49" fmla="*/ 1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0">
                  <a:moveTo>
                    <a:pt x="1" y="18"/>
                  </a:moveTo>
                  <a:cubicBezTo>
                    <a:pt x="1" y="17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22"/>
            <p:cNvSpPr/>
            <p:nvPr/>
          </p:nvSpPr>
          <p:spPr bwMode="auto">
            <a:xfrm>
              <a:off x="4270377" y="868364"/>
              <a:ext cx="11113" cy="25400"/>
            </a:xfrm>
            <a:custGeom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0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6 w 6"/>
                <a:gd name="T13" fmla="*/ 13 h 14"/>
                <a:gd name="T14" fmla="*/ 6 w 6"/>
                <a:gd name="T15" fmla="*/ 13 h 14"/>
                <a:gd name="T16" fmla="*/ 6 w 6"/>
                <a:gd name="T17" fmla="*/ 13 h 14"/>
                <a:gd name="T18" fmla="*/ 3 w 6"/>
                <a:gd name="T19" fmla="*/ 14 h 14"/>
                <a:gd name="T20" fmla="*/ 0 w 6"/>
                <a:gd name="T2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23"/>
            <p:cNvSpPr/>
            <p:nvPr/>
          </p:nvSpPr>
          <p:spPr bwMode="auto">
            <a:xfrm>
              <a:off x="4267202" y="863601"/>
              <a:ext cx="17463" cy="33338"/>
            </a:xfrm>
            <a:custGeom>
              <a:gdLst>
                <a:gd name="T0" fmla="*/ 3 w 10"/>
                <a:gd name="T1" fmla="*/ 17 h 19"/>
                <a:gd name="T2" fmla="*/ 2 w 10"/>
                <a:gd name="T3" fmla="*/ 17 h 19"/>
                <a:gd name="T4" fmla="*/ 2 w 10"/>
                <a:gd name="T5" fmla="*/ 17 h 19"/>
                <a:gd name="T6" fmla="*/ 2 w 10"/>
                <a:gd name="T7" fmla="*/ 16 h 19"/>
                <a:gd name="T8" fmla="*/ 2 w 10"/>
                <a:gd name="T9" fmla="*/ 16 h 19"/>
                <a:gd name="T10" fmla="*/ 1 w 10"/>
                <a:gd name="T11" fmla="*/ 12 h 19"/>
                <a:gd name="T12" fmla="*/ 1 w 10"/>
                <a:gd name="T13" fmla="*/ 12 h 19"/>
                <a:gd name="T14" fmla="*/ 0 w 10"/>
                <a:gd name="T15" fmla="*/ 3 h 19"/>
                <a:gd name="T16" fmla="*/ 0 w 10"/>
                <a:gd name="T17" fmla="*/ 3 h 19"/>
                <a:gd name="T18" fmla="*/ 2 w 10"/>
                <a:gd name="T19" fmla="*/ 3 h 19"/>
                <a:gd name="T20" fmla="*/ 2 w 10"/>
                <a:gd name="T21" fmla="*/ 3 h 19"/>
                <a:gd name="T22" fmla="*/ 0 w 10"/>
                <a:gd name="T23" fmla="*/ 3 h 19"/>
                <a:gd name="T24" fmla="*/ 0 w 10"/>
                <a:gd name="T25" fmla="*/ 2 h 19"/>
                <a:gd name="T26" fmla="*/ 0 w 10"/>
                <a:gd name="T27" fmla="*/ 2 h 19"/>
                <a:gd name="T28" fmla="*/ 1 w 10"/>
                <a:gd name="T29" fmla="*/ 0 h 19"/>
                <a:gd name="T30" fmla="*/ 9 w 10"/>
                <a:gd name="T31" fmla="*/ 1 h 19"/>
                <a:gd name="T32" fmla="*/ 8 w 10"/>
                <a:gd name="T33" fmla="*/ 3 h 19"/>
                <a:gd name="T34" fmla="*/ 8 w 10"/>
                <a:gd name="T35" fmla="*/ 4 h 19"/>
                <a:gd name="T36" fmla="*/ 8 w 10"/>
                <a:gd name="T37" fmla="*/ 4 h 19"/>
                <a:gd name="T38" fmla="*/ 10 w 10"/>
                <a:gd name="T39" fmla="*/ 14 h 19"/>
                <a:gd name="T40" fmla="*/ 10 w 10"/>
                <a:gd name="T41" fmla="*/ 14 h 19"/>
                <a:gd name="T42" fmla="*/ 10 w 10"/>
                <a:gd name="T43" fmla="*/ 15 h 19"/>
                <a:gd name="T44" fmla="*/ 10 w 10"/>
                <a:gd name="T45" fmla="*/ 16 h 19"/>
                <a:gd name="T46" fmla="*/ 10 w 10"/>
                <a:gd name="T47" fmla="*/ 17 h 19"/>
                <a:gd name="T48" fmla="*/ 3 w 10"/>
                <a:gd name="T49" fmla="*/ 19 h 19"/>
                <a:gd name="T50" fmla="*/ 3 w 10"/>
                <a:gd name="T51" fmla="*/ 1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9"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24"/>
            <p:cNvSpPr/>
            <p:nvPr/>
          </p:nvSpPr>
          <p:spPr bwMode="auto">
            <a:xfrm>
              <a:off x="4275139" y="866776"/>
              <a:ext cx="15875" cy="14288"/>
            </a:xfrm>
            <a:custGeom>
              <a:gdLst>
                <a:gd name="T0" fmla="*/ 0 w 10"/>
                <a:gd name="T1" fmla="*/ 4 h 9"/>
                <a:gd name="T2" fmla="*/ 4 w 10"/>
                <a:gd name="T3" fmla="*/ 0 h 9"/>
                <a:gd name="T4" fmla="*/ 10 w 10"/>
                <a:gd name="T5" fmla="*/ 6 h 9"/>
                <a:gd name="T6" fmla="*/ 8 w 10"/>
                <a:gd name="T7" fmla="*/ 9 h 9"/>
                <a:gd name="T8" fmla="*/ 0 w 10"/>
                <a:gd name="T9" fmla="*/ 4 h 9"/>
                <a:gd name="T10" fmla="*/ 0 w 10"/>
                <a:gd name="T11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25"/>
            <p:cNvSpPr/>
            <p:nvPr/>
          </p:nvSpPr>
          <p:spPr bwMode="auto">
            <a:xfrm>
              <a:off x="4270377" y="862014"/>
              <a:ext cx="25400" cy="23813"/>
            </a:xfrm>
            <a:custGeom>
              <a:gdLst>
                <a:gd name="T0" fmla="*/ 2 w 16"/>
                <a:gd name="T1" fmla="*/ 9 h 15"/>
                <a:gd name="T2" fmla="*/ 3 w 16"/>
                <a:gd name="T3" fmla="*/ 7 h 15"/>
                <a:gd name="T4" fmla="*/ 5 w 16"/>
                <a:gd name="T5" fmla="*/ 8 h 15"/>
                <a:gd name="T6" fmla="*/ 3 w 16"/>
                <a:gd name="T7" fmla="*/ 7 h 15"/>
                <a:gd name="T8" fmla="*/ 2 w 16"/>
                <a:gd name="T9" fmla="*/ 9 h 15"/>
                <a:gd name="T10" fmla="*/ 0 w 16"/>
                <a:gd name="T11" fmla="*/ 7 h 15"/>
                <a:gd name="T12" fmla="*/ 7 w 16"/>
                <a:gd name="T13" fmla="*/ 0 h 15"/>
                <a:gd name="T14" fmla="*/ 16 w 16"/>
                <a:gd name="T15" fmla="*/ 9 h 15"/>
                <a:gd name="T16" fmla="*/ 11 w 16"/>
                <a:gd name="T17" fmla="*/ 15 h 15"/>
                <a:gd name="T18" fmla="*/ 2 w 16"/>
                <a:gd name="T19" fmla="*/ 9 h 15"/>
                <a:gd name="T20" fmla="*/ 2 w 16"/>
                <a:gd name="T21" fmla="*/ 9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lnTo>
                    <a:pt x="3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26"/>
            <p:cNvSpPr>
              <a:spLocks noEditPoints="1"/>
            </p:cNvSpPr>
            <p:nvPr/>
          </p:nvSpPr>
          <p:spPr bwMode="auto">
            <a:xfrm>
              <a:off x="4362452" y="865189"/>
              <a:ext cx="34925" cy="242888"/>
            </a:xfrm>
            <a:custGeom>
              <a:gdLst>
                <a:gd name="T0" fmla="*/ 0 w 22"/>
                <a:gd name="T1" fmla="*/ 148 h 153"/>
                <a:gd name="T2" fmla="*/ 18 w 22"/>
                <a:gd name="T3" fmla="*/ 148 h 153"/>
                <a:gd name="T4" fmla="*/ 12 w 22"/>
                <a:gd name="T5" fmla="*/ 0 h 153"/>
                <a:gd name="T6" fmla="*/ 17 w 22"/>
                <a:gd name="T7" fmla="*/ 0 h 153"/>
                <a:gd name="T8" fmla="*/ 22 w 22"/>
                <a:gd name="T9" fmla="*/ 153 h 153"/>
                <a:gd name="T10" fmla="*/ 0 w 22"/>
                <a:gd name="T11" fmla="*/ 153 h 153"/>
                <a:gd name="T12" fmla="*/ 0 w 22"/>
                <a:gd name="T13" fmla="*/ 148 h 153"/>
                <a:gd name="T14" fmla="*/ 0 w 22"/>
                <a:gd name="T15" fmla="*/ 148 h 153"/>
                <a:gd name="T16" fmla="*/ 12 w 22"/>
                <a:gd name="T17" fmla="*/ 0 h 153"/>
                <a:gd name="T18" fmla="*/ 12 w 22"/>
                <a:gd name="T19" fmla="*/ 0 h 153"/>
                <a:gd name="T20" fmla="*/ 12 w 22"/>
                <a:gd name="T21" fmla="*/ 0 h 153"/>
                <a:gd name="T22" fmla="*/ 12 w 22"/>
                <a:gd name="T23" fmla="*/ 0 h 153"/>
                <a:gd name="T24" fmla="*/ 12 w 22"/>
                <a:gd name="T25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53">
                  <a:moveTo>
                    <a:pt x="0" y="148"/>
                  </a:moveTo>
                  <a:lnTo>
                    <a:pt x="18" y="148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27"/>
            <p:cNvSpPr>
              <a:spLocks noEditPoints="1"/>
            </p:cNvSpPr>
            <p:nvPr/>
          </p:nvSpPr>
          <p:spPr bwMode="auto">
            <a:xfrm>
              <a:off x="4359277" y="862014"/>
              <a:ext cx="41275" cy="249238"/>
            </a:xfrm>
            <a:custGeom>
              <a:gdLst>
                <a:gd name="T0" fmla="*/ 0 w 26"/>
                <a:gd name="T1" fmla="*/ 155 h 157"/>
                <a:gd name="T2" fmla="*/ 0 w 26"/>
                <a:gd name="T3" fmla="*/ 150 h 157"/>
                <a:gd name="T4" fmla="*/ 0 w 26"/>
                <a:gd name="T5" fmla="*/ 148 h 157"/>
                <a:gd name="T6" fmla="*/ 17 w 26"/>
                <a:gd name="T7" fmla="*/ 148 h 157"/>
                <a:gd name="T8" fmla="*/ 12 w 26"/>
                <a:gd name="T9" fmla="*/ 0 h 157"/>
                <a:gd name="T10" fmla="*/ 21 w 26"/>
                <a:gd name="T11" fmla="*/ 0 h 157"/>
                <a:gd name="T12" fmla="*/ 26 w 26"/>
                <a:gd name="T13" fmla="*/ 157 h 157"/>
                <a:gd name="T14" fmla="*/ 0 w 26"/>
                <a:gd name="T15" fmla="*/ 157 h 157"/>
                <a:gd name="T16" fmla="*/ 0 w 26"/>
                <a:gd name="T17" fmla="*/ 155 h 157"/>
                <a:gd name="T18" fmla="*/ 0 w 26"/>
                <a:gd name="T19" fmla="*/ 155 h 157"/>
                <a:gd name="T20" fmla="*/ 22 w 26"/>
                <a:gd name="T21" fmla="*/ 152 h 157"/>
                <a:gd name="T22" fmla="*/ 22 w 26"/>
                <a:gd name="T23" fmla="*/ 152 h 157"/>
                <a:gd name="T24" fmla="*/ 16 w 26"/>
                <a:gd name="T25" fmla="*/ 4 h 157"/>
                <a:gd name="T26" fmla="*/ 22 w 26"/>
                <a:gd name="T27" fmla="*/ 152 h 157"/>
                <a:gd name="T28" fmla="*/ 22 w 26"/>
                <a:gd name="T29" fmla="*/ 152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57">
                  <a:moveTo>
                    <a:pt x="0" y="155"/>
                  </a:moveTo>
                  <a:lnTo>
                    <a:pt x="0" y="150"/>
                  </a:lnTo>
                  <a:lnTo>
                    <a:pt x="0" y="148"/>
                  </a:lnTo>
                  <a:lnTo>
                    <a:pt x="17" y="148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5"/>
                  </a:lnTo>
                  <a:close/>
                  <a:moveTo>
                    <a:pt x="22" y="152"/>
                  </a:moveTo>
                  <a:lnTo>
                    <a:pt x="22" y="152"/>
                  </a:lnTo>
                  <a:lnTo>
                    <a:pt x="16" y="4"/>
                  </a:lnTo>
                  <a:lnTo>
                    <a:pt x="22" y="152"/>
                  </a:lnTo>
                  <a:lnTo>
                    <a:pt x="2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28"/>
            <p:cNvSpPr>
              <a:spLocks noEditPoints="1"/>
            </p:cNvSpPr>
            <p:nvPr/>
          </p:nvSpPr>
          <p:spPr bwMode="auto">
            <a:xfrm>
              <a:off x="4421189" y="849314"/>
              <a:ext cx="52388" cy="266700"/>
            </a:xfrm>
            <a:custGeom>
              <a:gdLst>
                <a:gd name="T0" fmla="*/ 0 w 33"/>
                <a:gd name="T1" fmla="*/ 0 h 168"/>
                <a:gd name="T2" fmla="*/ 5 w 33"/>
                <a:gd name="T3" fmla="*/ 0 h 168"/>
                <a:gd name="T4" fmla="*/ 11 w 33"/>
                <a:gd name="T5" fmla="*/ 163 h 168"/>
                <a:gd name="T6" fmla="*/ 33 w 33"/>
                <a:gd name="T7" fmla="*/ 162 h 168"/>
                <a:gd name="T8" fmla="*/ 33 w 33"/>
                <a:gd name="T9" fmla="*/ 166 h 168"/>
                <a:gd name="T10" fmla="*/ 7 w 33"/>
                <a:gd name="T11" fmla="*/ 168 h 168"/>
                <a:gd name="T12" fmla="*/ 0 w 33"/>
                <a:gd name="T13" fmla="*/ 0 h 168"/>
                <a:gd name="T14" fmla="*/ 0 w 33"/>
                <a:gd name="T15" fmla="*/ 0 h 168"/>
                <a:gd name="T16" fmla="*/ 0 w 33"/>
                <a:gd name="T17" fmla="*/ 0 h 168"/>
                <a:gd name="T18" fmla="*/ 0 w 33"/>
                <a:gd name="T19" fmla="*/ 0 h 168"/>
                <a:gd name="T20" fmla="*/ 0 w 33"/>
                <a:gd name="T21" fmla="*/ 0 h 168"/>
                <a:gd name="T22" fmla="*/ 0 w 33"/>
                <a:gd name="T23" fmla="*/ 0 h 168"/>
                <a:gd name="T24" fmla="*/ 0 w 33"/>
                <a:gd name="T25" fmla="*/ 0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0" y="0"/>
                  </a:moveTo>
                  <a:lnTo>
                    <a:pt x="5" y="0"/>
                  </a:lnTo>
                  <a:lnTo>
                    <a:pt x="11" y="163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7" y="16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29"/>
            <p:cNvSpPr>
              <a:spLocks noEditPoints="1"/>
            </p:cNvSpPr>
            <p:nvPr/>
          </p:nvSpPr>
          <p:spPr bwMode="auto">
            <a:xfrm>
              <a:off x="4418014" y="846139"/>
              <a:ext cx="60325" cy="273050"/>
            </a:xfrm>
            <a:custGeom>
              <a:gdLst>
                <a:gd name="T0" fmla="*/ 0 w 38"/>
                <a:gd name="T1" fmla="*/ 2 h 172"/>
                <a:gd name="T2" fmla="*/ 2 w 38"/>
                <a:gd name="T3" fmla="*/ 2 h 172"/>
                <a:gd name="T4" fmla="*/ 2 w 38"/>
                <a:gd name="T5" fmla="*/ 4 h 172"/>
                <a:gd name="T6" fmla="*/ 2 w 38"/>
                <a:gd name="T7" fmla="*/ 2 h 172"/>
                <a:gd name="T8" fmla="*/ 0 w 38"/>
                <a:gd name="T9" fmla="*/ 2 h 172"/>
                <a:gd name="T10" fmla="*/ 0 w 38"/>
                <a:gd name="T11" fmla="*/ 0 h 172"/>
                <a:gd name="T12" fmla="*/ 9 w 38"/>
                <a:gd name="T13" fmla="*/ 0 h 172"/>
                <a:gd name="T14" fmla="*/ 16 w 38"/>
                <a:gd name="T15" fmla="*/ 162 h 172"/>
                <a:gd name="T16" fmla="*/ 36 w 38"/>
                <a:gd name="T17" fmla="*/ 161 h 172"/>
                <a:gd name="T18" fmla="*/ 38 w 38"/>
                <a:gd name="T19" fmla="*/ 170 h 172"/>
                <a:gd name="T20" fmla="*/ 7 w 38"/>
                <a:gd name="T21" fmla="*/ 172 h 172"/>
                <a:gd name="T22" fmla="*/ 0 w 38"/>
                <a:gd name="T23" fmla="*/ 2 h 172"/>
                <a:gd name="T24" fmla="*/ 0 w 38"/>
                <a:gd name="T25" fmla="*/ 2 h 172"/>
                <a:gd name="T26" fmla="*/ 11 w 38"/>
                <a:gd name="T27" fmla="*/ 168 h 172"/>
                <a:gd name="T28" fmla="*/ 11 w 38"/>
                <a:gd name="T29" fmla="*/ 168 h 172"/>
                <a:gd name="T30" fmla="*/ 7 w 38"/>
                <a:gd name="T31" fmla="*/ 59 h 172"/>
                <a:gd name="T32" fmla="*/ 11 w 38"/>
                <a:gd name="T33" fmla="*/ 168 h 172"/>
                <a:gd name="T34" fmla="*/ 11 w 38"/>
                <a:gd name="T35" fmla="*/ 168 h 172"/>
                <a:gd name="T36" fmla="*/ 13 w 38"/>
                <a:gd name="T37" fmla="*/ 167 h 172"/>
                <a:gd name="T38" fmla="*/ 33 w 38"/>
                <a:gd name="T39" fmla="*/ 166 h 172"/>
                <a:gd name="T40" fmla="*/ 33 w 38"/>
                <a:gd name="T41" fmla="*/ 166 h 172"/>
                <a:gd name="T42" fmla="*/ 13 w 38"/>
                <a:gd name="T43" fmla="*/ 167 h 172"/>
                <a:gd name="T44" fmla="*/ 13 w 38"/>
                <a:gd name="T45" fmla="*/ 167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2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62"/>
                  </a:lnTo>
                  <a:lnTo>
                    <a:pt x="36" y="161"/>
                  </a:lnTo>
                  <a:lnTo>
                    <a:pt x="38" y="170"/>
                  </a:lnTo>
                  <a:lnTo>
                    <a:pt x="7" y="17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168"/>
                  </a:moveTo>
                  <a:lnTo>
                    <a:pt x="11" y="168"/>
                  </a:lnTo>
                  <a:lnTo>
                    <a:pt x="7" y="59"/>
                  </a:lnTo>
                  <a:lnTo>
                    <a:pt x="11" y="168"/>
                  </a:lnTo>
                  <a:lnTo>
                    <a:pt x="11" y="168"/>
                  </a:lnTo>
                  <a:close/>
                  <a:moveTo>
                    <a:pt x="13" y="167"/>
                  </a:moveTo>
                  <a:lnTo>
                    <a:pt x="33" y="166"/>
                  </a:lnTo>
                  <a:lnTo>
                    <a:pt x="33" y="166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772229" y="2351314"/>
            <a:ext cx="2946400" cy="18288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7159934" y="2025173"/>
            <a:ext cx="293511" cy="304800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7159934" y="3326910"/>
            <a:ext cx="293511" cy="304800"/>
          </a:xfrm>
          <a:prstGeom prst="roundRect">
            <a:avLst/>
          </a:prstGeom>
          <a:blipFill dpi="0" rotWithShape="1">
            <a:blip r:embed="rId3"/>
            <a:stretch>
              <a:fillRect l="-9000" t="-37000" r="-81000" b="-111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7163796" y="4592359"/>
            <a:ext cx="293511" cy="304800"/>
          </a:xfrm>
          <a:prstGeom prst="roundRect">
            <a:avLst/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7690568" y="1950205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总体特征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690568" y="2355373"/>
            <a:ext cx="329347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属于理想主义者、想象力丰富、独创的思维方式、直觉强烈、感情丰富。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690568" y="3160369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喜欢的活动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90568" y="3565537"/>
            <a:ext cx="3293478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喜欢创造、想象，喜欢自我表达，追求美，喜欢写作、音乐、艺术和戏剧。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676054" y="4524132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适合职业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718810" y="4963160"/>
            <a:ext cx="608965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非精细管理的创意类和创造类的工作。比如作家、艺术家、音乐家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诗人、漫画家、演员、戏剧导演、作曲家、乐队指挥和室内设计人员。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649600" y="384136"/>
            <a:ext cx="2874497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艺 术 型</a:t>
            </a:r>
          </a:p>
        </p:txBody>
      </p:sp>
      <p:sp>
        <p:nvSpPr>
          <p:cNvPr id="7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2" name="任意多边形 81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组合 51"/>
          <p:cNvGrpSpPr/>
          <p:nvPr/>
        </p:nvGrpSpPr>
        <p:grpSpPr>
          <a:xfrm>
            <a:off x="2412275" y="1950205"/>
            <a:ext cx="3750883" cy="3651250"/>
            <a:chOff x="2017485" y="1843314"/>
            <a:chExt cx="4064000" cy="3956050"/>
          </a:xfrm>
        </p:grpSpPr>
        <p:sp>
          <p:nvSpPr>
            <p:cNvPr id="4" name="矩形 3"/>
            <p:cNvSpPr/>
            <p:nvPr/>
          </p:nvSpPr>
          <p:spPr>
            <a:xfrm>
              <a:off x="2017485" y="1843314"/>
              <a:ext cx="4064000" cy="284480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1145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3080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34846" y="3400250"/>
            <a:ext cx="1289188" cy="2351146"/>
            <a:chOff x="4252914" y="314326"/>
            <a:chExt cx="441325" cy="804863"/>
          </a:xfrm>
          <a:solidFill>
            <a:srgbClr val="1F4E79"/>
          </a:solidFill>
        </p:grpSpPr>
        <p:sp>
          <p:nvSpPr>
            <p:cNvPr id="8" name="Freeform 3486"/>
            <p:cNvSpPr>
              <a:spLocks noEditPoints="1"/>
            </p:cNvSpPr>
            <p:nvPr/>
          </p:nvSpPr>
          <p:spPr bwMode="auto">
            <a:xfrm>
              <a:off x="4300539" y="398464"/>
              <a:ext cx="203200" cy="220663"/>
            </a:xfrm>
            <a:custGeom>
              <a:gdLst>
                <a:gd name="T0" fmla="*/ 0 w 117"/>
                <a:gd name="T1" fmla="*/ 63 h 127"/>
                <a:gd name="T2" fmla="*/ 59 w 117"/>
                <a:gd name="T3" fmla="*/ 0 h 127"/>
                <a:gd name="T4" fmla="*/ 59 w 117"/>
                <a:gd name="T5" fmla="*/ 0 h 127"/>
                <a:gd name="T6" fmla="*/ 117 w 117"/>
                <a:gd name="T7" fmla="*/ 63 h 127"/>
                <a:gd name="T8" fmla="*/ 117 w 117"/>
                <a:gd name="T9" fmla="*/ 63 h 127"/>
                <a:gd name="T10" fmla="*/ 59 w 117"/>
                <a:gd name="T11" fmla="*/ 127 h 127"/>
                <a:gd name="T12" fmla="*/ 59 w 117"/>
                <a:gd name="T13" fmla="*/ 127 h 127"/>
                <a:gd name="T14" fmla="*/ 0 w 117"/>
                <a:gd name="T15" fmla="*/ 63 h 127"/>
                <a:gd name="T16" fmla="*/ 4 w 117"/>
                <a:gd name="T17" fmla="*/ 63 h 127"/>
                <a:gd name="T18" fmla="*/ 59 w 117"/>
                <a:gd name="T19" fmla="*/ 123 h 127"/>
                <a:gd name="T20" fmla="*/ 59 w 117"/>
                <a:gd name="T21" fmla="*/ 123 h 127"/>
                <a:gd name="T22" fmla="*/ 113 w 117"/>
                <a:gd name="T23" fmla="*/ 63 h 127"/>
                <a:gd name="T24" fmla="*/ 113 w 117"/>
                <a:gd name="T25" fmla="*/ 63 h 127"/>
                <a:gd name="T26" fmla="*/ 59 w 117"/>
                <a:gd name="T27" fmla="*/ 4 h 127"/>
                <a:gd name="T28" fmla="*/ 59 w 117"/>
                <a:gd name="T29" fmla="*/ 4 h 127"/>
                <a:gd name="T30" fmla="*/ 4 w 117"/>
                <a:gd name="T31" fmla="*/ 63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7">
                  <a:moveTo>
                    <a:pt x="0" y="63"/>
                  </a:moveTo>
                  <a:cubicBezTo>
                    <a:pt x="0" y="28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1" y="0"/>
                    <a:pt x="117" y="28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98"/>
                    <a:pt x="91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26" y="127"/>
                    <a:pt x="0" y="98"/>
                    <a:pt x="0" y="63"/>
                  </a:cubicBezTo>
                  <a:close/>
                  <a:moveTo>
                    <a:pt x="4" y="63"/>
                  </a:moveTo>
                  <a:cubicBezTo>
                    <a:pt x="4" y="96"/>
                    <a:pt x="2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89" y="123"/>
                    <a:pt x="113" y="96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30"/>
                    <a:pt x="8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30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87"/>
            <p:cNvSpPr>
              <a:spLocks noEditPoints="1"/>
            </p:cNvSpPr>
            <p:nvPr/>
          </p:nvSpPr>
          <p:spPr bwMode="auto">
            <a:xfrm>
              <a:off x="4295777" y="395289"/>
              <a:ext cx="211138" cy="228600"/>
            </a:xfrm>
            <a:custGeom>
              <a:gdLst>
                <a:gd name="T0" fmla="*/ 0 w 121"/>
                <a:gd name="T1" fmla="*/ 65 h 131"/>
                <a:gd name="T2" fmla="*/ 61 w 121"/>
                <a:gd name="T3" fmla="*/ 0 h 131"/>
                <a:gd name="T4" fmla="*/ 61 w 121"/>
                <a:gd name="T5" fmla="*/ 0 h 131"/>
                <a:gd name="T6" fmla="*/ 121 w 121"/>
                <a:gd name="T7" fmla="*/ 65 h 131"/>
                <a:gd name="T8" fmla="*/ 121 w 121"/>
                <a:gd name="T9" fmla="*/ 65 h 131"/>
                <a:gd name="T10" fmla="*/ 61 w 121"/>
                <a:gd name="T11" fmla="*/ 131 h 131"/>
                <a:gd name="T12" fmla="*/ 61 w 121"/>
                <a:gd name="T13" fmla="*/ 131 h 131"/>
                <a:gd name="T14" fmla="*/ 0 w 121"/>
                <a:gd name="T15" fmla="*/ 65 h 131"/>
                <a:gd name="T16" fmla="*/ 61 w 121"/>
                <a:gd name="T17" fmla="*/ 127 h 131"/>
                <a:gd name="T18" fmla="*/ 102 w 121"/>
                <a:gd name="T19" fmla="*/ 107 h 131"/>
                <a:gd name="T20" fmla="*/ 102 w 121"/>
                <a:gd name="T21" fmla="*/ 107 h 131"/>
                <a:gd name="T22" fmla="*/ 61 w 121"/>
                <a:gd name="T23" fmla="*/ 127 h 131"/>
                <a:gd name="T24" fmla="*/ 61 w 121"/>
                <a:gd name="T25" fmla="*/ 127 h 131"/>
                <a:gd name="T26" fmla="*/ 19 w 121"/>
                <a:gd name="T27" fmla="*/ 107 h 131"/>
                <a:gd name="T28" fmla="*/ 19 w 121"/>
                <a:gd name="T29" fmla="*/ 107 h 131"/>
                <a:gd name="T30" fmla="*/ 61 w 121"/>
                <a:gd name="T31" fmla="*/ 127 h 131"/>
                <a:gd name="T32" fmla="*/ 61 w 121"/>
                <a:gd name="T33" fmla="*/ 123 h 131"/>
                <a:gd name="T34" fmla="*/ 113 w 121"/>
                <a:gd name="T35" fmla="*/ 65 h 131"/>
                <a:gd name="T36" fmla="*/ 113 w 121"/>
                <a:gd name="T37" fmla="*/ 65 h 131"/>
                <a:gd name="T38" fmla="*/ 61 w 121"/>
                <a:gd name="T39" fmla="*/ 8 h 131"/>
                <a:gd name="T40" fmla="*/ 61 w 121"/>
                <a:gd name="T41" fmla="*/ 8 h 131"/>
                <a:gd name="T42" fmla="*/ 8 w 121"/>
                <a:gd name="T43" fmla="*/ 65 h 131"/>
                <a:gd name="T44" fmla="*/ 8 w 121"/>
                <a:gd name="T45" fmla="*/ 65 h 131"/>
                <a:gd name="T46" fmla="*/ 61 w 121"/>
                <a:gd name="T47" fmla="*/ 123 h 131"/>
                <a:gd name="T48" fmla="*/ 103 w 121"/>
                <a:gd name="T49" fmla="*/ 25 h 131"/>
                <a:gd name="T50" fmla="*/ 61 w 121"/>
                <a:gd name="T51" fmla="*/ 4 h 131"/>
                <a:gd name="T52" fmla="*/ 61 w 121"/>
                <a:gd name="T53" fmla="*/ 4 h 131"/>
                <a:gd name="T54" fmla="*/ 103 w 121"/>
                <a:gd name="T55" fmla="*/ 25 h 131"/>
                <a:gd name="T56" fmla="*/ 19 w 121"/>
                <a:gd name="T57" fmla="*/ 23 h 131"/>
                <a:gd name="T58" fmla="*/ 61 w 121"/>
                <a:gd name="T59" fmla="*/ 4 h 131"/>
                <a:gd name="T60" fmla="*/ 61 w 121"/>
                <a:gd name="T61" fmla="*/ 4 h 131"/>
                <a:gd name="T62" fmla="*/ 19 w 121"/>
                <a:gd name="T63" fmla="*/ 23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31">
                  <a:moveTo>
                    <a:pt x="0" y="65"/>
                  </a:moveTo>
                  <a:cubicBezTo>
                    <a:pt x="0" y="29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1" y="29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101"/>
                    <a:pt x="95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27" y="131"/>
                    <a:pt x="0" y="101"/>
                    <a:pt x="0" y="65"/>
                  </a:cubicBezTo>
                  <a:close/>
                  <a:moveTo>
                    <a:pt x="61" y="127"/>
                  </a:moveTo>
                  <a:cubicBezTo>
                    <a:pt x="77" y="127"/>
                    <a:pt x="92" y="119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2" y="119"/>
                    <a:pt x="77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44" y="127"/>
                    <a:pt x="29" y="119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9"/>
                    <a:pt x="44" y="127"/>
                    <a:pt x="61" y="127"/>
                  </a:cubicBezTo>
                  <a:close/>
                  <a:moveTo>
                    <a:pt x="61" y="123"/>
                  </a:moveTo>
                  <a:cubicBezTo>
                    <a:pt x="90" y="123"/>
                    <a:pt x="113" y="97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33"/>
                    <a:pt x="9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97"/>
                    <a:pt x="32" y="123"/>
                    <a:pt x="61" y="123"/>
                  </a:cubicBezTo>
                  <a:close/>
                  <a:moveTo>
                    <a:pt x="103" y="25"/>
                  </a:moveTo>
                  <a:cubicBezTo>
                    <a:pt x="93" y="12"/>
                    <a:pt x="78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78" y="4"/>
                    <a:pt x="93" y="12"/>
                    <a:pt x="103" y="25"/>
                  </a:cubicBezTo>
                  <a:close/>
                  <a:moveTo>
                    <a:pt x="19" y="23"/>
                  </a:moveTo>
                  <a:cubicBezTo>
                    <a:pt x="30" y="11"/>
                    <a:pt x="44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44" y="4"/>
                    <a:pt x="30" y="11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88"/>
            <p:cNvSpPr/>
            <p:nvPr/>
          </p:nvSpPr>
          <p:spPr bwMode="auto">
            <a:xfrm>
              <a:off x="4365627" y="452439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89"/>
            <p:cNvSpPr/>
            <p:nvPr/>
          </p:nvSpPr>
          <p:spPr bwMode="auto">
            <a:xfrm>
              <a:off x="4362452" y="449264"/>
              <a:ext cx="14288" cy="14288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5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490"/>
            <p:cNvSpPr/>
            <p:nvPr/>
          </p:nvSpPr>
          <p:spPr bwMode="auto">
            <a:xfrm>
              <a:off x="4467227" y="461964"/>
              <a:ext cx="4763" cy="6350"/>
            </a:xfrm>
            <a:custGeom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491"/>
            <p:cNvSpPr/>
            <p:nvPr/>
          </p:nvSpPr>
          <p:spPr bwMode="auto">
            <a:xfrm>
              <a:off x="4464052" y="457201"/>
              <a:ext cx="11113" cy="14288"/>
            </a:xfrm>
            <a:custGeom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492"/>
            <p:cNvSpPr/>
            <p:nvPr/>
          </p:nvSpPr>
          <p:spPr bwMode="auto">
            <a:xfrm>
              <a:off x="4298952" y="319089"/>
              <a:ext cx="280988" cy="128588"/>
            </a:xfrm>
            <a:custGeom>
              <a:gdLst>
                <a:gd name="T0" fmla="*/ 105 w 162"/>
                <a:gd name="T1" fmla="*/ 71 h 74"/>
                <a:gd name="T2" fmla="*/ 152 w 162"/>
                <a:gd name="T3" fmla="*/ 57 h 74"/>
                <a:gd name="T4" fmla="*/ 123 w 162"/>
                <a:gd name="T5" fmla="*/ 38 h 74"/>
                <a:gd name="T6" fmla="*/ 123 w 162"/>
                <a:gd name="T7" fmla="*/ 38 h 74"/>
                <a:gd name="T8" fmla="*/ 84 w 162"/>
                <a:gd name="T9" fmla="*/ 8 h 74"/>
                <a:gd name="T10" fmla="*/ 84 w 162"/>
                <a:gd name="T11" fmla="*/ 8 h 74"/>
                <a:gd name="T12" fmla="*/ 75 w 162"/>
                <a:gd name="T13" fmla="*/ 4 h 74"/>
                <a:gd name="T14" fmla="*/ 75 w 162"/>
                <a:gd name="T15" fmla="*/ 4 h 74"/>
                <a:gd name="T16" fmla="*/ 70 w 162"/>
                <a:gd name="T17" fmla="*/ 5 h 74"/>
                <a:gd name="T18" fmla="*/ 70 w 162"/>
                <a:gd name="T19" fmla="*/ 5 h 74"/>
                <a:gd name="T20" fmla="*/ 68 w 162"/>
                <a:gd name="T21" fmla="*/ 6 h 74"/>
                <a:gd name="T22" fmla="*/ 68 w 162"/>
                <a:gd name="T23" fmla="*/ 6 h 74"/>
                <a:gd name="T24" fmla="*/ 68 w 162"/>
                <a:gd name="T25" fmla="*/ 6 h 74"/>
                <a:gd name="T26" fmla="*/ 7 w 162"/>
                <a:gd name="T27" fmla="*/ 29 h 74"/>
                <a:gd name="T28" fmla="*/ 30 w 162"/>
                <a:gd name="T29" fmla="*/ 56 h 74"/>
                <a:gd name="T30" fmla="*/ 30 w 162"/>
                <a:gd name="T31" fmla="*/ 56 h 74"/>
                <a:gd name="T32" fmla="*/ 27 w 162"/>
                <a:gd name="T33" fmla="*/ 59 h 74"/>
                <a:gd name="T34" fmla="*/ 0 w 162"/>
                <a:gd name="T35" fmla="*/ 28 h 74"/>
                <a:gd name="T36" fmla="*/ 66 w 162"/>
                <a:gd name="T37" fmla="*/ 3 h 74"/>
                <a:gd name="T38" fmla="*/ 75 w 162"/>
                <a:gd name="T39" fmla="*/ 0 h 74"/>
                <a:gd name="T40" fmla="*/ 75 w 162"/>
                <a:gd name="T41" fmla="*/ 0 h 74"/>
                <a:gd name="T42" fmla="*/ 87 w 162"/>
                <a:gd name="T43" fmla="*/ 6 h 74"/>
                <a:gd name="T44" fmla="*/ 87 w 162"/>
                <a:gd name="T45" fmla="*/ 6 h 74"/>
                <a:gd name="T46" fmla="*/ 125 w 162"/>
                <a:gd name="T47" fmla="*/ 34 h 74"/>
                <a:gd name="T48" fmla="*/ 125 w 162"/>
                <a:gd name="T49" fmla="*/ 34 h 74"/>
                <a:gd name="T50" fmla="*/ 158 w 162"/>
                <a:gd name="T51" fmla="*/ 56 h 74"/>
                <a:gd name="T52" fmla="*/ 158 w 162"/>
                <a:gd name="T53" fmla="*/ 56 h 74"/>
                <a:gd name="T54" fmla="*/ 162 w 162"/>
                <a:gd name="T55" fmla="*/ 58 h 74"/>
                <a:gd name="T56" fmla="*/ 106 w 162"/>
                <a:gd name="T57" fmla="*/ 74 h 74"/>
                <a:gd name="T58" fmla="*/ 105 w 162"/>
                <a:gd name="T59" fmla="*/ 71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74">
                  <a:moveTo>
                    <a:pt x="105" y="71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46" y="53"/>
                    <a:pt x="135" y="46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06" y="26"/>
                    <a:pt x="88" y="14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1" y="5"/>
                    <a:pt x="78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1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3" y="2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10"/>
                    <a:pt x="108" y="23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2" y="4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5" y="71"/>
                    <a:pt x="105" y="71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493"/>
            <p:cNvSpPr>
              <a:spLocks noEditPoints="1"/>
            </p:cNvSpPr>
            <p:nvPr/>
          </p:nvSpPr>
          <p:spPr bwMode="auto">
            <a:xfrm>
              <a:off x="4291014" y="314326"/>
              <a:ext cx="296863" cy="138113"/>
            </a:xfrm>
            <a:custGeom>
              <a:gdLst>
                <a:gd name="T0" fmla="*/ 107 w 170"/>
                <a:gd name="T1" fmla="*/ 73 h 79"/>
                <a:gd name="T2" fmla="*/ 109 w 170"/>
                <a:gd name="T3" fmla="*/ 74 h 79"/>
                <a:gd name="T4" fmla="*/ 107 w 170"/>
                <a:gd name="T5" fmla="*/ 73 h 79"/>
                <a:gd name="T6" fmla="*/ 151 w 170"/>
                <a:gd name="T7" fmla="*/ 58 h 79"/>
                <a:gd name="T8" fmla="*/ 126 w 170"/>
                <a:gd name="T9" fmla="*/ 41 h 79"/>
                <a:gd name="T10" fmla="*/ 86 w 170"/>
                <a:gd name="T11" fmla="*/ 12 h 79"/>
                <a:gd name="T12" fmla="*/ 79 w 170"/>
                <a:gd name="T13" fmla="*/ 8 h 79"/>
                <a:gd name="T14" fmla="*/ 75 w 170"/>
                <a:gd name="T15" fmla="*/ 9 h 79"/>
                <a:gd name="T16" fmla="*/ 73 w 170"/>
                <a:gd name="T17" fmla="*/ 10 h 79"/>
                <a:gd name="T18" fmla="*/ 14 w 170"/>
                <a:gd name="T19" fmla="*/ 32 h 79"/>
                <a:gd name="T20" fmla="*/ 36 w 170"/>
                <a:gd name="T21" fmla="*/ 58 h 79"/>
                <a:gd name="T22" fmla="*/ 31 w 170"/>
                <a:gd name="T23" fmla="*/ 64 h 79"/>
                <a:gd name="T24" fmla="*/ 69 w 170"/>
                <a:gd name="T25" fmla="*/ 3 h 79"/>
                <a:gd name="T26" fmla="*/ 79 w 170"/>
                <a:gd name="T27" fmla="*/ 0 h 79"/>
                <a:gd name="T28" fmla="*/ 79 w 170"/>
                <a:gd name="T29" fmla="*/ 0 h 79"/>
                <a:gd name="T30" fmla="*/ 92 w 170"/>
                <a:gd name="T31" fmla="*/ 7 h 79"/>
                <a:gd name="T32" fmla="*/ 130 w 170"/>
                <a:gd name="T33" fmla="*/ 35 h 79"/>
                <a:gd name="T34" fmla="*/ 163 w 170"/>
                <a:gd name="T35" fmla="*/ 56 h 79"/>
                <a:gd name="T36" fmla="*/ 163 w 170"/>
                <a:gd name="T37" fmla="*/ 56 h 79"/>
                <a:gd name="T38" fmla="*/ 163 w 170"/>
                <a:gd name="T39" fmla="*/ 56 h 79"/>
                <a:gd name="T40" fmla="*/ 109 w 170"/>
                <a:gd name="T41" fmla="*/ 79 h 79"/>
                <a:gd name="T42" fmla="*/ 111 w 170"/>
                <a:gd name="T43" fmla="*/ 74 h 79"/>
                <a:gd name="T44" fmla="*/ 161 w 170"/>
                <a:gd name="T45" fmla="*/ 59 h 79"/>
                <a:gd name="T46" fmla="*/ 161 w 170"/>
                <a:gd name="T47" fmla="*/ 60 h 79"/>
                <a:gd name="T48" fmla="*/ 111 w 170"/>
                <a:gd name="T49" fmla="*/ 74 h 79"/>
                <a:gd name="T50" fmla="*/ 31 w 170"/>
                <a:gd name="T51" fmla="*/ 58 h 79"/>
                <a:gd name="T52" fmla="*/ 7 w 170"/>
                <a:gd name="T53" fmla="*/ 30 h 79"/>
                <a:gd name="T54" fmla="*/ 138 w 170"/>
                <a:gd name="T55" fmla="*/ 45 h 79"/>
                <a:gd name="T56" fmla="*/ 128 w 170"/>
                <a:gd name="T57" fmla="*/ 38 h 79"/>
                <a:gd name="T58" fmla="*/ 89 w 170"/>
                <a:gd name="T59" fmla="*/ 9 h 79"/>
                <a:gd name="T60" fmla="*/ 128 w 170"/>
                <a:gd name="T61" fmla="*/ 38 h 79"/>
                <a:gd name="T62" fmla="*/ 7 w 170"/>
                <a:gd name="T63" fmla="*/ 30 h 79"/>
                <a:gd name="T64" fmla="*/ 71 w 170"/>
                <a:gd name="T65" fmla="*/ 6 h 79"/>
                <a:gd name="T66" fmla="*/ 71 w 170"/>
                <a:gd name="T67" fmla="*/ 6 h 79"/>
                <a:gd name="T68" fmla="*/ 80 w 170"/>
                <a:gd name="T69" fmla="*/ 4 h 79"/>
                <a:gd name="T70" fmla="*/ 89 w 170"/>
                <a:gd name="T71" fmla="*/ 9 h 79"/>
                <a:gd name="T72" fmla="*/ 74 w 170"/>
                <a:gd name="T73" fmla="*/ 5 h 79"/>
                <a:gd name="T74" fmla="*/ 79 w 170"/>
                <a:gd name="T75" fmla="*/ 4 h 79"/>
                <a:gd name="T76" fmla="*/ 79 w 170"/>
                <a:gd name="T77" fmla="*/ 4 h 79"/>
                <a:gd name="T78" fmla="*/ 79 w 170"/>
                <a:gd name="T79" fmla="*/ 4 h 79"/>
                <a:gd name="T80" fmla="*/ 79 w 170"/>
                <a:gd name="T81" fmla="*/ 3 h 79"/>
                <a:gd name="T82" fmla="*/ 80 w 170"/>
                <a:gd name="T83" fmla="*/ 4 h 79"/>
                <a:gd name="T84" fmla="*/ 80 w 170"/>
                <a:gd name="T85" fmla="*/ 4 h 79"/>
                <a:gd name="T86" fmla="*/ 80 w 170"/>
                <a:gd name="T87" fmla="*/ 4 h 79"/>
                <a:gd name="T88" fmla="*/ 80 w 170"/>
                <a:gd name="T89" fmla="*/ 4 h 79"/>
                <a:gd name="T90" fmla="*/ 80 w 170"/>
                <a:gd name="T91" fmla="*/ 4 h 79"/>
                <a:gd name="T92" fmla="*/ 80 w 170"/>
                <a:gd name="T93" fmla="*/ 4 h 79"/>
                <a:gd name="T94" fmla="*/ 80 w 170"/>
                <a:gd name="T95" fmla="*/ 4 h 79"/>
                <a:gd name="T96" fmla="*/ 80 w 170"/>
                <a:gd name="T97" fmla="*/ 4 h 79"/>
                <a:gd name="T98" fmla="*/ 80 w 170"/>
                <a:gd name="T99" fmla="*/ 4 h 79"/>
                <a:gd name="T100" fmla="*/ 80 w 170"/>
                <a:gd name="T101" fmla="*/ 4 h 79"/>
                <a:gd name="T102" fmla="*/ 80 w 170"/>
                <a:gd name="T103" fmla="*/ 4 h 79"/>
                <a:gd name="T104" fmla="*/ 80 w 170"/>
                <a:gd name="T105" fmla="*/ 4 h 79"/>
                <a:gd name="T106" fmla="*/ 79 w 170"/>
                <a:gd name="T107" fmla="*/ 4 h 79"/>
                <a:gd name="T108" fmla="*/ 79 w 170"/>
                <a:gd name="T109" fmla="*/ 4 h 79"/>
                <a:gd name="T110" fmla="*/ 79 w 170"/>
                <a:gd name="T111" fmla="*/ 4 h 79"/>
                <a:gd name="T112" fmla="*/ 79 w 170"/>
                <a:gd name="T113" fmla="*/ 4 h 79"/>
                <a:gd name="T114" fmla="*/ 163 w 170"/>
                <a:gd name="T115" fmla="*/ 56 h 79"/>
                <a:gd name="T116" fmla="*/ 163 w 170"/>
                <a:gd name="T117" fmla="*/ 56 h 79"/>
                <a:gd name="T118" fmla="*/ 163 w 170"/>
                <a:gd name="T119" fmla="*/ 56 h 79"/>
                <a:gd name="T120" fmla="*/ 163 w 170"/>
                <a:gd name="T121" fmla="*/ 56 h 79"/>
                <a:gd name="T122" fmla="*/ 163 w 170"/>
                <a:gd name="T123" fmla="*/ 56 h 79"/>
                <a:gd name="T124" fmla="*/ 163 w 170"/>
                <a:gd name="T125" fmla="*/ 56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79">
                  <a:moveTo>
                    <a:pt x="108" y="77"/>
                  </a:moveTo>
                  <a:cubicBezTo>
                    <a:pt x="107" y="73"/>
                    <a:pt x="107" y="73"/>
                    <a:pt x="107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5" y="54"/>
                    <a:pt x="136" y="48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09" y="30"/>
                    <a:pt x="91" y="17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2"/>
                    <a:pt x="7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8" y="2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0"/>
                    <a:pt x="114" y="23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46" y="45"/>
                    <a:pt x="161" y="55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7"/>
                    <a:pt x="108" y="77"/>
                    <a:pt x="108" y="77"/>
                  </a:cubicBezTo>
                  <a:close/>
                  <a:moveTo>
                    <a:pt x="111" y="74"/>
                  </a:moveTo>
                  <a:cubicBezTo>
                    <a:pt x="161" y="60"/>
                    <a:pt x="161" y="60"/>
                    <a:pt x="161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lose/>
                  <a:moveTo>
                    <a:pt x="7" y="30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128" y="38"/>
                  </a:moveTo>
                  <a:cubicBezTo>
                    <a:pt x="131" y="40"/>
                    <a:pt x="135" y="43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5" y="43"/>
                    <a:pt x="131" y="40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11" y="26"/>
                    <a:pt x="93" y="14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3" y="14"/>
                    <a:pt x="111" y="26"/>
                    <a:pt x="128" y="38"/>
                  </a:cubicBezTo>
                  <a:close/>
                  <a:moveTo>
                    <a:pt x="71" y="6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89" y="9"/>
                  </a:moveTo>
                  <a:cubicBezTo>
                    <a:pt x="87" y="6"/>
                    <a:pt x="83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3" y="5"/>
                    <a:pt x="87" y="6"/>
                    <a:pt x="89" y="9"/>
                  </a:cubicBezTo>
                  <a:close/>
                  <a:moveTo>
                    <a:pt x="79" y="4"/>
                  </a:moveTo>
                  <a:cubicBezTo>
                    <a:pt x="77" y="4"/>
                    <a:pt x="76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5"/>
                    <a:pt x="77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94"/>
            <p:cNvSpPr/>
            <p:nvPr/>
          </p:nvSpPr>
          <p:spPr bwMode="auto">
            <a:xfrm>
              <a:off x="4554539" y="420689"/>
              <a:ext cx="11113" cy="131763"/>
            </a:xfrm>
            <a:custGeom>
              <a:gdLst>
                <a:gd name="T0" fmla="*/ 0 w 7"/>
                <a:gd name="T1" fmla="*/ 83 h 83"/>
                <a:gd name="T2" fmla="*/ 3 w 7"/>
                <a:gd name="T3" fmla="*/ 0 h 83"/>
                <a:gd name="T4" fmla="*/ 7 w 7"/>
                <a:gd name="T5" fmla="*/ 0 h 83"/>
                <a:gd name="T6" fmla="*/ 4 w 7"/>
                <a:gd name="T7" fmla="*/ 83 h 83"/>
                <a:gd name="T8" fmla="*/ 0 w 7"/>
                <a:gd name="T9" fmla="*/ 83 h 83"/>
                <a:gd name="T10" fmla="*/ 0 w 7"/>
                <a:gd name="T11" fmla="*/ 83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3">
                  <a:moveTo>
                    <a:pt x="0" y="8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495"/>
            <p:cNvSpPr>
              <a:spLocks noEditPoints="1"/>
            </p:cNvSpPr>
            <p:nvPr/>
          </p:nvSpPr>
          <p:spPr bwMode="auto">
            <a:xfrm>
              <a:off x="4551364" y="417514"/>
              <a:ext cx="19050" cy="138113"/>
            </a:xfrm>
            <a:custGeom>
              <a:gdLst>
                <a:gd name="T0" fmla="*/ 6 w 12"/>
                <a:gd name="T1" fmla="*/ 87 h 87"/>
                <a:gd name="T2" fmla="*/ 2 w 12"/>
                <a:gd name="T3" fmla="*/ 87 h 87"/>
                <a:gd name="T4" fmla="*/ 2 w 12"/>
                <a:gd name="T5" fmla="*/ 85 h 87"/>
                <a:gd name="T6" fmla="*/ 4 w 12"/>
                <a:gd name="T7" fmla="*/ 85 h 87"/>
                <a:gd name="T8" fmla="*/ 2 w 12"/>
                <a:gd name="T9" fmla="*/ 85 h 87"/>
                <a:gd name="T10" fmla="*/ 2 w 12"/>
                <a:gd name="T11" fmla="*/ 87 h 87"/>
                <a:gd name="T12" fmla="*/ 0 w 12"/>
                <a:gd name="T13" fmla="*/ 87 h 87"/>
                <a:gd name="T14" fmla="*/ 3 w 12"/>
                <a:gd name="T15" fmla="*/ 0 h 87"/>
                <a:gd name="T16" fmla="*/ 12 w 12"/>
                <a:gd name="T17" fmla="*/ 0 h 87"/>
                <a:gd name="T18" fmla="*/ 8 w 12"/>
                <a:gd name="T19" fmla="*/ 87 h 87"/>
                <a:gd name="T20" fmla="*/ 6 w 12"/>
                <a:gd name="T21" fmla="*/ 87 h 87"/>
                <a:gd name="T22" fmla="*/ 6 w 12"/>
                <a:gd name="T23" fmla="*/ 87 h 87"/>
                <a:gd name="T24" fmla="*/ 4 w 12"/>
                <a:gd name="T25" fmla="*/ 82 h 87"/>
                <a:gd name="T26" fmla="*/ 7 w 12"/>
                <a:gd name="T27" fmla="*/ 5 h 87"/>
                <a:gd name="T28" fmla="*/ 4 w 12"/>
                <a:gd name="T29" fmla="*/ 82 h 87"/>
                <a:gd name="T30" fmla="*/ 4 w 12"/>
                <a:gd name="T31" fmla="*/ 82 h 87"/>
                <a:gd name="T32" fmla="*/ 4 w 12"/>
                <a:gd name="T33" fmla="*/ 82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7">
                  <a:moveTo>
                    <a:pt x="6" y="87"/>
                  </a:move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0"/>
                  </a:lnTo>
                  <a:lnTo>
                    <a:pt x="12" y="0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7"/>
                  </a:lnTo>
                  <a:close/>
                  <a:moveTo>
                    <a:pt x="4" y="82"/>
                  </a:moveTo>
                  <a:lnTo>
                    <a:pt x="7" y="5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96"/>
            <p:cNvSpPr>
              <a:spLocks noEditPoints="1"/>
            </p:cNvSpPr>
            <p:nvPr/>
          </p:nvSpPr>
          <p:spPr bwMode="auto">
            <a:xfrm>
              <a:off x="4549777" y="547689"/>
              <a:ext cx="14288" cy="20638"/>
            </a:xfrm>
            <a:custGeom>
              <a:gdLst>
                <a:gd name="T0" fmla="*/ 0 w 9"/>
                <a:gd name="T1" fmla="*/ 6 h 11"/>
                <a:gd name="T2" fmla="*/ 4 w 9"/>
                <a:gd name="T3" fmla="*/ 0 h 11"/>
                <a:gd name="T4" fmla="*/ 4 w 9"/>
                <a:gd name="T5" fmla="*/ 0 h 11"/>
                <a:gd name="T6" fmla="*/ 9 w 9"/>
                <a:gd name="T7" fmla="*/ 6 h 11"/>
                <a:gd name="T8" fmla="*/ 9 w 9"/>
                <a:gd name="T9" fmla="*/ 6 h 11"/>
                <a:gd name="T10" fmla="*/ 4 w 9"/>
                <a:gd name="T11" fmla="*/ 11 h 11"/>
                <a:gd name="T12" fmla="*/ 4 w 9"/>
                <a:gd name="T13" fmla="*/ 11 h 11"/>
                <a:gd name="T14" fmla="*/ 0 w 9"/>
                <a:gd name="T15" fmla="*/ 6 h 11"/>
                <a:gd name="T16" fmla="*/ 4 w 9"/>
                <a:gd name="T17" fmla="*/ 4 h 11"/>
                <a:gd name="T18" fmla="*/ 4 w 9"/>
                <a:gd name="T19" fmla="*/ 6 h 11"/>
                <a:gd name="T20" fmla="*/ 4 w 9"/>
                <a:gd name="T21" fmla="*/ 6 h 11"/>
                <a:gd name="T22" fmla="*/ 4 w 9"/>
                <a:gd name="T23" fmla="*/ 7 h 11"/>
                <a:gd name="T24" fmla="*/ 4 w 9"/>
                <a:gd name="T25" fmla="*/ 7 h 11"/>
                <a:gd name="T26" fmla="*/ 4 w 9"/>
                <a:gd name="T27" fmla="*/ 7 h 11"/>
                <a:gd name="T28" fmla="*/ 4 w 9"/>
                <a:gd name="T29" fmla="*/ 7 h 11"/>
                <a:gd name="T30" fmla="*/ 4 w 9"/>
                <a:gd name="T31" fmla="*/ 7 h 11"/>
                <a:gd name="T32" fmla="*/ 4 w 9"/>
                <a:gd name="T33" fmla="*/ 7 h 11"/>
                <a:gd name="T34" fmla="*/ 5 w 9"/>
                <a:gd name="T35" fmla="*/ 6 h 11"/>
                <a:gd name="T36" fmla="*/ 5 w 9"/>
                <a:gd name="T37" fmla="*/ 6 h 11"/>
                <a:gd name="T38" fmla="*/ 4 w 9"/>
                <a:gd name="T39" fmla="*/ 4 h 11"/>
                <a:gd name="T40" fmla="*/ 4 w 9"/>
                <a:gd name="T41" fmla="*/ 4 h 11"/>
                <a:gd name="T42" fmla="*/ 4 w 9"/>
                <a:gd name="T43" fmla="*/ 4 h 11"/>
                <a:gd name="T44" fmla="*/ 4 w 9"/>
                <a:gd name="T45" fmla="*/ 4 h 11"/>
                <a:gd name="T46" fmla="*/ 4 w 9"/>
                <a:gd name="T47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8"/>
                    <a:pt x="0" y="6"/>
                  </a:cubicBezTo>
                  <a:close/>
                  <a:moveTo>
                    <a:pt x="4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97"/>
            <p:cNvSpPr>
              <a:spLocks noEditPoints="1"/>
            </p:cNvSpPr>
            <p:nvPr/>
          </p:nvSpPr>
          <p:spPr bwMode="auto">
            <a:xfrm>
              <a:off x="4543427" y="544514"/>
              <a:ext cx="25400" cy="26988"/>
            </a:xfrm>
            <a:custGeom>
              <a:gdLst>
                <a:gd name="T0" fmla="*/ 3 w 14"/>
                <a:gd name="T1" fmla="*/ 8 h 15"/>
                <a:gd name="T2" fmla="*/ 7 w 14"/>
                <a:gd name="T3" fmla="*/ 0 h 15"/>
                <a:gd name="T4" fmla="*/ 14 w 14"/>
                <a:gd name="T5" fmla="*/ 8 h 15"/>
                <a:gd name="T6" fmla="*/ 7 w 14"/>
                <a:gd name="T7" fmla="*/ 15 h 15"/>
                <a:gd name="T8" fmla="*/ 1 w 14"/>
                <a:gd name="T9" fmla="*/ 8 h 15"/>
                <a:gd name="T10" fmla="*/ 7 w 14"/>
                <a:gd name="T11" fmla="*/ 11 h 15"/>
                <a:gd name="T12" fmla="*/ 6 w 14"/>
                <a:gd name="T13" fmla="*/ 11 h 15"/>
                <a:gd name="T14" fmla="*/ 6 w 14"/>
                <a:gd name="T15" fmla="*/ 11 h 15"/>
                <a:gd name="T16" fmla="*/ 6 w 14"/>
                <a:gd name="T17" fmla="*/ 11 h 15"/>
                <a:gd name="T18" fmla="*/ 7 w 14"/>
                <a:gd name="T19" fmla="*/ 11 h 15"/>
                <a:gd name="T20" fmla="*/ 5 w 14"/>
                <a:gd name="T21" fmla="*/ 10 h 15"/>
                <a:gd name="T22" fmla="*/ 5 w 14"/>
                <a:gd name="T23" fmla="*/ 9 h 15"/>
                <a:gd name="T24" fmla="*/ 6 w 14"/>
                <a:gd name="T25" fmla="*/ 11 h 15"/>
                <a:gd name="T26" fmla="*/ 9 w 14"/>
                <a:gd name="T27" fmla="*/ 9 h 15"/>
                <a:gd name="T28" fmla="*/ 9 w 14"/>
                <a:gd name="T29" fmla="*/ 10 h 15"/>
                <a:gd name="T30" fmla="*/ 9 w 14"/>
                <a:gd name="T31" fmla="*/ 10 h 15"/>
                <a:gd name="T32" fmla="*/ 9 w 14"/>
                <a:gd name="T33" fmla="*/ 9 h 15"/>
                <a:gd name="T34" fmla="*/ 9 w 14"/>
                <a:gd name="T35" fmla="*/ 9 h 15"/>
                <a:gd name="T36" fmla="*/ 9 w 14"/>
                <a:gd name="T37" fmla="*/ 9 h 15"/>
                <a:gd name="T38" fmla="*/ 9 w 14"/>
                <a:gd name="T39" fmla="*/ 9 h 15"/>
                <a:gd name="T40" fmla="*/ 8 w 14"/>
                <a:gd name="T41" fmla="*/ 8 h 15"/>
                <a:gd name="T42" fmla="*/ 9 w 14"/>
                <a:gd name="T43" fmla="*/ 6 h 15"/>
                <a:gd name="T44" fmla="*/ 9 w 14"/>
                <a:gd name="T45" fmla="*/ 5 h 15"/>
                <a:gd name="T46" fmla="*/ 9 w 14"/>
                <a:gd name="T47" fmla="*/ 5 h 15"/>
                <a:gd name="T48" fmla="*/ 9 w 14"/>
                <a:gd name="T49" fmla="*/ 6 h 15"/>
                <a:gd name="T50" fmla="*/ 7 w 14"/>
                <a:gd name="T51" fmla="*/ 4 h 15"/>
                <a:gd name="T52" fmla="*/ 6 w 14"/>
                <a:gd name="T53" fmla="*/ 4 h 15"/>
                <a:gd name="T54" fmla="*/ 9 w 14"/>
                <a:gd name="T55" fmla="*/ 6 h 15"/>
                <a:gd name="T56" fmla="*/ 6 w 14"/>
                <a:gd name="T57" fmla="*/ 6 h 15"/>
                <a:gd name="T58" fmla="*/ 7 w 14"/>
                <a:gd name="T59" fmla="*/ 6 h 15"/>
                <a:gd name="T60" fmla="*/ 5 w 14"/>
                <a:gd name="T61" fmla="*/ 6 h 15"/>
                <a:gd name="T62" fmla="*/ 5 w 14"/>
                <a:gd name="T63" fmla="*/ 5 h 15"/>
                <a:gd name="T64" fmla="*/ 5 w 14"/>
                <a:gd name="T65" fmla="*/ 5 h 15"/>
                <a:gd name="T66" fmla="*/ 5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8 w 14"/>
                <a:gd name="T73" fmla="*/ 5 h 15"/>
                <a:gd name="T74" fmla="*/ 8 w 14"/>
                <a:gd name="T75" fmla="*/ 4 h 15"/>
                <a:gd name="T76" fmla="*/ 9 w 14"/>
                <a:gd name="T77" fmla="*/ 5 h 15"/>
                <a:gd name="T78" fmla="*/ 8 w 14"/>
                <a:gd name="T79" fmla="*/ 4 h 15"/>
                <a:gd name="T80" fmla="*/ 8 w 14"/>
                <a:gd name="T81" fmla="*/ 4 h 15"/>
                <a:gd name="T82" fmla="*/ 8 w 14"/>
                <a:gd name="T83" fmla="*/ 4 h 15"/>
                <a:gd name="T84" fmla="*/ 8 w 14"/>
                <a:gd name="T85" fmla="*/ 4 h 15"/>
                <a:gd name="T86" fmla="*/ 8 w 14"/>
                <a:gd name="T87" fmla="*/ 4 h 15"/>
                <a:gd name="T88" fmla="*/ 8 w 14"/>
                <a:gd name="T89" fmla="*/ 4 h 15"/>
                <a:gd name="T90" fmla="*/ 8 w 14"/>
                <a:gd name="T91" fmla="*/ 4 h 15"/>
                <a:gd name="T92" fmla="*/ 8 w 14"/>
                <a:gd name="T93" fmla="*/ 4 h 15"/>
                <a:gd name="T94" fmla="*/ 8 w 14"/>
                <a:gd name="T95" fmla="*/ 4 h 15"/>
                <a:gd name="T96" fmla="*/ 8 w 14"/>
                <a:gd name="T97" fmla="*/ 4 h 15"/>
                <a:gd name="T98" fmla="*/ 8 w 14"/>
                <a:gd name="T9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5">
                  <a:moveTo>
                    <a:pt x="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4" y="4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1" y="8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498"/>
            <p:cNvSpPr/>
            <p:nvPr/>
          </p:nvSpPr>
          <p:spPr bwMode="auto">
            <a:xfrm>
              <a:off x="4367214" y="514351"/>
              <a:ext cx="96838" cy="47625"/>
            </a:xfrm>
            <a:custGeom>
              <a:gdLst>
                <a:gd name="T0" fmla="*/ 0 w 55"/>
                <a:gd name="T1" fmla="*/ 14 h 28"/>
                <a:gd name="T2" fmla="*/ 2 w 55"/>
                <a:gd name="T3" fmla="*/ 11 h 28"/>
                <a:gd name="T4" fmla="*/ 11 w 55"/>
                <a:gd name="T5" fmla="*/ 18 h 28"/>
                <a:gd name="T6" fmla="*/ 11 w 55"/>
                <a:gd name="T7" fmla="*/ 18 h 28"/>
                <a:gd name="T8" fmla="*/ 25 w 55"/>
                <a:gd name="T9" fmla="*/ 24 h 28"/>
                <a:gd name="T10" fmla="*/ 25 w 55"/>
                <a:gd name="T11" fmla="*/ 24 h 28"/>
                <a:gd name="T12" fmla="*/ 26 w 55"/>
                <a:gd name="T13" fmla="*/ 24 h 28"/>
                <a:gd name="T14" fmla="*/ 26 w 55"/>
                <a:gd name="T15" fmla="*/ 24 h 28"/>
                <a:gd name="T16" fmla="*/ 42 w 55"/>
                <a:gd name="T17" fmla="*/ 12 h 28"/>
                <a:gd name="T18" fmla="*/ 42 w 55"/>
                <a:gd name="T19" fmla="*/ 12 h 28"/>
                <a:gd name="T20" fmla="*/ 52 w 55"/>
                <a:gd name="T21" fmla="*/ 0 h 28"/>
                <a:gd name="T22" fmla="*/ 52 w 55"/>
                <a:gd name="T23" fmla="*/ 0 h 28"/>
                <a:gd name="T24" fmla="*/ 55 w 55"/>
                <a:gd name="T25" fmla="*/ 3 h 28"/>
                <a:gd name="T26" fmla="*/ 45 w 55"/>
                <a:gd name="T27" fmla="*/ 14 h 28"/>
                <a:gd name="T28" fmla="*/ 45 w 55"/>
                <a:gd name="T29" fmla="*/ 14 h 28"/>
                <a:gd name="T30" fmla="*/ 26 w 55"/>
                <a:gd name="T31" fmla="*/ 28 h 28"/>
                <a:gd name="T32" fmla="*/ 26 w 55"/>
                <a:gd name="T33" fmla="*/ 28 h 28"/>
                <a:gd name="T34" fmla="*/ 25 w 55"/>
                <a:gd name="T35" fmla="*/ 28 h 28"/>
                <a:gd name="T36" fmla="*/ 25 w 55"/>
                <a:gd name="T37" fmla="*/ 28 h 28"/>
                <a:gd name="T38" fmla="*/ 0 w 55"/>
                <a:gd name="T3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8">
                  <a:moveTo>
                    <a:pt x="0" y="14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6" y="14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21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3"/>
                    <a:pt x="36" y="17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1" y="8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20"/>
                    <a:pt x="32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5" y="27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499"/>
            <p:cNvSpPr>
              <a:spLocks noEditPoints="1"/>
            </p:cNvSpPr>
            <p:nvPr/>
          </p:nvSpPr>
          <p:spPr bwMode="auto">
            <a:xfrm>
              <a:off x="4360864" y="509589"/>
              <a:ext cx="107950" cy="55563"/>
            </a:xfrm>
            <a:custGeom>
              <a:gdLst>
                <a:gd name="T0" fmla="*/ 0 w 62"/>
                <a:gd name="T1" fmla="*/ 18 h 32"/>
                <a:gd name="T2" fmla="*/ 6 w 62"/>
                <a:gd name="T3" fmla="*/ 11 h 32"/>
                <a:gd name="T4" fmla="*/ 7 w 62"/>
                <a:gd name="T5" fmla="*/ 12 h 32"/>
                <a:gd name="T6" fmla="*/ 8 w 62"/>
                <a:gd name="T7" fmla="*/ 12 h 32"/>
                <a:gd name="T8" fmla="*/ 8 w 62"/>
                <a:gd name="T9" fmla="*/ 12 h 32"/>
                <a:gd name="T10" fmla="*/ 8 w 62"/>
                <a:gd name="T11" fmla="*/ 12 h 32"/>
                <a:gd name="T12" fmla="*/ 8 w 62"/>
                <a:gd name="T13" fmla="*/ 12 h 32"/>
                <a:gd name="T14" fmla="*/ 10 w 62"/>
                <a:gd name="T15" fmla="*/ 14 h 32"/>
                <a:gd name="T16" fmla="*/ 16 w 62"/>
                <a:gd name="T17" fmla="*/ 18 h 32"/>
                <a:gd name="T18" fmla="*/ 29 w 62"/>
                <a:gd name="T19" fmla="*/ 24 h 32"/>
                <a:gd name="T20" fmla="*/ 29 w 62"/>
                <a:gd name="T21" fmla="*/ 24 h 32"/>
                <a:gd name="T22" fmla="*/ 30 w 62"/>
                <a:gd name="T23" fmla="*/ 24 h 32"/>
                <a:gd name="T24" fmla="*/ 44 w 62"/>
                <a:gd name="T25" fmla="*/ 12 h 32"/>
                <a:gd name="T26" fmla="*/ 55 w 62"/>
                <a:gd name="T27" fmla="*/ 1 h 32"/>
                <a:gd name="T28" fmla="*/ 55 w 62"/>
                <a:gd name="T29" fmla="*/ 0 h 32"/>
                <a:gd name="T30" fmla="*/ 56 w 62"/>
                <a:gd name="T31" fmla="*/ 0 h 32"/>
                <a:gd name="T32" fmla="*/ 61 w 62"/>
                <a:gd name="T33" fmla="*/ 6 h 32"/>
                <a:gd name="T34" fmla="*/ 61 w 62"/>
                <a:gd name="T35" fmla="*/ 6 h 32"/>
                <a:gd name="T36" fmla="*/ 60 w 62"/>
                <a:gd name="T37" fmla="*/ 7 h 32"/>
                <a:gd name="T38" fmla="*/ 58 w 62"/>
                <a:gd name="T39" fmla="*/ 10 h 32"/>
                <a:gd name="T40" fmla="*/ 50 w 62"/>
                <a:gd name="T41" fmla="*/ 18 h 32"/>
                <a:gd name="T42" fmla="*/ 31 w 62"/>
                <a:gd name="T43" fmla="*/ 31 h 32"/>
                <a:gd name="T44" fmla="*/ 29 w 62"/>
                <a:gd name="T45" fmla="*/ 32 h 32"/>
                <a:gd name="T46" fmla="*/ 3 w 62"/>
                <a:gd name="T47" fmla="*/ 18 h 32"/>
                <a:gd name="T48" fmla="*/ 30 w 62"/>
                <a:gd name="T49" fmla="*/ 28 h 32"/>
                <a:gd name="T50" fmla="*/ 30 w 62"/>
                <a:gd name="T51" fmla="*/ 27 h 32"/>
                <a:gd name="T52" fmla="*/ 30 w 62"/>
                <a:gd name="T53" fmla="*/ 28 h 32"/>
                <a:gd name="T54" fmla="*/ 29 w 62"/>
                <a:gd name="T55" fmla="*/ 28 h 32"/>
                <a:gd name="T56" fmla="*/ 29 w 62"/>
                <a:gd name="T57" fmla="*/ 28 h 32"/>
                <a:gd name="T58" fmla="*/ 28 w 62"/>
                <a:gd name="T59" fmla="*/ 28 h 32"/>
                <a:gd name="T60" fmla="*/ 14 w 62"/>
                <a:gd name="T61" fmla="*/ 21 h 32"/>
                <a:gd name="T62" fmla="*/ 21 w 62"/>
                <a:gd name="T63" fmla="*/ 25 h 32"/>
                <a:gd name="T64" fmla="*/ 14 w 62"/>
                <a:gd name="T65" fmla="*/ 21 h 32"/>
                <a:gd name="T66" fmla="*/ 9 w 62"/>
                <a:gd name="T67" fmla="*/ 18 h 32"/>
                <a:gd name="T68" fmla="*/ 41 w 62"/>
                <a:gd name="T69" fmla="*/ 21 h 32"/>
                <a:gd name="T70" fmla="*/ 47 w 62"/>
                <a:gd name="T71" fmla="*/ 15 h 32"/>
                <a:gd name="T72" fmla="*/ 47 w 62"/>
                <a:gd name="T73" fmla="*/ 15 h 32"/>
                <a:gd name="T74" fmla="*/ 3 w 62"/>
                <a:gd name="T75" fmla="*/ 18 h 32"/>
                <a:gd name="T76" fmla="*/ 5 w 62"/>
                <a:gd name="T77" fmla="*/ 18 h 32"/>
                <a:gd name="T78" fmla="*/ 3 w 62"/>
                <a:gd name="T79" fmla="*/ 18 h 32"/>
                <a:gd name="T80" fmla="*/ 52 w 62"/>
                <a:gd name="T81" fmla="*/ 9 h 32"/>
                <a:gd name="T82" fmla="*/ 48 w 62"/>
                <a:gd name="T83" fmla="*/ 1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4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1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9" y="18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6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2"/>
                    <a:pt x="53" y="15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4" y="24"/>
                    <a:pt x="37" y="30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8" y="31"/>
                    <a:pt x="6" y="20"/>
                    <a:pt x="3" y="18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lose/>
                  <a:moveTo>
                    <a:pt x="14" y="21"/>
                  </a:moveTo>
                  <a:cubicBezTo>
                    <a:pt x="16" y="23"/>
                    <a:pt x="18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4"/>
                    <a:pt x="16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2" y="20"/>
                    <a:pt x="14" y="21"/>
                  </a:cubicBezTo>
                  <a:close/>
                  <a:moveTo>
                    <a:pt x="41" y="21"/>
                  </a:moveTo>
                  <a:cubicBezTo>
                    <a:pt x="43" y="19"/>
                    <a:pt x="45" y="17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7"/>
                    <a:pt x="43" y="19"/>
                    <a:pt x="41" y="21"/>
                  </a:cubicBezTo>
                  <a:close/>
                  <a:moveTo>
                    <a:pt x="3" y="1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48" y="14"/>
                  </a:moveTo>
                  <a:cubicBezTo>
                    <a:pt x="50" y="12"/>
                    <a:pt x="51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11"/>
                    <a:pt x="50" y="1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500"/>
            <p:cNvSpPr/>
            <p:nvPr/>
          </p:nvSpPr>
          <p:spPr bwMode="auto">
            <a:xfrm>
              <a:off x="4362452" y="527051"/>
              <a:ext cx="14288" cy="17463"/>
            </a:xfrm>
            <a:custGeom>
              <a:gdLst>
                <a:gd name="T0" fmla="*/ 0 w 9"/>
                <a:gd name="T1" fmla="*/ 9 h 11"/>
                <a:gd name="T2" fmla="*/ 5 w 9"/>
                <a:gd name="T3" fmla="*/ 0 h 11"/>
                <a:gd name="T4" fmla="*/ 9 w 9"/>
                <a:gd name="T5" fmla="*/ 2 h 11"/>
                <a:gd name="T6" fmla="*/ 5 w 9"/>
                <a:gd name="T7" fmla="*/ 11 h 11"/>
                <a:gd name="T8" fmla="*/ 0 w 9"/>
                <a:gd name="T9" fmla="*/ 9 h 11"/>
                <a:gd name="T10" fmla="*/ 0 w 9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501"/>
            <p:cNvSpPr>
              <a:spLocks noEditPoints="1"/>
            </p:cNvSpPr>
            <p:nvPr/>
          </p:nvSpPr>
          <p:spPr bwMode="auto">
            <a:xfrm>
              <a:off x="4359277" y="523876"/>
              <a:ext cx="20638" cy="26988"/>
            </a:xfrm>
            <a:custGeom>
              <a:gdLst>
                <a:gd name="T0" fmla="*/ 5 w 13"/>
                <a:gd name="T1" fmla="*/ 15 h 17"/>
                <a:gd name="T2" fmla="*/ 2 w 13"/>
                <a:gd name="T3" fmla="*/ 13 h 17"/>
                <a:gd name="T4" fmla="*/ 2 w 13"/>
                <a:gd name="T5" fmla="*/ 11 h 17"/>
                <a:gd name="T6" fmla="*/ 4 w 13"/>
                <a:gd name="T7" fmla="*/ 12 h 17"/>
                <a:gd name="T8" fmla="*/ 2 w 13"/>
                <a:gd name="T9" fmla="*/ 11 h 17"/>
                <a:gd name="T10" fmla="*/ 2 w 13"/>
                <a:gd name="T11" fmla="*/ 13 h 17"/>
                <a:gd name="T12" fmla="*/ 0 w 13"/>
                <a:gd name="T13" fmla="*/ 12 h 17"/>
                <a:gd name="T14" fmla="*/ 5 w 13"/>
                <a:gd name="T15" fmla="*/ 0 h 17"/>
                <a:gd name="T16" fmla="*/ 13 w 13"/>
                <a:gd name="T17" fmla="*/ 3 h 17"/>
                <a:gd name="T18" fmla="*/ 8 w 13"/>
                <a:gd name="T19" fmla="*/ 17 h 17"/>
                <a:gd name="T20" fmla="*/ 5 w 13"/>
                <a:gd name="T21" fmla="*/ 15 h 17"/>
                <a:gd name="T22" fmla="*/ 5 w 13"/>
                <a:gd name="T23" fmla="*/ 15 h 17"/>
                <a:gd name="T24" fmla="*/ 7 w 13"/>
                <a:gd name="T25" fmla="*/ 9 h 17"/>
                <a:gd name="T26" fmla="*/ 8 w 13"/>
                <a:gd name="T27" fmla="*/ 6 h 17"/>
                <a:gd name="T28" fmla="*/ 8 w 13"/>
                <a:gd name="T29" fmla="*/ 6 h 17"/>
                <a:gd name="T30" fmla="*/ 7 w 13"/>
                <a:gd name="T31" fmla="*/ 9 h 17"/>
                <a:gd name="T32" fmla="*/ 7 w 13"/>
                <a:gd name="T33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" y="9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502"/>
            <p:cNvSpPr/>
            <p:nvPr/>
          </p:nvSpPr>
          <p:spPr bwMode="auto">
            <a:xfrm>
              <a:off x="4446589" y="506414"/>
              <a:ext cx="17463" cy="19050"/>
            </a:xfrm>
            <a:custGeom>
              <a:gdLst>
                <a:gd name="T0" fmla="*/ 0 w 11"/>
                <a:gd name="T1" fmla="*/ 2 h 12"/>
                <a:gd name="T2" fmla="*/ 3 w 11"/>
                <a:gd name="T3" fmla="*/ 0 h 12"/>
                <a:gd name="T4" fmla="*/ 11 w 11"/>
                <a:gd name="T5" fmla="*/ 9 h 12"/>
                <a:gd name="T6" fmla="*/ 7 w 11"/>
                <a:gd name="T7" fmla="*/ 12 h 12"/>
                <a:gd name="T8" fmla="*/ 0 w 11"/>
                <a:gd name="T9" fmla="*/ 2 h 12"/>
                <a:gd name="T10" fmla="*/ 0 w 11"/>
                <a:gd name="T1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3" y="0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03"/>
            <p:cNvSpPr/>
            <p:nvPr/>
          </p:nvSpPr>
          <p:spPr bwMode="auto">
            <a:xfrm>
              <a:off x="4440239" y="501651"/>
              <a:ext cx="28575" cy="28575"/>
            </a:xfrm>
            <a:custGeom>
              <a:gdLst>
                <a:gd name="T0" fmla="*/ 3 w 18"/>
                <a:gd name="T1" fmla="*/ 8 h 18"/>
                <a:gd name="T2" fmla="*/ 4 w 18"/>
                <a:gd name="T3" fmla="*/ 5 h 18"/>
                <a:gd name="T4" fmla="*/ 5 w 18"/>
                <a:gd name="T5" fmla="*/ 8 h 18"/>
                <a:gd name="T6" fmla="*/ 4 w 18"/>
                <a:gd name="T7" fmla="*/ 5 h 18"/>
                <a:gd name="T8" fmla="*/ 3 w 18"/>
                <a:gd name="T9" fmla="*/ 8 h 18"/>
                <a:gd name="T10" fmla="*/ 0 w 18"/>
                <a:gd name="T11" fmla="*/ 5 h 18"/>
                <a:gd name="T12" fmla="*/ 8 w 18"/>
                <a:gd name="T13" fmla="*/ 0 h 18"/>
                <a:gd name="T14" fmla="*/ 18 w 18"/>
                <a:gd name="T15" fmla="*/ 13 h 18"/>
                <a:gd name="T16" fmla="*/ 11 w 18"/>
                <a:gd name="T17" fmla="*/ 18 h 18"/>
                <a:gd name="T18" fmla="*/ 3 w 18"/>
                <a:gd name="T19" fmla="*/ 8 h 18"/>
                <a:gd name="T20" fmla="*/ 3 w 18"/>
                <a:gd name="T21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8" y="0"/>
                  </a:lnTo>
                  <a:lnTo>
                    <a:pt x="18" y="13"/>
                  </a:lnTo>
                  <a:lnTo>
                    <a:pt x="11" y="1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504"/>
            <p:cNvSpPr/>
            <p:nvPr/>
          </p:nvSpPr>
          <p:spPr bwMode="auto">
            <a:xfrm>
              <a:off x="4370389" y="631826"/>
              <a:ext cx="55563" cy="30163"/>
            </a:xfrm>
            <a:custGeom>
              <a:gdLst>
                <a:gd name="T0" fmla="*/ 16 w 32"/>
                <a:gd name="T1" fmla="*/ 11 h 17"/>
                <a:gd name="T2" fmla="*/ 15 w 32"/>
                <a:gd name="T3" fmla="*/ 9 h 17"/>
                <a:gd name="T4" fmla="*/ 15 w 32"/>
                <a:gd name="T5" fmla="*/ 9 h 17"/>
                <a:gd name="T6" fmla="*/ 5 w 32"/>
                <a:gd name="T7" fmla="*/ 16 h 17"/>
                <a:gd name="T8" fmla="*/ 5 w 32"/>
                <a:gd name="T9" fmla="*/ 16 h 17"/>
                <a:gd name="T10" fmla="*/ 4 w 32"/>
                <a:gd name="T11" fmla="*/ 16 h 17"/>
                <a:gd name="T12" fmla="*/ 4 w 32"/>
                <a:gd name="T13" fmla="*/ 16 h 17"/>
                <a:gd name="T14" fmla="*/ 0 w 32"/>
                <a:gd name="T15" fmla="*/ 14 h 17"/>
                <a:gd name="T16" fmla="*/ 0 w 32"/>
                <a:gd name="T17" fmla="*/ 14 h 17"/>
                <a:gd name="T18" fmla="*/ 0 w 32"/>
                <a:gd name="T19" fmla="*/ 11 h 17"/>
                <a:gd name="T20" fmla="*/ 0 w 32"/>
                <a:gd name="T21" fmla="*/ 11 h 17"/>
                <a:gd name="T22" fmla="*/ 1 w 32"/>
                <a:gd name="T23" fmla="*/ 3 h 17"/>
                <a:gd name="T24" fmla="*/ 1 w 32"/>
                <a:gd name="T25" fmla="*/ 3 h 17"/>
                <a:gd name="T26" fmla="*/ 1 w 32"/>
                <a:gd name="T27" fmla="*/ 3 h 17"/>
                <a:gd name="T28" fmla="*/ 5 w 32"/>
                <a:gd name="T29" fmla="*/ 4 h 17"/>
                <a:gd name="T30" fmla="*/ 4 w 32"/>
                <a:gd name="T31" fmla="*/ 11 h 17"/>
                <a:gd name="T32" fmla="*/ 4 w 32"/>
                <a:gd name="T33" fmla="*/ 11 h 17"/>
                <a:gd name="T34" fmla="*/ 4 w 32"/>
                <a:gd name="T35" fmla="*/ 12 h 17"/>
                <a:gd name="T36" fmla="*/ 4 w 32"/>
                <a:gd name="T37" fmla="*/ 12 h 17"/>
                <a:gd name="T38" fmla="*/ 4 w 32"/>
                <a:gd name="T39" fmla="*/ 12 h 17"/>
                <a:gd name="T40" fmla="*/ 4 w 32"/>
                <a:gd name="T41" fmla="*/ 12 h 17"/>
                <a:gd name="T42" fmla="*/ 4 w 32"/>
                <a:gd name="T43" fmla="*/ 12 h 17"/>
                <a:gd name="T44" fmla="*/ 4 w 32"/>
                <a:gd name="T45" fmla="*/ 12 h 17"/>
                <a:gd name="T46" fmla="*/ 4 w 32"/>
                <a:gd name="T47" fmla="*/ 12 h 17"/>
                <a:gd name="T48" fmla="*/ 4 w 32"/>
                <a:gd name="T49" fmla="*/ 12 h 17"/>
                <a:gd name="T50" fmla="*/ 11 w 32"/>
                <a:gd name="T51" fmla="*/ 8 h 17"/>
                <a:gd name="T52" fmla="*/ 11 w 32"/>
                <a:gd name="T53" fmla="*/ 8 h 17"/>
                <a:gd name="T54" fmla="*/ 14 w 32"/>
                <a:gd name="T55" fmla="*/ 4 h 17"/>
                <a:gd name="T56" fmla="*/ 14 w 32"/>
                <a:gd name="T57" fmla="*/ 4 h 17"/>
                <a:gd name="T58" fmla="*/ 16 w 32"/>
                <a:gd name="T59" fmla="*/ 0 h 17"/>
                <a:gd name="T60" fmla="*/ 17 w 32"/>
                <a:gd name="T61" fmla="*/ 4 h 17"/>
                <a:gd name="T62" fmla="*/ 20 w 32"/>
                <a:gd name="T63" fmla="*/ 9 h 17"/>
                <a:gd name="T64" fmla="*/ 20 w 32"/>
                <a:gd name="T65" fmla="*/ 9 h 17"/>
                <a:gd name="T66" fmla="*/ 25 w 32"/>
                <a:gd name="T67" fmla="*/ 13 h 17"/>
                <a:gd name="T68" fmla="*/ 25 w 32"/>
                <a:gd name="T69" fmla="*/ 13 h 17"/>
                <a:gd name="T70" fmla="*/ 25 w 32"/>
                <a:gd name="T71" fmla="*/ 13 h 17"/>
                <a:gd name="T72" fmla="*/ 25 w 32"/>
                <a:gd name="T73" fmla="*/ 13 h 17"/>
                <a:gd name="T74" fmla="*/ 28 w 32"/>
                <a:gd name="T75" fmla="*/ 5 h 17"/>
                <a:gd name="T76" fmla="*/ 28 w 32"/>
                <a:gd name="T77" fmla="*/ 5 h 17"/>
                <a:gd name="T78" fmla="*/ 28 w 32"/>
                <a:gd name="T79" fmla="*/ 3 h 17"/>
                <a:gd name="T80" fmla="*/ 28 w 32"/>
                <a:gd name="T81" fmla="*/ 3 h 17"/>
                <a:gd name="T82" fmla="*/ 32 w 32"/>
                <a:gd name="T83" fmla="*/ 3 h 17"/>
                <a:gd name="T84" fmla="*/ 32 w 32"/>
                <a:gd name="T85" fmla="*/ 5 h 17"/>
                <a:gd name="T86" fmla="*/ 32 w 32"/>
                <a:gd name="T87" fmla="*/ 5 h 17"/>
                <a:gd name="T88" fmla="*/ 26 w 32"/>
                <a:gd name="T89" fmla="*/ 16 h 17"/>
                <a:gd name="T90" fmla="*/ 26 w 32"/>
                <a:gd name="T91" fmla="*/ 16 h 17"/>
                <a:gd name="T92" fmla="*/ 25 w 32"/>
                <a:gd name="T93" fmla="*/ 17 h 17"/>
                <a:gd name="T94" fmla="*/ 25 w 32"/>
                <a:gd name="T95" fmla="*/ 17 h 17"/>
                <a:gd name="T96" fmla="*/ 16 w 32"/>
                <a:gd name="T97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7">
                  <a:moveTo>
                    <a:pt x="16" y="11"/>
                  </a:move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2"/>
                    <a:pt x="10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1"/>
                    <a:pt x="23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2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8"/>
                    <a:pt x="32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6"/>
                    <a:pt x="18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505"/>
            <p:cNvSpPr>
              <a:spLocks noEditPoints="1"/>
            </p:cNvSpPr>
            <p:nvPr/>
          </p:nvSpPr>
          <p:spPr bwMode="auto">
            <a:xfrm>
              <a:off x="4365627" y="623889"/>
              <a:ext cx="63500" cy="41275"/>
            </a:xfrm>
            <a:custGeom>
              <a:gdLst>
                <a:gd name="T0" fmla="*/ 6 w 36"/>
                <a:gd name="T1" fmla="*/ 23 h 24"/>
                <a:gd name="T2" fmla="*/ 1 w 36"/>
                <a:gd name="T3" fmla="*/ 20 h 24"/>
                <a:gd name="T4" fmla="*/ 1 w 36"/>
                <a:gd name="T5" fmla="*/ 7 h 24"/>
                <a:gd name="T6" fmla="*/ 8 w 36"/>
                <a:gd name="T7" fmla="*/ 7 h 24"/>
                <a:gd name="T8" fmla="*/ 8 w 36"/>
                <a:gd name="T9" fmla="*/ 7 h 24"/>
                <a:gd name="T10" fmla="*/ 8 w 36"/>
                <a:gd name="T11" fmla="*/ 7 h 24"/>
                <a:gd name="T12" fmla="*/ 9 w 36"/>
                <a:gd name="T13" fmla="*/ 9 h 24"/>
                <a:gd name="T14" fmla="*/ 9 w 36"/>
                <a:gd name="T15" fmla="*/ 10 h 24"/>
                <a:gd name="T16" fmla="*/ 8 w 36"/>
                <a:gd name="T17" fmla="*/ 12 h 24"/>
                <a:gd name="T18" fmla="*/ 11 w 36"/>
                <a:gd name="T19" fmla="*/ 12 h 24"/>
                <a:gd name="T20" fmla="*/ 21 w 36"/>
                <a:gd name="T21" fmla="*/ 8 h 24"/>
                <a:gd name="T22" fmla="*/ 21 w 36"/>
                <a:gd name="T23" fmla="*/ 8 h 24"/>
                <a:gd name="T24" fmla="*/ 23 w 36"/>
                <a:gd name="T25" fmla="*/ 12 h 24"/>
                <a:gd name="T26" fmla="*/ 27 w 36"/>
                <a:gd name="T27" fmla="*/ 16 h 24"/>
                <a:gd name="T28" fmla="*/ 28 w 36"/>
                <a:gd name="T29" fmla="*/ 14 h 24"/>
                <a:gd name="T30" fmla="*/ 28 w 36"/>
                <a:gd name="T31" fmla="*/ 10 h 24"/>
                <a:gd name="T32" fmla="*/ 36 w 36"/>
                <a:gd name="T33" fmla="*/ 6 h 24"/>
                <a:gd name="T34" fmla="*/ 36 w 36"/>
                <a:gd name="T35" fmla="*/ 8 h 24"/>
                <a:gd name="T36" fmla="*/ 29 w 36"/>
                <a:gd name="T37" fmla="*/ 23 h 24"/>
                <a:gd name="T38" fmla="*/ 27 w 36"/>
                <a:gd name="T39" fmla="*/ 20 h 24"/>
                <a:gd name="T40" fmla="*/ 28 w 36"/>
                <a:gd name="T41" fmla="*/ 20 h 24"/>
                <a:gd name="T42" fmla="*/ 27 w 36"/>
                <a:gd name="T43" fmla="*/ 20 h 24"/>
                <a:gd name="T44" fmla="*/ 23 w 36"/>
                <a:gd name="T45" fmla="*/ 18 h 24"/>
                <a:gd name="T46" fmla="*/ 5 w 36"/>
                <a:gd name="T47" fmla="*/ 19 h 24"/>
                <a:gd name="T48" fmla="*/ 4 w 36"/>
                <a:gd name="T49" fmla="*/ 19 h 24"/>
                <a:gd name="T50" fmla="*/ 4 w 36"/>
                <a:gd name="T51" fmla="*/ 19 h 24"/>
                <a:gd name="T52" fmla="*/ 32 w 36"/>
                <a:gd name="T53" fmla="*/ 13 h 24"/>
                <a:gd name="T54" fmla="*/ 4 w 36"/>
                <a:gd name="T55" fmla="*/ 16 h 24"/>
                <a:gd name="T56" fmla="*/ 4 w 36"/>
                <a:gd name="T57" fmla="*/ 17 h 24"/>
                <a:gd name="T58" fmla="*/ 22 w 36"/>
                <a:gd name="T59" fmla="*/ 17 h 24"/>
                <a:gd name="T60" fmla="*/ 15 w 36"/>
                <a:gd name="T61" fmla="*/ 12 h 24"/>
                <a:gd name="T62" fmla="*/ 18 w 36"/>
                <a:gd name="T63" fmla="*/ 16 h 24"/>
                <a:gd name="T64" fmla="*/ 19 w 36"/>
                <a:gd name="T65" fmla="*/ 12 h 24"/>
                <a:gd name="T66" fmla="*/ 17 w 36"/>
                <a:gd name="T67" fmla="*/ 10 h 24"/>
                <a:gd name="T68" fmla="*/ 17 w 36"/>
                <a:gd name="T69" fmla="*/ 10 h 24"/>
                <a:gd name="T70" fmla="*/ 17 w 36"/>
                <a:gd name="T71" fmla="*/ 10 h 24"/>
                <a:gd name="T72" fmla="*/ 17 w 36"/>
                <a:gd name="T73" fmla="*/ 10 h 24"/>
                <a:gd name="T74" fmla="*/ 16 w 36"/>
                <a:gd name="T75" fmla="*/ 12 h 24"/>
                <a:gd name="T76" fmla="*/ 4 w 36"/>
                <a:gd name="T77" fmla="*/ 12 h 24"/>
                <a:gd name="T78" fmla="*/ 5 w 36"/>
                <a:gd name="T79" fmla="*/ 10 h 24"/>
                <a:gd name="T80" fmla="*/ 19 w 36"/>
                <a:gd name="T81" fmla="*/ 11 h 24"/>
                <a:gd name="T82" fmla="*/ 18 w 36"/>
                <a:gd name="T83" fmla="*/ 11 h 24"/>
                <a:gd name="T84" fmla="*/ 18 w 36"/>
                <a:gd name="T85" fmla="*/ 10 h 24"/>
                <a:gd name="T86" fmla="*/ 18 w 36"/>
                <a:gd name="T87" fmla="*/ 10 h 24"/>
                <a:gd name="T88" fmla="*/ 18 w 36"/>
                <a:gd name="T89" fmla="*/ 10 h 24"/>
                <a:gd name="T90" fmla="*/ 18 w 36"/>
                <a:gd name="T91" fmla="*/ 10 h 24"/>
                <a:gd name="T92" fmla="*/ 17 w 36"/>
                <a:gd name="T93" fmla="*/ 10 h 24"/>
                <a:gd name="T94" fmla="*/ 18 w 36"/>
                <a:gd name="T95" fmla="*/ 10 h 24"/>
                <a:gd name="T96" fmla="*/ 8 w 36"/>
                <a:gd name="T97" fmla="*/ 7 h 24"/>
                <a:gd name="T98" fmla="*/ 8 w 36"/>
                <a:gd name="T99" fmla="*/ 7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24">
                  <a:moveTo>
                    <a:pt x="17" y="17"/>
                  </a:moveTo>
                  <a:cubicBezTo>
                    <a:pt x="15" y="20"/>
                    <a:pt x="11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4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6" y="21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3"/>
                    <a:pt x="19" y="20"/>
                    <a:pt x="17" y="17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20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6" y="20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1" y="15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22" y="17"/>
                  </a:move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7"/>
                  </a:cubicBezTo>
                  <a:close/>
                  <a:moveTo>
                    <a:pt x="14" y="14"/>
                  </a:move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4" y="1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2"/>
                  </a:moveTo>
                  <a:cubicBezTo>
                    <a:pt x="18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506"/>
            <p:cNvSpPr/>
            <p:nvPr/>
          </p:nvSpPr>
          <p:spPr bwMode="auto">
            <a:xfrm>
              <a:off x="4394202" y="617539"/>
              <a:ext cx="6350" cy="19050"/>
            </a:xfrm>
            <a:custGeom>
              <a:gdLst>
                <a:gd name="T0" fmla="*/ 0 w 4"/>
                <a:gd name="T1" fmla="*/ 12 h 12"/>
                <a:gd name="T2" fmla="*/ 0 w 4"/>
                <a:gd name="T3" fmla="*/ 0 h 12"/>
                <a:gd name="T4" fmla="*/ 4 w 4"/>
                <a:gd name="T5" fmla="*/ 0 h 12"/>
                <a:gd name="T6" fmla="*/ 4 w 4"/>
                <a:gd name="T7" fmla="*/ 12 h 12"/>
                <a:gd name="T8" fmla="*/ 0 w 4"/>
                <a:gd name="T9" fmla="*/ 12 h 12"/>
                <a:gd name="T10" fmla="*/ 0 w 4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507"/>
            <p:cNvSpPr>
              <a:spLocks noEditPoints="1"/>
            </p:cNvSpPr>
            <p:nvPr/>
          </p:nvSpPr>
          <p:spPr bwMode="auto">
            <a:xfrm>
              <a:off x="4391027" y="614364"/>
              <a:ext cx="12700" cy="26988"/>
            </a:xfrm>
            <a:custGeom>
              <a:gdLst>
                <a:gd name="T0" fmla="*/ 6 w 8"/>
                <a:gd name="T1" fmla="*/ 17 h 17"/>
                <a:gd name="T2" fmla="*/ 2 w 8"/>
                <a:gd name="T3" fmla="*/ 17 h 17"/>
                <a:gd name="T4" fmla="*/ 2 w 8"/>
                <a:gd name="T5" fmla="*/ 14 h 17"/>
                <a:gd name="T6" fmla="*/ 4 w 8"/>
                <a:gd name="T7" fmla="*/ 14 h 17"/>
                <a:gd name="T8" fmla="*/ 2 w 8"/>
                <a:gd name="T9" fmla="*/ 14 h 17"/>
                <a:gd name="T10" fmla="*/ 2 w 8"/>
                <a:gd name="T11" fmla="*/ 17 h 17"/>
                <a:gd name="T12" fmla="*/ 0 w 8"/>
                <a:gd name="T13" fmla="*/ 17 h 17"/>
                <a:gd name="T14" fmla="*/ 0 w 8"/>
                <a:gd name="T15" fmla="*/ 0 h 17"/>
                <a:gd name="T16" fmla="*/ 8 w 8"/>
                <a:gd name="T17" fmla="*/ 0 h 17"/>
                <a:gd name="T18" fmla="*/ 8 w 8"/>
                <a:gd name="T19" fmla="*/ 17 h 17"/>
                <a:gd name="T20" fmla="*/ 6 w 8"/>
                <a:gd name="T21" fmla="*/ 17 h 17"/>
                <a:gd name="T22" fmla="*/ 6 w 8"/>
                <a:gd name="T23" fmla="*/ 17 h 17"/>
                <a:gd name="T24" fmla="*/ 4 w 8"/>
                <a:gd name="T25" fmla="*/ 12 h 17"/>
                <a:gd name="T26" fmla="*/ 4 w 8"/>
                <a:gd name="T27" fmla="*/ 5 h 17"/>
                <a:gd name="T28" fmla="*/ 4 w 8"/>
                <a:gd name="T29" fmla="*/ 12 h 17"/>
                <a:gd name="T30" fmla="*/ 4 w 8"/>
                <a:gd name="T31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">
                  <a:moveTo>
                    <a:pt x="6" y="17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4" y="12"/>
                  </a:move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08"/>
            <p:cNvSpPr>
              <a:spLocks noEditPoints="1"/>
            </p:cNvSpPr>
            <p:nvPr/>
          </p:nvSpPr>
          <p:spPr bwMode="auto">
            <a:xfrm>
              <a:off x="4381502" y="646114"/>
              <a:ext cx="49213" cy="176213"/>
            </a:xfrm>
            <a:custGeom>
              <a:gdLst>
                <a:gd name="T0" fmla="*/ 0 w 31"/>
                <a:gd name="T1" fmla="*/ 87 h 111"/>
                <a:gd name="T2" fmla="*/ 0 w 31"/>
                <a:gd name="T3" fmla="*/ 87 h 111"/>
                <a:gd name="T4" fmla="*/ 7 w 31"/>
                <a:gd name="T5" fmla="*/ 1 h 111"/>
                <a:gd name="T6" fmla="*/ 11 w 31"/>
                <a:gd name="T7" fmla="*/ 0 h 111"/>
                <a:gd name="T8" fmla="*/ 31 w 31"/>
                <a:gd name="T9" fmla="*/ 82 h 111"/>
                <a:gd name="T10" fmla="*/ 18 w 31"/>
                <a:gd name="T11" fmla="*/ 111 h 111"/>
                <a:gd name="T12" fmla="*/ 0 w 31"/>
                <a:gd name="T13" fmla="*/ 87 h 111"/>
                <a:gd name="T14" fmla="*/ 0 w 31"/>
                <a:gd name="T15" fmla="*/ 87 h 111"/>
                <a:gd name="T16" fmla="*/ 17 w 31"/>
                <a:gd name="T17" fmla="*/ 102 h 111"/>
                <a:gd name="T18" fmla="*/ 25 w 31"/>
                <a:gd name="T19" fmla="*/ 81 h 111"/>
                <a:gd name="T20" fmla="*/ 10 w 31"/>
                <a:gd name="T21" fmla="*/ 15 h 111"/>
                <a:gd name="T22" fmla="*/ 5 w 31"/>
                <a:gd name="T23" fmla="*/ 84 h 111"/>
                <a:gd name="T24" fmla="*/ 17 w 31"/>
                <a:gd name="T25" fmla="*/ 102 h 111"/>
                <a:gd name="T26" fmla="*/ 17 w 31"/>
                <a:gd name="T27" fmla="*/ 102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0">
                  <a:moveTo>
                    <a:pt x="0" y="87"/>
                  </a:moveTo>
                  <a:lnTo>
                    <a:pt x="0" y="8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31" y="82"/>
                  </a:lnTo>
                  <a:lnTo>
                    <a:pt x="18" y="111"/>
                  </a:lnTo>
                  <a:lnTo>
                    <a:pt x="0" y="87"/>
                  </a:lnTo>
                  <a:lnTo>
                    <a:pt x="0" y="87"/>
                  </a:lnTo>
                  <a:close/>
                  <a:moveTo>
                    <a:pt x="17" y="102"/>
                  </a:moveTo>
                  <a:lnTo>
                    <a:pt x="25" y="81"/>
                  </a:lnTo>
                  <a:lnTo>
                    <a:pt x="10" y="15"/>
                  </a:lnTo>
                  <a:lnTo>
                    <a:pt x="5" y="84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09"/>
            <p:cNvSpPr>
              <a:spLocks noEditPoints="1"/>
            </p:cNvSpPr>
            <p:nvPr/>
          </p:nvSpPr>
          <p:spPr bwMode="auto">
            <a:xfrm>
              <a:off x="4378327" y="642939"/>
              <a:ext cx="55563" cy="187325"/>
            </a:xfrm>
            <a:custGeom>
              <a:gdLst>
                <a:gd name="T0" fmla="*/ 1 w 35"/>
                <a:gd name="T1" fmla="*/ 91 h 118"/>
                <a:gd name="T2" fmla="*/ 0 w 35"/>
                <a:gd name="T3" fmla="*/ 91 h 118"/>
                <a:gd name="T4" fmla="*/ 7 w 35"/>
                <a:gd name="T5" fmla="*/ 1 h 118"/>
                <a:gd name="T6" fmla="*/ 14 w 35"/>
                <a:gd name="T7" fmla="*/ 0 h 118"/>
                <a:gd name="T8" fmla="*/ 35 w 35"/>
                <a:gd name="T9" fmla="*/ 84 h 118"/>
                <a:gd name="T10" fmla="*/ 20 w 35"/>
                <a:gd name="T11" fmla="*/ 118 h 118"/>
                <a:gd name="T12" fmla="*/ 1 w 35"/>
                <a:gd name="T13" fmla="*/ 91 h 118"/>
                <a:gd name="T14" fmla="*/ 1 w 35"/>
                <a:gd name="T15" fmla="*/ 91 h 118"/>
                <a:gd name="T16" fmla="*/ 19 w 35"/>
                <a:gd name="T17" fmla="*/ 108 h 118"/>
                <a:gd name="T18" fmla="*/ 21 w 35"/>
                <a:gd name="T19" fmla="*/ 105 h 118"/>
                <a:gd name="T20" fmla="*/ 19 w 35"/>
                <a:gd name="T21" fmla="*/ 108 h 118"/>
                <a:gd name="T22" fmla="*/ 19 w 35"/>
                <a:gd name="T23" fmla="*/ 108 h 118"/>
                <a:gd name="T24" fmla="*/ 19 w 35"/>
                <a:gd name="T25" fmla="*/ 108 h 118"/>
                <a:gd name="T26" fmla="*/ 19 w 35"/>
                <a:gd name="T27" fmla="*/ 104 h 118"/>
                <a:gd name="T28" fmla="*/ 21 w 35"/>
                <a:gd name="T29" fmla="*/ 103 h 118"/>
                <a:gd name="T30" fmla="*/ 19 w 35"/>
                <a:gd name="T31" fmla="*/ 104 h 118"/>
                <a:gd name="T32" fmla="*/ 19 w 35"/>
                <a:gd name="T33" fmla="*/ 104 h 118"/>
                <a:gd name="T34" fmla="*/ 15 w 35"/>
                <a:gd name="T35" fmla="*/ 104 h 118"/>
                <a:gd name="T36" fmla="*/ 4 w 35"/>
                <a:gd name="T37" fmla="*/ 86 h 118"/>
                <a:gd name="T38" fmla="*/ 10 w 35"/>
                <a:gd name="T39" fmla="*/ 17 h 118"/>
                <a:gd name="T40" fmla="*/ 14 w 35"/>
                <a:gd name="T41" fmla="*/ 16 h 118"/>
                <a:gd name="T42" fmla="*/ 11 w 35"/>
                <a:gd name="T43" fmla="*/ 5 h 118"/>
                <a:gd name="T44" fmla="*/ 11 w 35"/>
                <a:gd name="T45" fmla="*/ 5 h 118"/>
                <a:gd name="T46" fmla="*/ 4 w 35"/>
                <a:gd name="T47" fmla="*/ 86 h 118"/>
                <a:gd name="T48" fmla="*/ 15 w 35"/>
                <a:gd name="T49" fmla="*/ 104 h 118"/>
                <a:gd name="T50" fmla="*/ 15 w 35"/>
                <a:gd name="T51" fmla="*/ 104 h 118"/>
                <a:gd name="T52" fmla="*/ 9 w 35"/>
                <a:gd name="T53" fmla="*/ 85 h 118"/>
                <a:gd name="T54" fmla="*/ 19 w 35"/>
                <a:gd name="T55" fmla="*/ 100 h 118"/>
                <a:gd name="T56" fmla="*/ 25 w 35"/>
                <a:gd name="T57" fmla="*/ 83 h 118"/>
                <a:gd name="T58" fmla="*/ 13 w 35"/>
                <a:gd name="T59" fmla="*/ 32 h 118"/>
                <a:gd name="T60" fmla="*/ 9 w 35"/>
                <a:gd name="T61" fmla="*/ 85 h 118"/>
                <a:gd name="T62" fmla="*/ 9 w 35"/>
                <a:gd name="T63" fmla="*/ 85 h 118"/>
                <a:gd name="T64" fmla="*/ 2 w 35"/>
                <a:gd name="T65" fmla="*/ 89 h 118"/>
                <a:gd name="T66" fmla="*/ 1 w 35"/>
                <a:gd name="T67" fmla="*/ 90 h 118"/>
                <a:gd name="T68" fmla="*/ 2 w 35"/>
                <a:gd name="T69" fmla="*/ 89 h 118"/>
                <a:gd name="T70" fmla="*/ 2 w 35"/>
                <a:gd name="T71" fmla="*/ 89 h 118"/>
                <a:gd name="T72" fmla="*/ 2 w 35"/>
                <a:gd name="T73" fmla="*/ 89 h 118"/>
                <a:gd name="T74" fmla="*/ 2 w 35"/>
                <a:gd name="T75" fmla="*/ 89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18">
                  <a:moveTo>
                    <a:pt x="1" y="91"/>
                  </a:moveTo>
                  <a:lnTo>
                    <a:pt x="0" y="9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35" y="84"/>
                  </a:lnTo>
                  <a:lnTo>
                    <a:pt x="20" y="118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19" y="108"/>
                  </a:moveTo>
                  <a:lnTo>
                    <a:pt x="21" y="105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close/>
                  <a:moveTo>
                    <a:pt x="19" y="104"/>
                  </a:moveTo>
                  <a:lnTo>
                    <a:pt x="21" y="103"/>
                  </a:lnTo>
                  <a:lnTo>
                    <a:pt x="19" y="104"/>
                  </a:lnTo>
                  <a:lnTo>
                    <a:pt x="19" y="104"/>
                  </a:lnTo>
                  <a:close/>
                  <a:moveTo>
                    <a:pt x="15" y="104"/>
                  </a:moveTo>
                  <a:lnTo>
                    <a:pt x="4" y="86"/>
                  </a:lnTo>
                  <a:lnTo>
                    <a:pt x="10" y="17"/>
                  </a:lnTo>
                  <a:lnTo>
                    <a:pt x="14" y="1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" y="86"/>
                  </a:lnTo>
                  <a:lnTo>
                    <a:pt x="15" y="104"/>
                  </a:lnTo>
                  <a:lnTo>
                    <a:pt x="15" y="104"/>
                  </a:lnTo>
                  <a:close/>
                  <a:moveTo>
                    <a:pt x="9" y="85"/>
                  </a:moveTo>
                  <a:lnTo>
                    <a:pt x="19" y="100"/>
                  </a:lnTo>
                  <a:lnTo>
                    <a:pt x="25" y="83"/>
                  </a:lnTo>
                  <a:lnTo>
                    <a:pt x="13" y="32"/>
                  </a:ln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" y="89"/>
                  </a:moveTo>
                  <a:lnTo>
                    <a:pt x="1" y="90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10"/>
            <p:cNvSpPr>
              <a:spLocks noEditPoints="1"/>
            </p:cNvSpPr>
            <p:nvPr/>
          </p:nvSpPr>
          <p:spPr bwMode="auto">
            <a:xfrm>
              <a:off x="4324352" y="628651"/>
              <a:ext cx="149225" cy="238125"/>
            </a:xfrm>
            <a:custGeom>
              <a:gdLst>
                <a:gd name="T0" fmla="*/ 13 w 86"/>
                <a:gd name="T1" fmla="*/ 109 h 137"/>
                <a:gd name="T2" fmla="*/ 0 w 86"/>
                <a:gd name="T3" fmla="*/ 52 h 137"/>
                <a:gd name="T4" fmla="*/ 0 w 86"/>
                <a:gd name="T5" fmla="*/ 52 h 137"/>
                <a:gd name="T6" fmla="*/ 13 w 86"/>
                <a:gd name="T7" fmla="*/ 12 h 137"/>
                <a:gd name="T8" fmla="*/ 13 w 86"/>
                <a:gd name="T9" fmla="*/ 12 h 137"/>
                <a:gd name="T10" fmla="*/ 42 w 86"/>
                <a:gd name="T11" fmla="*/ 0 h 137"/>
                <a:gd name="T12" fmla="*/ 42 w 86"/>
                <a:gd name="T13" fmla="*/ 0 h 137"/>
                <a:gd name="T14" fmla="*/ 71 w 86"/>
                <a:gd name="T15" fmla="*/ 11 h 137"/>
                <a:gd name="T16" fmla="*/ 71 w 86"/>
                <a:gd name="T17" fmla="*/ 11 h 137"/>
                <a:gd name="T18" fmla="*/ 86 w 86"/>
                <a:gd name="T19" fmla="*/ 51 h 137"/>
                <a:gd name="T20" fmla="*/ 86 w 86"/>
                <a:gd name="T21" fmla="*/ 51 h 137"/>
                <a:gd name="T22" fmla="*/ 72 w 86"/>
                <a:gd name="T23" fmla="*/ 108 h 137"/>
                <a:gd name="T24" fmla="*/ 72 w 86"/>
                <a:gd name="T25" fmla="*/ 108 h 137"/>
                <a:gd name="T26" fmla="*/ 42 w 86"/>
                <a:gd name="T27" fmla="*/ 137 h 137"/>
                <a:gd name="T28" fmla="*/ 42 w 86"/>
                <a:gd name="T29" fmla="*/ 137 h 137"/>
                <a:gd name="T30" fmla="*/ 13 w 86"/>
                <a:gd name="T31" fmla="*/ 109 h 137"/>
                <a:gd name="T32" fmla="*/ 68 w 86"/>
                <a:gd name="T33" fmla="*/ 107 h 137"/>
                <a:gd name="T34" fmla="*/ 82 w 86"/>
                <a:gd name="T35" fmla="*/ 51 h 137"/>
                <a:gd name="T36" fmla="*/ 82 w 86"/>
                <a:gd name="T37" fmla="*/ 51 h 137"/>
                <a:gd name="T38" fmla="*/ 42 w 86"/>
                <a:gd name="T39" fmla="*/ 4 h 137"/>
                <a:gd name="T40" fmla="*/ 42 w 86"/>
                <a:gd name="T41" fmla="*/ 4 h 137"/>
                <a:gd name="T42" fmla="*/ 4 w 86"/>
                <a:gd name="T43" fmla="*/ 52 h 137"/>
                <a:gd name="T44" fmla="*/ 4 w 86"/>
                <a:gd name="T45" fmla="*/ 52 h 137"/>
                <a:gd name="T46" fmla="*/ 17 w 86"/>
                <a:gd name="T47" fmla="*/ 107 h 137"/>
                <a:gd name="T48" fmla="*/ 17 w 86"/>
                <a:gd name="T49" fmla="*/ 107 h 137"/>
                <a:gd name="T50" fmla="*/ 42 w 86"/>
                <a:gd name="T51" fmla="*/ 133 h 137"/>
                <a:gd name="T52" fmla="*/ 42 w 86"/>
                <a:gd name="T53" fmla="*/ 133 h 137"/>
                <a:gd name="T54" fmla="*/ 68 w 86"/>
                <a:gd name="T55" fmla="*/ 10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7">
                  <a:moveTo>
                    <a:pt x="13" y="109"/>
                  </a:moveTo>
                  <a:cubicBezTo>
                    <a:pt x="5" y="93"/>
                    <a:pt x="0" y="7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2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3"/>
                    <a:pt x="3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3" y="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9"/>
                    <a:pt x="86" y="3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71"/>
                    <a:pt x="80" y="92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4" y="125"/>
                    <a:pt x="53" y="137"/>
                    <a:pt x="42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0" y="137"/>
                    <a:pt x="21" y="125"/>
                    <a:pt x="13" y="109"/>
                  </a:cubicBezTo>
                  <a:close/>
                  <a:moveTo>
                    <a:pt x="68" y="107"/>
                  </a:moveTo>
                  <a:cubicBezTo>
                    <a:pt x="76" y="91"/>
                    <a:pt x="82" y="7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14"/>
                    <a:pt x="6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5" y="15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71"/>
                    <a:pt x="9" y="92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24" y="123"/>
                    <a:pt x="34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0" y="133"/>
                    <a:pt x="60" y="123"/>
                    <a:pt x="6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11"/>
            <p:cNvSpPr>
              <a:spLocks noEditPoints="1"/>
            </p:cNvSpPr>
            <p:nvPr/>
          </p:nvSpPr>
          <p:spPr bwMode="auto">
            <a:xfrm>
              <a:off x="4321177" y="625476"/>
              <a:ext cx="157163" cy="244475"/>
            </a:xfrm>
            <a:custGeom>
              <a:gdLst>
                <a:gd name="T0" fmla="*/ 13 w 90"/>
                <a:gd name="T1" fmla="*/ 112 h 141"/>
                <a:gd name="T2" fmla="*/ 0 w 90"/>
                <a:gd name="T3" fmla="*/ 54 h 141"/>
                <a:gd name="T4" fmla="*/ 14 w 90"/>
                <a:gd name="T5" fmla="*/ 12 h 141"/>
                <a:gd name="T6" fmla="*/ 44 w 90"/>
                <a:gd name="T7" fmla="*/ 0 h 141"/>
                <a:gd name="T8" fmla="*/ 75 w 90"/>
                <a:gd name="T9" fmla="*/ 11 h 141"/>
                <a:gd name="T10" fmla="*/ 90 w 90"/>
                <a:gd name="T11" fmla="*/ 53 h 141"/>
                <a:gd name="T12" fmla="*/ 90 w 90"/>
                <a:gd name="T13" fmla="*/ 53 h 141"/>
                <a:gd name="T14" fmla="*/ 44 w 90"/>
                <a:gd name="T15" fmla="*/ 141 h 141"/>
                <a:gd name="T16" fmla="*/ 44 w 90"/>
                <a:gd name="T17" fmla="*/ 137 h 141"/>
                <a:gd name="T18" fmla="*/ 44 w 90"/>
                <a:gd name="T19" fmla="*/ 137 h 141"/>
                <a:gd name="T20" fmla="*/ 44 w 90"/>
                <a:gd name="T21" fmla="*/ 137 h 141"/>
                <a:gd name="T22" fmla="*/ 26 w 90"/>
                <a:gd name="T23" fmla="*/ 126 h 141"/>
                <a:gd name="T24" fmla="*/ 45 w 90"/>
                <a:gd name="T25" fmla="*/ 137 h 141"/>
                <a:gd name="T26" fmla="*/ 45 w 90"/>
                <a:gd name="T27" fmla="*/ 137 h 141"/>
                <a:gd name="T28" fmla="*/ 45 w 90"/>
                <a:gd name="T29" fmla="*/ 137 h 141"/>
                <a:gd name="T30" fmla="*/ 86 w 90"/>
                <a:gd name="T31" fmla="*/ 54 h 141"/>
                <a:gd name="T32" fmla="*/ 72 w 90"/>
                <a:gd name="T33" fmla="*/ 110 h 141"/>
                <a:gd name="T34" fmla="*/ 44 w 90"/>
                <a:gd name="T35" fmla="*/ 133 h 141"/>
                <a:gd name="T36" fmla="*/ 69 w 90"/>
                <a:gd name="T37" fmla="*/ 108 h 141"/>
                <a:gd name="T38" fmla="*/ 69 w 90"/>
                <a:gd name="T39" fmla="*/ 108 h 141"/>
                <a:gd name="T40" fmla="*/ 82 w 90"/>
                <a:gd name="T41" fmla="*/ 53 h 141"/>
                <a:gd name="T42" fmla="*/ 82 w 90"/>
                <a:gd name="T43" fmla="*/ 53 h 141"/>
                <a:gd name="T44" fmla="*/ 8 w 90"/>
                <a:gd name="T45" fmla="*/ 54 h 141"/>
                <a:gd name="T46" fmla="*/ 8 w 90"/>
                <a:gd name="T47" fmla="*/ 55 h 141"/>
                <a:gd name="T48" fmla="*/ 44 w 90"/>
                <a:gd name="T49" fmla="*/ 133 h 141"/>
                <a:gd name="T50" fmla="*/ 26 w 90"/>
                <a:gd name="T51" fmla="*/ 126 h 141"/>
                <a:gd name="T52" fmla="*/ 26 w 90"/>
                <a:gd name="T53" fmla="*/ 126 h 141"/>
                <a:gd name="T54" fmla="*/ 26 w 90"/>
                <a:gd name="T55" fmla="*/ 125 h 141"/>
                <a:gd name="T56" fmla="*/ 26 w 90"/>
                <a:gd name="T57" fmla="*/ 125 h 141"/>
                <a:gd name="T58" fmla="*/ 19 w 90"/>
                <a:gd name="T59" fmla="*/ 115 h 141"/>
                <a:gd name="T60" fmla="*/ 19 w 90"/>
                <a:gd name="T61" fmla="*/ 115 h 141"/>
                <a:gd name="T62" fmla="*/ 17 w 90"/>
                <a:gd name="T63" fmla="*/ 110 h 141"/>
                <a:gd name="T64" fmla="*/ 17 w 90"/>
                <a:gd name="T65" fmla="*/ 110 h 141"/>
                <a:gd name="T66" fmla="*/ 4 w 90"/>
                <a:gd name="T67" fmla="*/ 54 h 141"/>
                <a:gd name="T68" fmla="*/ 41 w 90"/>
                <a:gd name="T69" fmla="*/ 4 h 141"/>
                <a:gd name="T70" fmla="*/ 4 w 90"/>
                <a:gd name="T71" fmla="*/ 54 h 141"/>
                <a:gd name="T72" fmla="*/ 86 w 90"/>
                <a:gd name="T73" fmla="*/ 53 h 141"/>
                <a:gd name="T74" fmla="*/ 86 w 90"/>
                <a:gd name="T75" fmla="*/ 53 h 141"/>
                <a:gd name="T76" fmla="*/ 78 w 90"/>
                <a:gd name="T77" fmla="*/ 22 h 141"/>
                <a:gd name="T78" fmla="*/ 59 w 90"/>
                <a:gd name="T79" fmla="*/ 7 h 141"/>
                <a:gd name="T80" fmla="*/ 59 w 90"/>
                <a:gd name="T81" fmla="*/ 7 h 141"/>
                <a:gd name="T82" fmla="*/ 59 w 90"/>
                <a:gd name="T83" fmla="*/ 7 h 141"/>
                <a:gd name="T84" fmla="*/ 58 w 90"/>
                <a:gd name="T85" fmla="*/ 6 h 141"/>
                <a:gd name="T86" fmla="*/ 58 w 90"/>
                <a:gd name="T87" fmla="*/ 6 h 141"/>
                <a:gd name="T88" fmla="*/ 58 w 90"/>
                <a:gd name="T89" fmla="*/ 6 h 141"/>
                <a:gd name="T90" fmla="*/ 58 w 90"/>
                <a:gd name="T91" fmla="*/ 6 h 141"/>
                <a:gd name="T92" fmla="*/ 42 w 90"/>
                <a:gd name="T93" fmla="*/ 4 h 141"/>
                <a:gd name="T94" fmla="*/ 42 w 90"/>
                <a:gd name="T95" fmla="*/ 4 h 141"/>
                <a:gd name="T96" fmla="*/ 42 w 90"/>
                <a:gd name="T97" fmla="*/ 4 h 141"/>
                <a:gd name="T98" fmla="*/ 42 w 90"/>
                <a:gd name="T99" fmla="*/ 4 h 141"/>
                <a:gd name="T100" fmla="*/ 43 w 90"/>
                <a:gd name="T101" fmla="*/ 4 h 141"/>
                <a:gd name="T102" fmla="*/ 43 w 90"/>
                <a:gd name="T103" fmla="*/ 4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41">
                  <a:moveTo>
                    <a:pt x="13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6" y="95"/>
                    <a:pt x="0" y="7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4"/>
                    <a:pt x="6" y="2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3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6" y="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4" y="20"/>
                    <a:pt x="90" y="3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73"/>
                    <a:pt x="84" y="95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128"/>
                    <a:pt x="57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31" y="141"/>
                    <a:pt x="21" y="128"/>
                    <a:pt x="13" y="112"/>
                  </a:cubicBezTo>
                  <a:close/>
                  <a:moveTo>
                    <a:pt x="44" y="137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3" y="137"/>
                  </a:moveTo>
                  <a:cubicBezTo>
                    <a:pt x="37" y="137"/>
                    <a:pt x="31" y="133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1" y="133"/>
                    <a:pt x="37" y="137"/>
                    <a:pt x="43" y="137"/>
                  </a:cubicBezTo>
                  <a:close/>
                  <a:moveTo>
                    <a:pt x="45" y="137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lose/>
                  <a:moveTo>
                    <a:pt x="72" y="110"/>
                  </a:moveTo>
                  <a:cubicBezTo>
                    <a:pt x="64" y="125"/>
                    <a:pt x="55" y="136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5" y="136"/>
                    <a:pt x="64" y="125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0" y="94"/>
                    <a:pt x="86" y="7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73"/>
                    <a:pt x="80" y="94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lose/>
                  <a:moveTo>
                    <a:pt x="44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50" y="134"/>
                    <a:pt x="61" y="123"/>
                    <a:pt x="69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92"/>
                    <a:pt x="82" y="72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17"/>
                    <a:pt x="62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6" y="9"/>
                    <a:pt x="9" y="17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73"/>
                    <a:pt x="13" y="93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7" y="124"/>
                    <a:pt x="37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lose/>
                  <a:moveTo>
                    <a:pt x="26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19" y="115"/>
                  </a:move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lose/>
                  <a:moveTo>
                    <a:pt x="19" y="115"/>
                  </a:moveTo>
                  <a:cubicBezTo>
                    <a:pt x="18" y="113"/>
                    <a:pt x="18" y="112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2"/>
                    <a:pt x="18" y="113"/>
                    <a:pt x="19" y="115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8"/>
                    <a:pt x="23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2" y="5"/>
                    <a:pt x="24" y="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4" y="3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86" y="53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78" y="22"/>
                  </a:moveTo>
                  <a:cubicBezTo>
                    <a:pt x="76" y="19"/>
                    <a:pt x="74" y="16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1"/>
                    <a:pt x="64" y="8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7" y="9"/>
                    <a:pt x="73" y="14"/>
                    <a:pt x="78" y="22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12"/>
            <p:cNvSpPr/>
            <p:nvPr/>
          </p:nvSpPr>
          <p:spPr bwMode="auto">
            <a:xfrm>
              <a:off x="4435477" y="569914"/>
              <a:ext cx="176213" cy="76200"/>
            </a:xfrm>
            <a:custGeom>
              <a:gdLst>
                <a:gd name="T0" fmla="*/ 0 w 111"/>
                <a:gd name="T1" fmla="*/ 44 h 48"/>
                <a:gd name="T2" fmla="*/ 103 w 111"/>
                <a:gd name="T3" fmla="*/ 6 h 48"/>
                <a:gd name="T4" fmla="*/ 108 w 111"/>
                <a:gd name="T5" fmla="*/ 0 h 48"/>
                <a:gd name="T6" fmla="*/ 111 w 111"/>
                <a:gd name="T7" fmla="*/ 2 h 48"/>
                <a:gd name="T8" fmla="*/ 107 w 111"/>
                <a:gd name="T9" fmla="*/ 10 h 48"/>
                <a:gd name="T10" fmla="*/ 1 w 111"/>
                <a:gd name="T11" fmla="*/ 48 h 48"/>
                <a:gd name="T12" fmla="*/ 1 w 111"/>
                <a:gd name="T13" fmla="*/ 48 h 48"/>
                <a:gd name="T14" fmla="*/ 0 w 111"/>
                <a:gd name="T15" fmla="*/ 44 h 48"/>
                <a:gd name="T16" fmla="*/ 0 w 111"/>
                <a:gd name="T1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48">
                  <a:moveTo>
                    <a:pt x="0" y="44"/>
                  </a:moveTo>
                  <a:lnTo>
                    <a:pt x="103" y="6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07" y="1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13"/>
            <p:cNvSpPr>
              <a:spLocks noEditPoints="1"/>
            </p:cNvSpPr>
            <p:nvPr/>
          </p:nvSpPr>
          <p:spPr bwMode="auto">
            <a:xfrm>
              <a:off x="4430714" y="563564"/>
              <a:ext cx="185738" cy="85725"/>
            </a:xfrm>
            <a:custGeom>
              <a:gdLst>
                <a:gd name="T0" fmla="*/ 4 w 117"/>
                <a:gd name="T1" fmla="*/ 52 h 54"/>
                <a:gd name="T2" fmla="*/ 2 w 117"/>
                <a:gd name="T3" fmla="*/ 53 h 54"/>
                <a:gd name="T4" fmla="*/ 1 w 117"/>
                <a:gd name="T5" fmla="*/ 49 h 54"/>
                <a:gd name="T6" fmla="*/ 3 w 117"/>
                <a:gd name="T7" fmla="*/ 48 h 54"/>
                <a:gd name="T8" fmla="*/ 3 w 117"/>
                <a:gd name="T9" fmla="*/ 50 h 54"/>
                <a:gd name="T10" fmla="*/ 3 w 117"/>
                <a:gd name="T11" fmla="*/ 48 h 54"/>
                <a:gd name="T12" fmla="*/ 1 w 117"/>
                <a:gd name="T13" fmla="*/ 49 h 54"/>
                <a:gd name="T14" fmla="*/ 0 w 117"/>
                <a:gd name="T15" fmla="*/ 46 h 54"/>
                <a:gd name="T16" fmla="*/ 105 w 117"/>
                <a:gd name="T17" fmla="*/ 8 h 54"/>
                <a:gd name="T18" fmla="*/ 110 w 117"/>
                <a:gd name="T19" fmla="*/ 0 h 54"/>
                <a:gd name="T20" fmla="*/ 117 w 117"/>
                <a:gd name="T21" fmla="*/ 5 h 54"/>
                <a:gd name="T22" fmla="*/ 111 w 117"/>
                <a:gd name="T23" fmla="*/ 16 h 54"/>
                <a:gd name="T24" fmla="*/ 5 w 117"/>
                <a:gd name="T25" fmla="*/ 54 h 54"/>
                <a:gd name="T26" fmla="*/ 4 w 117"/>
                <a:gd name="T27" fmla="*/ 52 h 54"/>
                <a:gd name="T28" fmla="*/ 4 w 117"/>
                <a:gd name="T29" fmla="*/ 52 h 54"/>
                <a:gd name="T30" fmla="*/ 5 w 117"/>
                <a:gd name="T31" fmla="*/ 49 h 54"/>
                <a:gd name="T32" fmla="*/ 22 w 117"/>
                <a:gd name="T33" fmla="*/ 43 h 54"/>
                <a:gd name="T34" fmla="*/ 5 w 117"/>
                <a:gd name="T35" fmla="*/ 49 h 54"/>
                <a:gd name="T36" fmla="*/ 5 w 117"/>
                <a:gd name="T37" fmla="*/ 49 h 54"/>
                <a:gd name="T38" fmla="*/ 5 w 117"/>
                <a:gd name="T39" fmla="*/ 49 h 54"/>
                <a:gd name="T40" fmla="*/ 107 w 117"/>
                <a:gd name="T41" fmla="*/ 11 h 54"/>
                <a:gd name="T42" fmla="*/ 107 w 117"/>
                <a:gd name="T43" fmla="*/ 11 h 54"/>
                <a:gd name="T44" fmla="*/ 111 w 117"/>
                <a:gd name="T45" fmla="*/ 7 h 54"/>
                <a:gd name="T46" fmla="*/ 107 w 117"/>
                <a:gd name="T47" fmla="*/ 11 h 54"/>
                <a:gd name="T48" fmla="*/ 107 w 117"/>
                <a:gd name="T49" fmla="*/ 11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54">
                  <a:moveTo>
                    <a:pt x="4" y="52"/>
                  </a:moveTo>
                  <a:lnTo>
                    <a:pt x="2" y="53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05" y="8"/>
                  </a:lnTo>
                  <a:lnTo>
                    <a:pt x="110" y="0"/>
                  </a:lnTo>
                  <a:lnTo>
                    <a:pt x="117" y="5"/>
                  </a:lnTo>
                  <a:lnTo>
                    <a:pt x="111" y="1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5" y="49"/>
                  </a:moveTo>
                  <a:lnTo>
                    <a:pt x="22" y="43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close/>
                  <a:moveTo>
                    <a:pt x="107" y="11"/>
                  </a:moveTo>
                  <a:lnTo>
                    <a:pt x="107" y="11"/>
                  </a:lnTo>
                  <a:lnTo>
                    <a:pt x="111" y="7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14"/>
            <p:cNvSpPr/>
            <p:nvPr/>
          </p:nvSpPr>
          <p:spPr bwMode="auto">
            <a:xfrm>
              <a:off x="4600577" y="581026"/>
              <a:ext cx="14288" cy="7938"/>
            </a:xfrm>
            <a:custGeom>
              <a:gdLst>
                <a:gd name="T0" fmla="*/ 0 w 9"/>
                <a:gd name="T1" fmla="*/ 5 h 5"/>
                <a:gd name="T2" fmla="*/ 0 w 9"/>
                <a:gd name="T3" fmla="*/ 0 h 5"/>
                <a:gd name="T4" fmla="*/ 9 w 9"/>
                <a:gd name="T5" fmla="*/ 0 h 5"/>
                <a:gd name="T6" fmla="*/ 9 w 9"/>
                <a:gd name="T7" fmla="*/ 5 h 5"/>
                <a:gd name="T8" fmla="*/ 0 w 9"/>
                <a:gd name="T9" fmla="*/ 5 h 5"/>
                <a:gd name="T10" fmla="*/ 0 w 9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15"/>
            <p:cNvSpPr>
              <a:spLocks noEditPoints="1"/>
            </p:cNvSpPr>
            <p:nvPr/>
          </p:nvSpPr>
          <p:spPr bwMode="auto">
            <a:xfrm>
              <a:off x="4597402" y="577851"/>
              <a:ext cx="20638" cy="14288"/>
            </a:xfrm>
            <a:custGeom>
              <a:gdLst>
                <a:gd name="T0" fmla="*/ 2 w 13"/>
                <a:gd name="T1" fmla="*/ 9 h 9"/>
                <a:gd name="T2" fmla="*/ 2 w 13"/>
                <a:gd name="T3" fmla="*/ 7 h 9"/>
                <a:gd name="T4" fmla="*/ 5 w 13"/>
                <a:gd name="T5" fmla="*/ 7 h 9"/>
                <a:gd name="T6" fmla="*/ 2 w 13"/>
                <a:gd name="T7" fmla="*/ 7 h 9"/>
                <a:gd name="T8" fmla="*/ 2 w 13"/>
                <a:gd name="T9" fmla="*/ 9 h 9"/>
                <a:gd name="T10" fmla="*/ 0 w 13"/>
                <a:gd name="T11" fmla="*/ 9 h 9"/>
                <a:gd name="T12" fmla="*/ 0 w 13"/>
                <a:gd name="T13" fmla="*/ 0 h 9"/>
                <a:gd name="T14" fmla="*/ 13 w 13"/>
                <a:gd name="T15" fmla="*/ 0 h 9"/>
                <a:gd name="T16" fmla="*/ 13 w 13"/>
                <a:gd name="T17" fmla="*/ 9 h 9"/>
                <a:gd name="T18" fmla="*/ 2 w 13"/>
                <a:gd name="T19" fmla="*/ 9 h 9"/>
                <a:gd name="T20" fmla="*/ 2 w 13"/>
                <a:gd name="T21" fmla="*/ 9 h 9"/>
                <a:gd name="T22" fmla="*/ 9 w 13"/>
                <a:gd name="T23" fmla="*/ 5 h 9"/>
                <a:gd name="T24" fmla="*/ 5 w 13"/>
                <a:gd name="T25" fmla="*/ 5 h 9"/>
                <a:gd name="T26" fmla="*/ 9 w 13"/>
                <a:gd name="T27" fmla="*/ 5 h 9"/>
                <a:gd name="T28" fmla="*/ 9 w 13"/>
                <a:gd name="T2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9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16"/>
            <p:cNvSpPr/>
            <p:nvPr/>
          </p:nvSpPr>
          <p:spPr bwMode="auto">
            <a:xfrm>
              <a:off x="4576764" y="392114"/>
              <a:ext cx="111125" cy="255588"/>
            </a:xfrm>
            <a:custGeom>
              <a:gdLst>
                <a:gd name="T0" fmla="*/ 0 w 64"/>
                <a:gd name="T1" fmla="*/ 147 h 147"/>
                <a:gd name="T2" fmla="*/ 31 w 64"/>
                <a:gd name="T3" fmla="*/ 69 h 147"/>
                <a:gd name="T4" fmla="*/ 31 w 64"/>
                <a:gd name="T5" fmla="*/ 69 h 147"/>
                <a:gd name="T6" fmla="*/ 61 w 64"/>
                <a:gd name="T7" fmla="*/ 0 h 147"/>
                <a:gd name="T8" fmla="*/ 61 w 64"/>
                <a:gd name="T9" fmla="*/ 0 h 147"/>
                <a:gd name="T10" fmla="*/ 64 w 64"/>
                <a:gd name="T11" fmla="*/ 2 h 147"/>
                <a:gd name="T12" fmla="*/ 35 w 64"/>
                <a:gd name="T13" fmla="*/ 71 h 147"/>
                <a:gd name="T14" fmla="*/ 35 w 64"/>
                <a:gd name="T15" fmla="*/ 71 h 147"/>
                <a:gd name="T16" fmla="*/ 4 w 64"/>
                <a:gd name="T17" fmla="*/ 147 h 147"/>
                <a:gd name="T18" fmla="*/ 4 w 64"/>
                <a:gd name="T19" fmla="*/ 147 h 147"/>
                <a:gd name="T20" fmla="*/ 0 w 64"/>
                <a:gd name="T21" fmla="*/ 147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47">
                  <a:moveTo>
                    <a:pt x="0" y="147"/>
                  </a:moveTo>
                  <a:cubicBezTo>
                    <a:pt x="1" y="140"/>
                    <a:pt x="16" y="10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6" y="34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49" y="36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0" y="106"/>
                    <a:pt x="4" y="143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17"/>
            <p:cNvSpPr>
              <a:spLocks noEditPoints="1"/>
            </p:cNvSpPr>
            <p:nvPr/>
          </p:nvSpPr>
          <p:spPr bwMode="auto">
            <a:xfrm>
              <a:off x="4573589" y="385764"/>
              <a:ext cx="120650" cy="265113"/>
            </a:xfrm>
            <a:custGeom>
              <a:gdLst>
                <a:gd name="T0" fmla="*/ 6 w 69"/>
                <a:gd name="T1" fmla="*/ 152 h 152"/>
                <a:gd name="T2" fmla="*/ 2 w 69"/>
                <a:gd name="T3" fmla="*/ 152 h 152"/>
                <a:gd name="T4" fmla="*/ 2 w 69"/>
                <a:gd name="T5" fmla="*/ 150 h 152"/>
                <a:gd name="T6" fmla="*/ 4 w 69"/>
                <a:gd name="T7" fmla="*/ 150 h 152"/>
                <a:gd name="T8" fmla="*/ 2 w 69"/>
                <a:gd name="T9" fmla="*/ 150 h 152"/>
                <a:gd name="T10" fmla="*/ 2 w 69"/>
                <a:gd name="T11" fmla="*/ 152 h 152"/>
                <a:gd name="T12" fmla="*/ 0 w 69"/>
                <a:gd name="T13" fmla="*/ 152 h 152"/>
                <a:gd name="T14" fmla="*/ 0 w 69"/>
                <a:gd name="T15" fmla="*/ 150 h 152"/>
                <a:gd name="T16" fmla="*/ 31 w 69"/>
                <a:gd name="T17" fmla="*/ 71 h 152"/>
                <a:gd name="T18" fmla="*/ 31 w 69"/>
                <a:gd name="T19" fmla="*/ 71 h 152"/>
                <a:gd name="T20" fmla="*/ 61 w 69"/>
                <a:gd name="T21" fmla="*/ 2 h 152"/>
                <a:gd name="T22" fmla="*/ 61 w 69"/>
                <a:gd name="T23" fmla="*/ 2 h 152"/>
                <a:gd name="T24" fmla="*/ 62 w 69"/>
                <a:gd name="T25" fmla="*/ 0 h 152"/>
                <a:gd name="T26" fmla="*/ 69 w 69"/>
                <a:gd name="T27" fmla="*/ 4 h 152"/>
                <a:gd name="T28" fmla="*/ 68 w 69"/>
                <a:gd name="T29" fmla="*/ 5 h 152"/>
                <a:gd name="T30" fmla="*/ 38 w 69"/>
                <a:gd name="T31" fmla="*/ 74 h 152"/>
                <a:gd name="T32" fmla="*/ 38 w 69"/>
                <a:gd name="T33" fmla="*/ 74 h 152"/>
                <a:gd name="T34" fmla="*/ 18 w 69"/>
                <a:gd name="T35" fmla="*/ 124 h 152"/>
                <a:gd name="T36" fmla="*/ 18 w 69"/>
                <a:gd name="T37" fmla="*/ 124 h 152"/>
                <a:gd name="T38" fmla="*/ 8 w 69"/>
                <a:gd name="T39" fmla="*/ 150 h 152"/>
                <a:gd name="T40" fmla="*/ 8 w 69"/>
                <a:gd name="T41" fmla="*/ 150 h 152"/>
                <a:gd name="T42" fmla="*/ 8 w 69"/>
                <a:gd name="T43" fmla="*/ 152 h 152"/>
                <a:gd name="T44" fmla="*/ 6 w 69"/>
                <a:gd name="T45" fmla="*/ 152 h 152"/>
                <a:gd name="T46" fmla="*/ 8 w 69"/>
                <a:gd name="T47" fmla="*/ 138 h 152"/>
                <a:gd name="T48" fmla="*/ 14 w 69"/>
                <a:gd name="T49" fmla="*/ 123 h 152"/>
                <a:gd name="T50" fmla="*/ 14 w 69"/>
                <a:gd name="T51" fmla="*/ 123 h 152"/>
                <a:gd name="T52" fmla="*/ 19 w 69"/>
                <a:gd name="T53" fmla="*/ 110 h 152"/>
                <a:gd name="T54" fmla="*/ 19 w 69"/>
                <a:gd name="T55" fmla="*/ 110 h 152"/>
                <a:gd name="T56" fmla="*/ 8 w 69"/>
                <a:gd name="T57" fmla="*/ 138 h 152"/>
                <a:gd name="T58" fmla="*/ 35 w 69"/>
                <a:gd name="T59" fmla="*/ 73 h 152"/>
                <a:gd name="T60" fmla="*/ 34 w 69"/>
                <a:gd name="T61" fmla="*/ 75 h 152"/>
                <a:gd name="T62" fmla="*/ 34 w 69"/>
                <a:gd name="T63" fmla="*/ 75 h 152"/>
                <a:gd name="T64" fmla="*/ 35 w 69"/>
                <a:gd name="T65" fmla="*/ 73 h 152"/>
                <a:gd name="T66" fmla="*/ 35 w 69"/>
                <a:gd name="T67" fmla="*/ 73 h 152"/>
                <a:gd name="T68" fmla="*/ 56 w 69"/>
                <a:gd name="T69" fmla="*/ 23 h 152"/>
                <a:gd name="T70" fmla="*/ 56 w 69"/>
                <a:gd name="T71" fmla="*/ 23 h 152"/>
                <a:gd name="T72" fmla="*/ 35 w 69"/>
                <a:gd name="T73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152">
                  <a:moveTo>
                    <a:pt x="6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42"/>
                    <a:pt x="16" y="107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46" y="36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53" y="39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1" y="92"/>
                    <a:pt x="23" y="110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2" y="138"/>
                    <a:pt x="8" y="149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6" y="152"/>
                    <a:pt x="6" y="152"/>
                    <a:pt x="6" y="152"/>
                  </a:cubicBezTo>
                  <a:close/>
                  <a:moveTo>
                    <a:pt x="8" y="138"/>
                  </a:moveTo>
                  <a:cubicBezTo>
                    <a:pt x="10" y="133"/>
                    <a:pt x="12" y="128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6" y="119"/>
                    <a:pt x="17" y="114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21"/>
                    <a:pt x="11" y="130"/>
                    <a:pt x="8" y="138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54"/>
                    <a:pt x="51" y="36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1" y="36"/>
                    <a:pt x="43" y="54"/>
                    <a:pt x="3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18"/>
            <p:cNvSpPr>
              <a:spLocks noEditPoints="1"/>
            </p:cNvSpPr>
            <p:nvPr/>
          </p:nvSpPr>
          <p:spPr bwMode="auto">
            <a:xfrm>
              <a:off x="4256089" y="654051"/>
              <a:ext cx="87313" cy="241300"/>
            </a:xfrm>
            <a:custGeom>
              <a:gdLst>
                <a:gd name="T0" fmla="*/ 2 w 50"/>
                <a:gd name="T1" fmla="*/ 138 h 138"/>
                <a:gd name="T2" fmla="*/ 1 w 50"/>
                <a:gd name="T3" fmla="*/ 138 h 138"/>
                <a:gd name="T4" fmla="*/ 1 w 50"/>
                <a:gd name="T5" fmla="*/ 138 h 138"/>
                <a:gd name="T6" fmla="*/ 2 w 50"/>
                <a:gd name="T7" fmla="*/ 136 h 138"/>
                <a:gd name="T8" fmla="*/ 1 w 50"/>
                <a:gd name="T9" fmla="*/ 135 h 138"/>
                <a:gd name="T10" fmla="*/ 1 w 50"/>
                <a:gd name="T11" fmla="*/ 136 h 138"/>
                <a:gd name="T12" fmla="*/ 0 w 50"/>
                <a:gd name="T13" fmla="*/ 135 h 138"/>
                <a:gd name="T14" fmla="*/ 0 w 50"/>
                <a:gd name="T15" fmla="*/ 135 h 138"/>
                <a:gd name="T16" fmla="*/ 0 w 50"/>
                <a:gd name="T17" fmla="*/ 135 h 138"/>
                <a:gd name="T18" fmla="*/ 0 w 50"/>
                <a:gd name="T19" fmla="*/ 132 h 138"/>
                <a:gd name="T20" fmla="*/ 0 w 50"/>
                <a:gd name="T21" fmla="*/ 132 h 138"/>
                <a:gd name="T22" fmla="*/ 0 w 50"/>
                <a:gd name="T23" fmla="*/ 130 h 138"/>
                <a:gd name="T24" fmla="*/ 0 w 50"/>
                <a:gd name="T25" fmla="*/ 130 h 138"/>
                <a:gd name="T26" fmla="*/ 7 w 50"/>
                <a:gd name="T27" fmla="*/ 122 h 138"/>
                <a:gd name="T28" fmla="*/ 7 w 50"/>
                <a:gd name="T29" fmla="*/ 122 h 138"/>
                <a:gd name="T30" fmla="*/ 11 w 50"/>
                <a:gd name="T31" fmla="*/ 120 h 138"/>
                <a:gd name="T32" fmla="*/ 11 w 50"/>
                <a:gd name="T33" fmla="*/ 120 h 138"/>
                <a:gd name="T34" fmla="*/ 22 w 50"/>
                <a:gd name="T35" fmla="*/ 48 h 138"/>
                <a:gd name="T36" fmla="*/ 22 w 50"/>
                <a:gd name="T37" fmla="*/ 48 h 138"/>
                <a:gd name="T38" fmla="*/ 47 w 50"/>
                <a:gd name="T39" fmla="*/ 0 h 138"/>
                <a:gd name="T40" fmla="*/ 47 w 50"/>
                <a:gd name="T41" fmla="*/ 0 h 138"/>
                <a:gd name="T42" fmla="*/ 47 w 50"/>
                <a:gd name="T43" fmla="*/ 0 h 138"/>
                <a:gd name="T44" fmla="*/ 50 w 50"/>
                <a:gd name="T45" fmla="*/ 3 h 138"/>
                <a:gd name="T46" fmla="*/ 39 w 50"/>
                <a:gd name="T47" fmla="*/ 18 h 138"/>
                <a:gd name="T48" fmla="*/ 39 w 50"/>
                <a:gd name="T49" fmla="*/ 18 h 138"/>
                <a:gd name="T50" fmla="*/ 26 w 50"/>
                <a:gd name="T51" fmla="*/ 49 h 138"/>
                <a:gd name="T52" fmla="*/ 26 w 50"/>
                <a:gd name="T53" fmla="*/ 49 h 138"/>
                <a:gd name="T54" fmla="*/ 15 w 50"/>
                <a:gd name="T55" fmla="*/ 122 h 138"/>
                <a:gd name="T56" fmla="*/ 15 w 50"/>
                <a:gd name="T57" fmla="*/ 122 h 138"/>
                <a:gd name="T58" fmla="*/ 15 w 50"/>
                <a:gd name="T59" fmla="*/ 123 h 138"/>
                <a:gd name="T60" fmla="*/ 14 w 50"/>
                <a:gd name="T61" fmla="*/ 124 h 138"/>
                <a:gd name="T62" fmla="*/ 8 w 50"/>
                <a:gd name="T63" fmla="*/ 126 h 138"/>
                <a:gd name="T64" fmla="*/ 8 w 50"/>
                <a:gd name="T65" fmla="*/ 126 h 138"/>
                <a:gd name="T66" fmla="*/ 4 w 50"/>
                <a:gd name="T67" fmla="*/ 130 h 138"/>
                <a:gd name="T68" fmla="*/ 4 w 50"/>
                <a:gd name="T69" fmla="*/ 130 h 138"/>
                <a:gd name="T70" fmla="*/ 4 w 50"/>
                <a:gd name="T71" fmla="*/ 131 h 138"/>
                <a:gd name="T72" fmla="*/ 4 w 50"/>
                <a:gd name="T73" fmla="*/ 131 h 138"/>
                <a:gd name="T74" fmla="*/ 4 w 50"/>
                <a:gd name="T75" fmla="*/ 135 h 138"/>
                <a:gd name="T76" fmla="*/ 4 w 50"/>
                <a:gd name="T77" fmla="*/ 135 h 138"/>
                <a:gd name="T78" fmla="*/ 4 w 50"/>
                <a:gd name="T79" fmla="*/ 137 h 138"/>
                <a:gd name="T80" fmla="*/ 4 w 50"/>
                <a:gd name="T81" fmla="*/ 137 h 138"/>
                <a:gd name="T82" fmla="*/ 2 w 50"/>
                <a:gd name="T83" fmla="*/ 138 h 138"/>
                <a:gd name="T84" fmla="*/ 2 w 50"/>
                <a:gd name="T85" fmla="*/ 138 h 138"/>
                <a:gd name="T86" fmla="*/ 2 w 50"/>
                <a:gd name="T87" fmla="*/ 138 h 138"/>
                <a:gd name="T88" fmla="*/ 2 w 50"/>
                <a:gd name="T89" fmla="*/ 136 h 138"/>
                <a:gd name="T90" fmla="*/ 2 w 50"/>
                <a:gd name="T91" fmla="*/ 134 h 138"/>
                <a:gd name="T92" fmla="*/ 2 w 50"/>
                <a:gd name="T93" fmla="*/ 136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38">
                  <a:moveTo>
                    <a:pt x="2" y="138"/>
                  </a:move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6"/>
                    <a:pt x="4" y="124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10" y="121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3" y="112"/>
                    <a:pt x="19" y="6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5" y="25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44" y="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7"/>
                    <a:pt x="28" y="3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3" y="71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1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6" y="127"/>
                    <a:pt x="4" y="129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3"/>
                    <a:pt x="4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3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lose/>
                  <a:moveTo>
                    <a:pt x="2" y="136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6"/>
                    <a:pt x="2" y="136"/>
                    <a:pt x="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9"/>
            <p:cNvSpPr>
              <a:spLocks noEditPoints="1"/>
            </p:cNvSpPr>
            <p:nvPr/>
          </p:nvSpPr>
          <p:spPr bwMode="auto">
            <a:xfrm>
              <a:off x="4252914" y="650876"/>
              <a:ext cx="93663" cy="247650"/>
            </a:xfrm>
            <a:custGeom>
              <a:gdLst>
                <a:gd name="T0" fmla="*/ 4 w 54"/>
                <a:gd name="T1" fmla="*/ 142 h 142"/>
                <a:gd name="T2" fmla="*/ 2 w 54"/>
                <a:gd name="T3" fmla="*/ 142 h 142"/>
                <a:gd name="T4" fmla="*/ 1 w 54"/>
                <a:gd name="T5" fmla="*/ 139 h 142"/>
                <a:gd name="T6" fmla="*/ 0 w 54"/>
                <a:gd name="T7" fmla="*/ 137 h 142"/>
                <a:gd name="T8" fmla="*/ 0 w 54"/>
                <a:gd name="T9" fmla="*/ 134 h 142"/>
                <a:gd name="T10" fmla="*/ 8 w 54"/>
                <a:gd name="T11" fmla="*/ 122 h 142"/>
                <a:gd name="T12" fmla="*/ 12 w 54"/>
                <a:gd name="T13" fmla="*/ 121 h 142"/>
                <a:gd name="T14" fmla="*/ 47 w 54"/>
                <a:gd name="T15" fmla="*/ 1 h 142"/>
                <a:gd name="T16" fmla="*/ 49 w 54"/>
                <a:gd name="T17" fmla="*/ 0 h 142"/>
                <a:gd name="T18" fmla="*/ 54 w 54"/>
                <a:gd name="T19" fmla="*/ 5 h 142"/>
                <a:gd name="T20" fmla="*/ 53 w 54"/>
                <a:gd name="T21" fmla="*/ 6 h 142"/>
                <a:gd name="T22" fmla="*/ 53 w 54"/>
                <a:gd name="T23" fmla="*/ 6 h 142"/>
                <a:gd name="T24" fmla="*/ 53 w 54"/>
                <a:gd name="T25" fmla="*/ 6 h 142"/>
                <a:gd name="T26" fmla="*/ 52 w 54"/>
                <a:gd name="T27" fmla="*/ 7 h 142"/>
                <a:gd name="T28" fmla="*/ 50 w 54"/>
                <a:gd name="T29" fmla="*/ 10 h 142"/>
                <a:gd name="T30" fmla="*/ 30 w 54"/>
                <a:gd name="T31" fmla="*/ 51 h 142"/>
                <a:gd name="T32" fmla="*/ 19 w 54"/>
                <a:gd name="T33" fmla="*/ 125 h 142"/>
                <a:gd name="T34" fmla="*/ 17 w 54"/>
                <a:gd name="T35" fmla="*/ 127 h 142"/>
                <a:gd name="T36" fmla="*/ 16 w 54"/>
                <a:gd name="T37" fmla="*/ 128 h 142"/>
                <a:gd name="T38" fmla="*/ 16 w 54"/>
                <a:gd name="T39" fmla="*/ 128 h 142"/>
                <a:gd name="T40" fmla="*/ 15 w 54"/>
                <a:gd name="T41" fmla="*/ 128 h 142"/>
                <a:gd name="T42" fmla="*/ 8 w 54"/>
                <a:gd name="T43" fmla="*/ 132 h 142"/>
                <a:gd name="T44" fmla="*/ 8 w 54"/>
                <a:gd name="T45" fmla="*/ 132 h 142"/>
                <a:gd name="T46" fmla="*/ 8 w 54"/>
                <a:gd name="T47" fmla="*/ 137 h 142"/>
                <a:gd name="T48" fmla="*/ 10 w 54"/>
                <a:gd name="T49" fmla="*/ 141 h 142"/>
                <a:gd name="T50" fmla="*/ 4 w 54"/>
                <a:gd name="T51" fmla="*/ 142 h 142"/>
                <a:gd name="T52" fmla="*/ 4 w 54"/>
                <a:gd name="T53" fmla="*/ 133 h 142"/>
                <a:gd name="T54" fmla="*/ 4 w 54"/>
                <a:gd name="T55" fmla="*/ 133 h 142"/>
                <a:gd name="T56" fmla="*/ 4 w 54"/>
                <a:gd name="T57" fmla="*/ 133 h 142"/>
                <a:gd name="T58" fmla="*/ 4 w 54"/>
                <a:gd name="T59" fmla="*/ 136 h 142"/>
                <a:gd name="T60" fmla="*/ 5 w 54"/>
                <a:gd name="T61" fmla="*/ 129 h 142"/>
                <a:gd name="T62" fmla="*/ 9 w 54"/>
                <a:gd name="T63" fmla="*/ 126 h 142"/>
                <a:gd name="T64" fmla="*/ 9 w 54"/>
                <a:gd name="T65" fmla="*/ 126 h 142"/>
                <a:gd name="T66" fmla="*/ 14 w 54"/>
                <a:gd name="T67" fmla="*/ 124 h 142"/>
                <a:gd name="T68" fmla="*/ 15 w 54"/>
                <a:gd name="T69" fmla="*/ 124 h 142"/>
                <a:gd name="T70" fmla="*/ 15 w 54"/>
                <a:gd name="T71" fmla="*/ 124 h 142"/>
                <a:gd name="T72" fmla="*/ 15 w 54"/>
                <a:gd name="T73" fmla="*/ 124 h 142"/>
                <a:gd name="T74" fmla="*/ 15 w 54"/>
                <a:gd name="T75" fmla="*/ 123 h 142"/>
                <a:gd name="T76" fmla="*/ 15 w 54"/>
                <a:gd name="T77" fmla="*/ 123 h 142"/>
                <a:gd name="T78" fmla="*/ 16 w 54"/>
                <a:gd name="T79" fmla="*/ 120 h 142"/>
                <a:gd name="T80" fmla="*/ 26 w 54"/>
                <a:gd name="T81" fmla="*/ 51 h 142"/>
                <a:gd name="T82" fmla="*/ 16 w 54"/>
                <a:gd name="T83" fmla="*/ 116 h 142"/>
                <a:gd name="T84" fmla="*/ 20 w 54"/>
                <a:gd name="T85" fmla="*/ 95 h 142"/>
                <a:gd name="T86" fmla="*/ 27 w 54"/>
                <a:gd name="T87" fmla="*/ 47 h 142"/>
                <a:gd name="T88" fmla="*/ 39 w 54"/>
                <a:gd name="T89" fmla="*/ 19 h 142"/>
                <a:gd name="T90" fmla="*/ 39 w 54"/>
                <a:gd name="T91" fmla="*/ 19 h 142"/>
                <a:gd name="T92" fmla="*/ 46 w 54"/>
                <a:gd name="T93" fmla="*/ 9 h 142"/>
                <a:gd name="T94" fmla="*/ 49 w 54"/>
                <a:gd name="T95" fmla="*/ 5 h 142"/>
                <a:gd name="T96" fmla="*/ 49 w 54"/>
                <a:gd name="T97" fmla="*/ 5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142">
                  <a:moveTo>
                    <a:pt x="4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6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27"/>
                    <a:pt x="5" y="124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10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10"/>
                    <a:pt x="20" y="6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27"/>
                    <a:pt x="45" y="4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3"/>
                    <a:pt x="45" y="17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30"/>
                    <a:pt x="31" y="4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73"/>
                    <a:pt x="20" y="121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2" y="129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8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2"/>
                    <a:pt x="6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lose/>
                  <a:moveTo>
                    <a:pt x="4" y="136"/>
                  </a:move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5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4" y="132"/>
                  </a:moveTo>
                  <a:cubicBezTo>
                    <a:pt x="4" y="131"/>
                    <a:pt x="4" y="130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1"/>
                    <a:pt x="4" y="132"/>
                  </a:cubicBezTo>
                  <a:close/>
                  <a:moveTo>
                    <a:pt x="9" y="126"/>
                  </a:moveTo>
                  <a:cubicBezTo>
                    <a:pt x="8" y="127"/>
                    <a:pt x="7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7"/>
                    <a:pt x="8" y="127"/>
                    <a:pt x="9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5"/>
                    <a:pt x="13" y="125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5"/>
                    <a:pt x="11" y="125"/>
                    <a:pt x="9" y="126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lose/>
                  <a:moveTo>
                    <a:pt x="15" y="123"/>
                  </a:move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lose/>
                  <a:moveTo>
                    <a:pt x="15" y="123"/>
                  </a:move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1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2"/>
                    <a:pt x="15" y="123"/>
                  </a:cubicBezTo>
                  <a:close/>
                  <a:moveTo>
                    <a:pt x="26" y="51"/>
                  </a:moveTo>
                  <a:cubicBezTo>
                    <a:pt x="24" y="68"/>
                    <a:pt x="18" y="102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0"/>
                    <a:pt x="18" y="103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80"/>
                    <a:pt x="25" y="6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8"/>
                    <a:pt x="26" y="49"/>
                    <a:pt x="26" y="51"/>
                  </a:cubicBezTo>
                  <a:close/>
                  <a:moveTo>
                    <a:pt x="39" y="19"/>
                  </a:moveTo>
                  <a:cubicBezTo>
                    <a:pt x="37" y="23"/>
                    <a:pt x="34" y="28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8"/>
                    <a:pt x="37" y="23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5"/>
                    <a:pt x="44" y="11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2" y="15"/>
                    <a:pt x="39" y="19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0"/>
            <p:cNvSpPr/>
            <p:nvPr/>
          </p:nvSpPr>
          <p:spPr bwMode="auto">
            <a:xfrm>
              <a:off x="4265614" y="866776"/>
              <a:ext cx="7938" cy="26988"/>
            </a:xfrm>
            <a:custGeom>
              <a:gdLst>
                <a:gd name="T0" fmla="*/ 0 w 5"/>
                <a:gd name="T1" fmla="*/ 7 h 15"/>
                <a:gd name="T2" fmla="*/ 0 w 5"/>
                <a:gd name="T3" fmla="*/ 3 h 15"/>
                <a:gd name="T4" fmla="*/ 0 w 5"/>
                <a:gd name="T5" fmla="*/ 3 h 15"/>
                <a:gd name="T6" fmla="*/ 3 w 5"/>
                <a:gd name="T7" fmla="*/ 0 h 15"/>
                <a:gd name="T8" fmla="*/ 3 w 5"/>
                <a:gd name="T9" fmla="*/ 0 h 15"/>
                <a:gd name="T10" fmla="*/ 4 w 5"/>
                <a:gd name="T11" fmla="*/ 3 h 15"/>
                <a:gd name="T12" fmla="*/ 5 w 5"/>
                <a:gd name="T13" fmla="*/ 3 h 15"/>
                <a:gd name="T14" fmla="*/ 5 w 5"/>
                <a:gd name="T15" fmla="*/ 3 h 15"/>
                <a:gd name="T16" fmla="*/ 5 w 5"/>
                <a:gd name="T17" fmla="*/ 3 h 15"/>
                <a:gd name="T18" fmla="*/ 4 w 5"/>
                <a:gd name="T19" fmla="*/ 4 h 15"/>
                <a:gd name="T20" fmla="*/ 4 w 5"/>
                <a:gd name="T21" fmla="*/ 4 h 15"/>
                <a:gd name="T22" fmla="*/ 4 w 5"/>
                <a:gd name="T23" fmla="*/ 7 h 15"/>
                <a:gd name="T24" fmla="*/ 4 w 5"/>
                <a:gd name="T25" fmla="*/ 7 h 15"/>
                <a:gd name="T26" fmla="*/ 5 w 5"/>
                <a:gd name="T27" fmla="*/ 14 h 15"/>
                <a:gd name="T28" fmla="*/ 5 w 5"/>
                <a:gd name="T29" fmla="*/ 14 h 15"/>
                <a:gd name="T30" fmla="*/ 1 w 5"/>
                <a:gd name="T31" fmla="*/ 15 h 15"/>
                <a:gd name="T32" fmla="*/ 0 w 5"/>
                <a:gd name="T33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5">
                  <a:moveTo>
                    <a:pt x="0" y="7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21"/>
            <p:cNvSpPr/>
            <p:nvPr/>
          </p:nvSpPr>
          <p:spPr bwMode="auto">
            <a:xfrm>
              <a:off x="4260852" y="862014"/>
              <a:ext cx="17463" cy="34925"/>
            </a:xfrm>
            <a:custGeom>
              <a:gdLst>
                <a:gd name="T0" fmla="*/ 1 w 10"/>
                <a:gd name="T1" fmla="*/ 18 h 20"/>
                <a:gd name="T2" fmla="*/ 0 w 10"/>
                <a:gd name="T3" fmla="*/ 10 h 20"/>
                <a:gd name="T4" fmla="*/ 0 w 10"/>
                <a:gd name="T5" fmla="*/ 10 h 20"/>
                <a:gd name="T6" fmla="*/ 2 w 10"/>
                <a:gd name="T7" fmla="*/ 10 h 20"/>
                <a:gd name="T8" fmla="*/ 0 w 10"/>
                <a:gd name="T9" fmla="*/ 10 h 20"/>
                <a:gd name="T10" fmla="*/ 1 w 10"/>
                <a:gd name="T11" fmla="*/ 5 h 20"/>
                <a:gd name="T12" fmla="*/ 1 w 10"/>
                <a:gd name="T13" fmla="*/ 5 h 20"/>
                <a:gd name="T14" fmla="*/ 4 w 10"/>
                <a:gd name="T15" fmla="*/ 1 h 20"/>
                <a:gd name="T16" fmla="*/ 4 w 10"/>
                <a:gd name="T17" fmla="*/ 1 h 20"/>
                <a:gd name="T18" fmla="*/ 6 w 10"/>
                <a:gd name="T19" fmla="*/ 0 h 20"/>
                <a:gd name="T20" fmla="*/ 7 w 10"/>
                <a:gd name="T21" fmla="*/ 2 h 20"/>
                <a:gd name="T22" fmla="*/ 8 w 10"/>
                <a:gd name="T23" fmla="*/ 4 h 20"/>
                <a:gd name="T24" fmla="*/ 10 w 10"/>
                <a:gd name="T25" fmla="*/ 6 h 20"/>
                <a:gd name="T26" fmla="*/ 8 w 10"/>
                <a:gd name="T27" fmla="*/ 7 h 20"/>
                <a:gd name="T28" fmla="*/ 8 w 10"/>
                <a:gd name="T29" fmla="*/ 7 h 20"/>
                <a:gd name="T30" fmla="*/ 8 w 10"/>
                <a:gd name="T31" fmla="*/ 7 h 20"/>
                <a:gd name="T32" fmla="*/ 8 w 10"/>
                <a:gd name="T33" fmla="*/ 10 h 20"/>
                <a:gd name="T34" fmla="*/ 8 w 10"/>
                <a:gd name="T35" fmla="*/ 10 h 20"/>
                <a:gd name="T36" fmla="*/ 8 w 10"/>
                <a:gd name="T37" fmla="*/ 10 h 20"/>
                <a:gd name="T38" fmla="*/ 8 w 10"/>
                <a:gd name="T39" fmla="*/ 10 h 20"/>
                <a:gd name="T40" fmla="*/ 9 w 10"/>
                <a:gd name="T41" fmla="*/ 16 h 20"/>
                <a:gd name="T42" fmla="*/ 9 w 10"/>
                <a:gd name="T43" fmla="*/ 16 h 20"/>
                <a:gd name="T44" fmla="*/ 9 w 10"/>
                <a:gd name="T45" fmla="*/ 18 h 20"/>
                <a:gd name="T46" fmla="*/ 1 w 10"/>
                <a:gd name="T47" fmla="*/ 20 h 20"/>
                <a:gd name="T48" fmla="*/ 1 w 10"/>
                <a:gd name="T49" fmla="*/ 1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0">
                  <a:moveTo>
                    <a:pt x="1" y="18"/>
                  </a:moveTo>
                  <a:cubicBezTo>
                    <a:pt x="1" y="17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22"/>
            <p:cNvSpPr/>
            <p:nvPr/>
          </p:nvSpPr>
          <p:spPr bwMode="auto">
            <a:xfrm>
              <a:off x="4270377" y="868364"/>
              <a:ext cx="11113" cy="25400"/>
            </a:xfrm>
            <a:custGeom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0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6 w 6"/>
                <a:gd name="T13" fmla="*/ 13 h 14"/>
                <a:gd name="T14" fmla="*/ 6 w 6"/>
                <a:gd name="T15" fmla="*/ 13 h 14"/>
                <a:gd name="T16" fmla="*/ 6 w 6"/>
                <a:gd name="T17" fmla="*/ 13 h 14"/>
                <a:gd name="T18" fmla="*/ 3 w 6"/>
                <a:gd name="T19" fmla="*/ 14 h 14"/>
                <a:gd name="T20" fmla="*/ 0 w 6"/>
                <a:gd name="T2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23"/>
            <p:cNvSpPr/>
            <p:nvPr/>
          </p:nvSpPr>
          <p:spPr bwMode="auto">
            <a:xfrm>
              <a:off x="4267202" y="863601"/>
              <a:ext cx="17463" cy="33338"/>
            </a:xfrm>
            <a:custGeom>
              <a:gdLst>
                <a:gd name="T0" fmla="*/ 3 w 10"/>
                <a:gd name="T1" fmla="*/ 17 h 19"/>
                <a:gd name="T2" fmla="*/ 2 w 10"/>
                <a:gd name="T3" fmla="*/ 17 h 19"/>
                <a:gd name="T4" fmla="*/ 2 w 10"/>
                <a:gd name="T5" fmla="*/ 17 h 19"/>
                <a:gd name="T6" fmla="*/ 2 w 10"/>
                <a:gd name="T7" fmla="*/ 16 h 19"/>
                <a:gd name="T8" fmla="*/ 2 w 10"/>
                <a:gd name="T9" fmla="*/ 16 h 19"/>
                <a:gd name="T10" fmla="*/ 1 w 10"/>
                <a:gd name="T11" fmla="*/ 12 h 19"/>
                <a:gd name="T12" fmla="*/ 1 w 10"/>
                <a:gd name="T13" fmla="*/ 12 h 19"/>
                <a:gd name="T14" fmla="*/ 0 w 10"/>
                <a:gd name="T15" fmla="*/ 3 h 19"/>
                <a:gd name="T16" fmla="*/ 0 w 10"/>
                <a:gd name="T17" fmla="*/ 3 h 19"/>
                <a:gd name="T18" fmla="*/ 2 w 10"/>
                <a:gd name="T19" fmla="*/ 3 h 19"/>
                <a:gd name="T20" fmla="*/ 2 w 10"/>
                <a:gd name="T21" fmla="*/ 3 h 19"/>
                <a:gd name="T22" fmla="*/ 0 w 10"/>
                <a:gd name="T23" fmla="*/ 3 h 19"/>
                <a:gd name="T24" fmla="*/ 0 w 10"/>
                <a:gd name="T25" fmla="*/ 2 h 19"/>
                <a:gd name="T26" fmla="*/ 0 w 10"/>
                <a:gd name="T27" fmla="*/ 2 h 19"/>
                <a:gd name="T28" fmla="*/ 1 w 10"/>
                <a:gd name="T29" fmla="*/ 0 h 19"/>
                <a:gd name="T30" fmla="*/ 9 w 10"/>
                <a:gd name="T31" fmla="*/ 1 h 19"/>
                <a:gd name="T32" fmla="*/ 8 w 10"/>
                <a:gd name="T33" fmla="*/ 3 h 19"/>
                <a:gd name="T34" fmla="*/ 8 w 10"/>
                <a:gd name="T35" fmla="*/ 4 h 19"/>
                <a:gd name="T36" fmla="*/ 8 w 10"/>
                <a:gd name="T37" fmla="*/ 4 h 19"/>
                <a:gd name="T38" fmla="*/ 10 w 10"/>
                <a:gd name="T39" fmla="*/ 14 h 19"/>
                <a:gd name="T40" fmla="*/ 10 w 10"/>
                <a:gd name="T41" fmla="*/ 14 h 19"/>
                <a:gd name="T42" fmla="*/ 10 w 10"/>
                <a:gd name="T43" fmla="*/ 15 h 19"/>
                <a:gd name="T44" fmla="*/ 10 w 10"/>
                <a:gd name="T45" fmla="*/ 16 h 19"/>
                <a:gd name="T46" fmla="*/ 10 w 10"/>
                <a:gd name="T47" fmla="*/ 17 h 19"/>
                <a:gd name="T48" fmla="*/ 3 w 10"/>
                <a:gd name="T49" fmla="*/ 19 h 19"/>
                <a:gd name="T50" fmla="*/ 3 w 10"/>
                <a:gd name="T51" fmla="*/ 1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9"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24"/>
            <p:cNvSpPr/>
            <p:nvPr/>
          </p:nvSpPr>
          <p:spPr bwMode="auto">
            <a:xfrm>
              <a:off x="4275139" y="866776"/>
              <a:ext cx="15875" cy="14288"/>
            </a:xfrm>
            <a:custGeom>
              <a:gdLst>
                <a:gd name="T0" fmla="*/ 0 w 10"/>
                <a:gd name="T1" fmla="*/ 4 h 9"/>
                <a:gd name="T2" fmla="*/ 4 w 10"/>
                <a:gd name="T3" fmla="*/ 0 h 9"/>
                <a:gd name="T4" fmla="*/ 10 w 10"/>
                <a:gd name="T5" fmla="*/ 6 h 9"/>
                <a:gd name="T6" fmla="*/ 8 w 10"/>
                <a:gd name="T7" fmla="*/ 9 h 9"/>
                <a:gd name="T8" fmla="*/ 0 w 10"/>
                <a:gd name="T9" fmla="*/ 4 h 9"/>
                <a:gd name="T10" fmla="*/ 0 w 10"/>
                <a:gd name="T11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25"/>
            <p:cNvSpPr/>
            <p:nvPr/>
          </p:nvSpPr>
          <p:spPr bwMode="auto">
            <a:xfrm>
              <a:off x="4270377" y="862014"/>
              <a:ext cx="25400" cy="23813"/>
            </a:xfrm>
            <a:custGeom>
              <a:gdLst>
                <a:gd name="T0" fmla="*/ 2 w 16"/>
                <a:gd name="T1" fmla="*/ 9 h 15"/>
                <a:gd name="T2" fmla="*/ 3 w 16"/>
                <a:gd name="T3" fmla="*/ 7 h 15"/>
                <a:gd name="T4" fmla="*/ 5 w 16"/>
                <a:gd name="T5" fmla="*/ 8 h 15"/>
                <a:gd name="T6" fmla="*/ 3 w 16"/>
                <a:gd name="T7" fmla="*/ 7 h 15"/>
                <a:gd name="T8" fmla="*/ 2 w 16"/>
                <a:gd name="T9" fmla="*/ 9 h 15"/>
                <a:gd name="T10" fmla="*/ 0 w 16"/>
                <a:gd name="T11" fmla="*/ 7 h 15"/>
                <a:gd name="T12" fmla="*/ 7 w 16"/>
                <a:gd name="T13" fmla="*/ 0 h 15"/>
                <a:gd name="T14" fmla="*/ 16 w 16"/>
                <a:gd name="T15" fmla="*/ 9 h 15"/>
                <a:gd name="T16" fmla="*/ 11 w 16"/>
                <a:gd name="T17" fmla="*/ 15 h 15"/>
                <a:gd name="T18" fmla="*/ 2 w 16"/>
                <a:gd name="T19" fmla="*/ 9 h 15"/>
                <a:gd name="T20" fmla="*/ 2 w 16"/>
                <a:gd name="T21" fmla="*/ 9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lnTo>
                    <a:pt x="3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26"/>
            <p:cNvSpPr>
              <a:spLocks noEditPoints="1"/>
            </p:cNvSpPr>
            <p:nvPr/>
          </p:nvSpPr>
          <p:spPr bwMode="auto">
            <a:xfrm>
              <a:off x="4362452" y="865189"/>
              <a:ext cx="34925" cy="242888"/>
            </a:xfrm>
            <a:custGeom>
              <a:gdLst>
                <a:gd name="T0" fmla="*/ 0 w 22"/>
                <a:gd name="T1" fmla="*/ 148 h 153"/>
                <a:gd name="T2" fmla="*/ 18 w 22"/>
                <a:gd name="T3" fmla="*/ 148 h 153"/>
                <a:gd name="T4" fmla="*/ 12 w 22"/>
                <a:gd name="T5" fmla="*/ 0 h 153"/>
                <a:gd name="T6" fmla="*/ 17 w 22"/>
                <a:gd name="T7" fmla="*/ 0 h 153"/>
                <a:gd name="T8" fmla="*/ 22 w 22"/>
                <a:gd name="T9" fmla="*/ 153 h 153"/>
                <a:gd name="T10" fmla="*/ 0 w 22"/>
                <a:gd name="T11" fmla="*/ 153 h 153"/>
                <a:gd name="T12" fmla="*/ 0 w 22"/>
                <a:gd name="T13" fmla="*/ 148 h 153"/>
                <a:gd name="T14" fmla="*/ 0 w 22"/>
                <a:gd name="T15" fmla="*/ 148 h 153"/>
                <a:gd name="T16" fmla="*/ 12 w 22"/>
                <a:gd name="T17" fmla="*/ 0 h 153"/>
                <a:gd name="T18" fmla="*/ 12 w 22"/>
                <a:gd name="T19" fmla="*/ 0 h 153"/>
                <a:gd name="T20" fmla="*/ 12 w 22"/>
                <a:gd name="T21" fmla="*/ 0 h 153"/>
                <a:gd name="T22" fmla="*/ 12 w 22"/>
                <a:gd name="T23" fmla="*/ 0 h 153"/>
                <a:gd name="T24" fmla="*/ 12 w 22"/>
                <a:gd name="T25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53">
                  <a:moveTo>
                    <a:pt x="0" y="148"/>
                  </a:moveTo>
                  <a:lnTo>
                    <a:pt x="18" y="148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27"/>
            <p:cNvSpPr>
              <a:spLocks noEditPoints="1"/>
            </p:cNvSpPr>
            <p:nvPr/>
          </p:nvSpPr>
          <p:spPr bwMode="auto">
            <a:xfrm>
              <a:off x="4359277" y="862014"/>
              <a:ext cx="41275" cy="249238"/>
            </a:xfrm>
            <a:custGeom>
              <a:gdLst>
                <a:gd name="T0" fmla="*/ 0 w 26"/>
                <a:gd name="T1" fmla="*/ 155 h 157"/>
                <a:gd name="T2" fmla="*/ 0 w 26"/>
                <a:gd name="T3" fmla="*/ 150 h 157"/>
                <a:gd name="T4" fmla="*/ 0 w 26"/>
                <a:gd name="T5" fmla="*/ 148 h 157"/>
                <a:gd name="T6" fmla="*/ 17 w 26"/>
                <a:gd name="T7" fmla="*/ 148 h 157"/>
                <a:gd name="T8" fmla="*/ 12 w 26"/>
                <a:gd name="T9" fmla="*/ 0 h 157"/>
                <a:gd name="T10" fmla="*/ 21 w 26"/>
                <a:gd name="T11" fmla="*/ 0 h 157"/>
                <a:gd name="T12" fmla="*/ 26 w 26"/>
                <a:gd name="T13" fmla="*/ 157 h 157"/>
                <a:gd name="T14" fmla="*/ 0 w 26"/>
                <a:gd name="T15" fmla="*/ 157 h 157"/>
                <a:gd name="T16" fmla="*/ 0 w 26"/>
                <a:gd name="T17" fmla="*/ 155 h 157"/>
                <a:gd name="T18" fmla="*/ 0 w 26"/>
                <a:gd name="T19" fmla="*/ 155 h 157"/>
                <a:gd name="T20" fmla="*/ 22 w 26"/>
                <a:gd name="T21" fmla="*/ 152 h 157"/>
                <a:gd name="T22" fmla="*/ 22 w 26"/>
                <a:gd name="T23" fmla="*/ 152 h 157"/>
                <a:gd name="T24" fmla="*/ 16 w 26"/>
                <a:gd name="T25" fmla="*/ 4 h 157"/>
                <a:gd name="T26" fmla="*/ 22 w 26"/>
                <a:gd name="T27" fmla="*/ 152 h 157"/>
                <a:gd name="T28" fmla="*/ 22 w 26"/>
                <a:gd name="T29" fmla="*/ 152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57">
                  <a:moveTo>
                    <a:pt x="0" y="155"/>
                  </a:moveTo>
                  <a:lnTo>
                    <a:pt x="0" y="150"/>
                  </a:lnTo>
                  <a:lnTo>
                    <a:pt x="0" y="148"/>
                  </a:lnTo>
                  <a:lnTo>
                    <a:pt x="17" y="148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5"/>
                  </a:lnTo>
                  <a:close/>
                  <a:moveTo>
                    <a:pt x="22" y="152"/>
                  </a:moveTo>
                  <a:lnTo>
                    <a:pt x="22" y="152"/>
                  </a:lnTo>
                  <a:lnTo>
                    <a:pt x="16" y="4"/>
                  </a:lnTo>
                  <a:lnTo>
                    <a:pt x="22" y="152"/>
                  </a:lnTo>
                  <a:lnTo>
                    <a:pt x="2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28"/>
            <p:cNvSpPr>
              <a:spLocks noEditPoints="1"/>
            </p:cNvSpPr>
            <p:nvPr/>
          </p:nvSpPr>
          <p:spPr bwMode="auto">
            <a:xfrm>
              <a:off x="4421189" y="849314"/>
              <a:ext cx="52388" cy="266700"/>
            </a:xfrm>
            <a:custGeom>
              <a:gdLst>
                <a:gd name="T0" fmla="*/ 0 w 33"/>
                <a:gd name="T1" fmla="*/ 0 h 168"/>
                <a:gd name="T2" fmla="*/ 5 w 33"/>
                <a:gd name="T3" fmla="*/ 0 h 168"/>
                <a:gd name="T4" fmla="*/ 11 w 33"/>
                <a:gd name="T5" fmla="*/ 163 h 168"/>
                <a:gd name="T6" fmla="*/ 33 w 33"/>
                <a:gd name="T7" fmla="*/ 162 h 168"/>
                <a:gd name="T8" fmla="*/ 33 w 33"/>
                <a:gd name="T9" fmla="*/ 166 h 168"/>
                <a:gd name="T10" fmla="*/ 7 w 33"/>
                <a:gd name="T11" fmla="*/ 168 h 168"/>
                <a:gd name="T12" fmla="*/ 0 w 33"/>
                <a:gd name="T13" fmla="*/ 0 h 168"/>
                <a:gd name="T14" fmla="*/ 0 w 33"/>
                <a:gd name="T15" fmla="*/ 0 h 168"/>
                <a:gd name="T16" fmla="*/ 0 w 33"/>
                <a:gd name="T17" fmla="*/ 0 h 168"/>
                <a:gd name="T18" fmla="*/ 0 w 33"/>
                <a:gd name="T19" fmla="*/ 0 h 168"/>
                <a:gd name="T20" fmla="*/ 0 w 33"/>
                <a:gd name="T21" fmla="*/ 0 h 168"/>
                <a:gd name="T22" fmla="*/ 0 w 33"/>
                <a:gd name="T23" fmla="*/ 0 h 168"/>
                <a:gd name="T24" fmla="*/ 0 w 33"/>
                <a:gd name="T25" fmla="*/ 0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0" y="0"/>
                  </a:moveTo>
                  <a:lnTo>
                    <a:pt x="5" y="0"/>
                  </a:lnTo>
                  <a:lnTo>
                    <a:pt x="11" y="163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7" y="16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29"/>
            <p:cNvSpPr>
              <a:spLocks noEditPoints="1"/>
            </p:cNvSpPr>
            <p:nvPr/>
          </p:nvSpPr>
          <p:spPr bwMode="auto">
            <a:xfrm>
              <a:off x="4418014" y="846139"/>
              <a:ext cx="60325" cy="273050"/>
            </a:xfrm>
            <a:custGeom>
              <a:gdLst>
                <a:gd name="T0" fmla="*/ 0 w 38"/>
                <a:gd name="T1" fmla="*/ 2 h 172"/>
                <a:gd name="T2" fmla="*/ 2 w 38"/>
                <a:gd name="T3" fmla="*/ 2 h 172"/>
                <a:gd name="T4" fmla="*/ 2 w 38"/>
                <a:gd name="T5" fmla="*/ 4 h 172"/>
                <a:gd name="T6" fmla="*/ 2 w 38"/>
                <a:gd name="T7" fmla="*/ 2 h 172"/>
                <a:gd name="T8" fmla="*/ 0 w 38"/>
                <a:gd name="T9" fmla="*/ 2 h 172"/>
                <a:gd name="T10" fmla="*/ 0 w 38"/>
                <a:gd name="T11" fmla="*/ 0 h 172"/>
                <a:gd name="T12" fmla="*/ 9 w 38"/>
                <a:gd name="T13" fmla="*/ 0 h 172"/>
                <a:gd name="T14" fmla="*/ 16 w 38"/>
                <a:gd name="T15" fmla="*/ 162 h 172"/>
                <a:gd name="T16" fmla="*/ 36 w 38"/>
                <a:gd name="T17" fmla="*/ 161 h 172"/>
                <a:gd name="T18" fmla="*/ 38 w 38"/>
                <a:gd name="T19" fmla="*/ 170 h 172"/>
                <a:gd name="T20" fmla="*/ 7 w 38"/>
                <a:gd name="T21" fmla="*/ 172 h 172"/>
                <a:gd name="T22" fmla="*/ 0 w 38"/>
                <a:gd name="T23" fmla="*/ 2 h 172"/>
                <a:gd name="T24" fmla="*/ 0 w 38"/>
                <a:gd name="T25" fmla="*/ 2 h 172"/>
                <a:gd name="T26" fmla="*/ 11 w 38"/>
                <a:gd name="T27" fmla="*/ 168 h 172"/>
                <a:gd name="T28" fmla="*/ 11 w 38"/>
                <a:gd name="T29" fmla="*/ 168 h 172"/>
                <a:gd name="T30" fmla="*/ 7 w 38"/>
                <a:gd name="T31" fmla="*/ 59 h 172"/>
                <a:gd name="T32" fmla="*/ 11 w 38"/>
                <a:gd name="T33" fmla="*/ 168 h 172"/>
                <a:gd name="T34" fmla="*/ 11 w 38"/>
                <a:gd name="T35" fmla="*/ 168 h 172"/>
                <a:gd name="T36" fmla="*/ 13 w 38"/>
                <a:gd name="T37" fmla="*/ 167 h 172"/>
                <a:gd name="T38" fmla="*/ 33 w 38"/>
                <a:gd name="T39" fmla="*/ 166 h 172"/>
                <a:gd name="T40" fmla="*/ 33 w 38"/>
                <a:gd name="T41" fmla="*/ 166 h 172"/>
                <a:gd name="T42" fmla="*/ 13 w 38"/>
                <a:gd name="T43" fmla="*/ 167 h 172"/>
                <a:gd name="T44" fmla="*/ 13 w 38"/>
                <a:gd name="T45" fmla="*/ 167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2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62"/>
                  </a:lnTo>
                  <a:lnTo>
                    <a:pt x="36" y="161"/>
                  </a:lnTo>
                  <a:lnTo>
                    <a:pt x="38" y="170"/>
                  </a:lnTo>
                  <a:lnTo>
                    <a:pt x="7" y="17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168"/>
                  </a:moveTo>
                  <a:lnTo>
                    <a:pt x="11" y="168"/>
                  </a:lnTo>
                  <a:lnTo>
                    <a:pt x="7" y="59"/>
                  </a:lnTo>
                  <a:lnTo>
                    <a:pt x="11" y="168"/>
                  </a:lnTo>
                  <a:lnTo>
                    <a:pt x="11" y="168"/>
                  </a:lnTo>
                  <a:close/>
                  <a:moveTo>
                    <a:pt x="13" y="167"/>
                  </a:moveTo>
                  <a:lnTo>
                    <a:pt x="33" y="166"/>
                  </a:lnTo>
                  <a:lnTo>
                    <a:pt x="33" y="166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772229" y="2351314"/>
            <a:ext cx="2946400" cy="18288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7159934" y="2025173"/>
            <a:ext cx="293511" cy="304800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7159934" y="3326910"/>
            <a:ext cx="293511" cy="304800"/>
          </a:xfrm>
          <a:prstGeom prst="roundRect">
            <a:avLst/>
          </a:prstGeom>
          <a:blipFill dpi="0" rotWithShape="1">
            <a:blip r:embed="rId3"/>
            <a:stretch>
              <a:fillRect l="-9000" t="-37000" r="-81000" b="-111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7163796" y="4592359"/>
            <a:ext cx="293511" cy="304800"/>
          </a:xfrm>
          <a:prstGeom prst="roundRect">
            <a:avLst/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7690568" y="1950205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总体特征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690485" y="2355215"/>
            <a:ext cx="399986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关心自己的工作能对他人和社会作出多大的贡献、重视友谊、乐于助人、善于合作、洞察力强、有强烈的社会责任感。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690568" y="3160369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喜欢的活动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90485" y="3565525"/>
            <a:ext cx="381381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帮助别人，喜欢与人合作，热情关心他人的幸福，愿意帮助别人解决困难。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676054" y="4524132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适合职业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718810" y="4963160"/>
            <a:ext cx="60896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适合教导、帮助和支持类的工作。比如教师、社会工作者、牧师、心理咨询师、服务行业人员。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649600" y="384136"/>
            <a:ext cx="2874497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社 会 型</a:t>
            </a:r>
          </a:p>
        </p:txBody>
      </p:sp>
      <p:sp>
        <p:nvSpPr>
          <p:cNvPr id="7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2" name="任意多边形 81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组合 51"/>
          <p:cNvGrpSpPr/>
          <p:nvPr/>
        </p:nvGrpSpPr>
        <p:grpSpPr>
          <a:xfrm>
            <a:off x="2412275" y="1950205"/>
            <a:ext cx="3750883" cy="3651250"/>
            <a:chOff x="2017485" y="1843314"/>
            <a:chExt cx="4064000" cy="3956050"/>
          </a:xfrm>
        </p:grpSpPr>
        <p:sp>
          <p:nvSpPr>
            <p:cNvPr id="4" name="矩形 3"/>
            <p:cNvSpPr/>
            <p:nvPr/>
          </p:nvSpPr>
          <p:spPr>
            <a:xfrm>
              <a:off x="2017485" y="1843314"/>
              <a:ext cx="4064000" cy="284480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1145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3080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34846" y="3400250"/>
            <a:ext cx="1289188" cy="2351146"/>
            <a:chOff x="4252914" y="314326"/>
            <a:chExt cx="441325" cy="804863"/>
          </a:xfrm>
          <a:solidFill>
            <a:srgbClr val="1F4E79"/>
          </a:solidFill>
        </p:grpSpPr>
        <p:sp>
          <p:nvSpPr>
            <p:cNvPr id="8" name="Freeform 3486"/>
            <p:cNvSpPr>
              <a:spLocks noEditPoints="1"/>
            </p:cNvSpPr>
            <p:nvPr/>
          </p:nvSpPr>
          <p:spPr bwMode="auto">
            <a:xfrm>
              <a:off x="4300539" y="398464"/>
              <a:ext cx="203200" cy="220663"/>
            </a:xfrm>
            <a:custGeom>
              <a:gdLst>
                <a:gd name="T0" fmla="*/ 0 w 117"/>
                <a:gd name="T1" fmla="*/ 63 h 127"/>
                <a:gd name="T2" fmla="*/ 59 w 117"/>
                <a:gd name="T3" fmla="*/ 0 h 127"/>
                <a:gd name="T4" fmla="*/ 59 w 117"/>
                <a:gd name="T5" fmla="*/ 0 h 127"/>
                <a:gd name="T6" fmla="*/ 117 w 117"/>
                <a:gd name="T7" fmla="*/ 63 h 127"/>
                <a:gd name="T8" fmla="*/ 117 w 117"/>
                <a:gd name="T9" fmla="*/ 63 h 127"/>
                <a:gd name="T10" fmla="*/ 59 w 117"/>
                <a:gd name="T11" fmla="*/ 127 h 127"/>
                <a:gd name="T12" fmla="*/ 59 w 117"/>
                <a:gd name="T13" fmla="*/ 127 h 127"/>
                <a:gd name="T14" fmla="*/ 0 w 117"/>
                <a:gd name="T15" fmla="*/ 63 h 127"/>
                <a:gd name="T16" fmla="*/ 4 w 117"/>
                <a:gd name="T17" fmla="*/ 63 h 127"/>
                <a:gd name="T18" fmla="*/ 59 w 117"/>
                <a:gd name="T19" fmla="*/ 123 h 127"/>
                <a:gd name="T20" fmla="*/ 59 w 117"/>
                <a:gd name="T21" fmla="*/ 123 h 127"/>
                <a:gd name="T22" fmla="*/ 113 w 117"/>
                <a:gd name="T23" fmla="*/ 63 h 127"/>
                <a:gd name="T24" fmla="*/ 113 w 117"/>
                <a:gd name="T25" fmla="*/ 63 h 127"/>
                <a:gd name="T26" fmla="*/ 59 w 117"/>
                <a:gd name="T27" fmla="*/ 4 h 127"/>
                <a:gd name="T28" fmla="*/ 59 w 117"/>
                <a:gd name="T29" fmla="*/ 4 h 127"/>
                <a:gd name="T30" fmla="*/ 4 w 117"/>
                <a:gd name="T31" fmla="*/ 63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7">
                  <a:moveTo>
                    <a:pt x="0" y="63"/>
                  </a:moveTo>
                  <a:cubicBezTo>
                    <a:pt x="0" y="28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1" y="0"/>
                    <a:pt x="117" y="28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98"/>
                    <a:pt x="91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26" y="127"/>
                    <a:pt x="0" y="98"/>
                    <a:pt x="0" y="63"/>
                  </a:cubicBezTo>
                  <a:close/>
                  <a:moveTo>
                    <a:pt x="4" y="63"/>
                  </a:moveTo>
                  <a:cubicBezTo>
                    <a:pt x="4" y="96"/>
                    <a:pt x="2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89" y="123"/>
                    <a:pt x="113" y="96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30"/>
                    <a:pt x="8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30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87"/>
            <p:cNvSpPr>
              <a:spLocks noEditPoints="1"/>
            </p:cNvSpPr>
            <p:nvPr/>
          </p:nvSpPr>
          <p:spPr bwMode="auto">
            <a:xfrm>
              <a:off x="4295777" y="395289"/>
              <a:ext cx="211138" cy="228600"/>
            </a:xfrm>
            <a:custGeom>
              <a:gdLst>
                <a:gd name="T0" fmla="*/ 0 w 121"/>
                <a:gd name="T1" fmla="*/ 65 h 131"/>
                <a:gd name="T2" fmla="*/ 61 w 121"/>
                <a:gd name="T3" fmla="*/ 0 h 131"/>
                <a:gd name="T4" fmla="*/ 61 w 121"/>
                <a:gd name="T5" fmla="*/ 0 h 131"/>
                <a:gd name="T6" fmla="*/ 121 w 121"/>
                <a:gd name="T7" fmla="*/ 65 h 131"/>
                <a:gd name="T8" fmla="*/ 121 w 121"/>
                <a:gd name="T9" fmla="*/ 65 h 131"/>
                <a:gd name="T10" fmla="*/ 61 w 121"/>
                <a:gd name="T11" fmla="*/ 131 h 131"/>
                <a:gd name="T12" fmla="*/ 61 w 121"/>
                <a:gd name="T13" fmla="*/ 131 h 131"/>
                <a:gd name="T14" fmla="*/ 0 w 121"/>
                <a:gd name="T15" fmla="*/ 65 h 131"/>
                <a:gd name="T16" fmla="*/ 61 w 121"/>
                <a:gd name="T17" fmla="*/ 127 h 131"/>
                <a:gd name="T18" fmla="*/ 102 w 121"/>
                <a:gd name="T19" fmla="*/ 107 h 131"/>
                <a:gd name="T20" fmla="*/ 102 w 121"/>
                <a:gd name="T21" fmla="*/ 107 h 131"/>
                <a:gd name="T22" fmla="*/ 61 w 121"/>
                <a:gd name="T23" fmla="*/ 127 h 131"/>
                <a:gd name="T24" fmla="*/ 61 w 121"/>
                <a:gd name="T25" fmla="*/ 127 h 131"/>
                <a:gd name="T26" fmla="*/ 19 w 121"/>
                <a:gd name="T27" fmla="*/ 107 h 131"/>
                <a:gd name="T28" fmla="*/ 19 w 121"/>
                <a:gd name="T29" fmla="*/ 107 h 131"/>
                <a:gd name="T30" fmla="*/ 61 w 121"/>
                <a:gd name="T31" fmla="*/ 127 h 131"/>
                <a:gd name="T32" fmla="*/ 61 w 121"/>
                <a:gd name="T33" fmla="*/ 123 h 131"/>
                <a:gd name="T34" fmla="*/ 113 w 121"/>
                <a:gd name="T35" fmla="*/ 65 h 131"/>
                <a:gd name="T36" fmla="*/ 113 w 121"/>
                <a:gd name="T37" fmla="*/ 65 h 131"/>
                <a:gd name="T38" fmla="*/ 61 w 121"/>
                <a:gd name="T39" fmla="*/ 8 h 131"/>
                <a:gd name="T40" fmla="*/ 61 w 121"/>
                <a:gd name="T41" fmla="*/ 8 h 131"/>
                <a:gd name="T42" fmla="*/ 8 w 121"/>
                <a:gd name="T43" fmla="*/ 65 h 131"/>
                <a:gd name="T44" fmla="*/ 8 w 121"/>
                <a:gd name="T45" fmla="*/ 65 h 131"/>
                <a:gd name="T46" fmla="*/ 61 w 121"/>
                <a:gd name="T47" fmla="*/ 123 h 131"/>
                <a:gd name="T48" fmla="*/ 103 w 121"/>
                <a:gd name="T49" fmla="*/ 25 h 131"/>
                <a:gd name="T50" fmla="*/ 61 w 121"/>
                <a:gd name="T51" fmla="*/ 4 h 131"/>
                <a:gd name="T52" fmla="*/ 61 w 121"/>
                <a:gd name="T53" fmla="*/ 4 h 131"/>
                <a:gd name="T54" fmla="*/ 103 w 121"/>
                <a:gd name="T55" fmla="*/ 25 h 131"/>
                <a:gd name="T56" fmla="*/ 19 w 121"/>
                <a:gd name="T57" fmla="*/ 23 h 131"/>
                <a:gd name="T58" fmla="*/ 61 w 121"/>
                <a:gd name="T59" fmla="*/ 4 h 131"/>
                <a:gd name="T60" fmla="*/ 61 w 121"/>
                <a:gd name="T61" fmla="*/ 4 h 131"/>
                <a:gd name="T62" fmla="*/ 19 w 121"/>
                <a:gd name="T63" fmla="*/ 23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31">
                  <a:moveTo>
                    <a:pt x="0" y="65"/>
                  </a:moveTo>
                  <a:cubicBezTo>
                    <a:pt x="0" y="29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1" y="29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101"/>
                    <a:pt x="95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27" y="131"/>
                    <a:pt x="0" y="101"/>
                    <a:pt x="0" y="65"/>
                  </a:cubicBezTo>
                  <a:close/>
                  <a:moveTo>
                    <a:pt x="61" y="127"/>
                  </a:moveTo>
                  <a:cubicBezTo>
                    <a:pt x="77" y="127"/>
                    <a:pt x="92" y="119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2" y="119"/>
                    <a:pt x="77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44" y="127"/>
                    <a:pt x="29" y="119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9"/>
                    <a:pt x="44" y="127"/>
                    <a:pt x="61" y="127"/>
                  </a:cubicBezTo>
                  <a:close/>
                  <a:moveTo>
                    <a:pt x="61" y="123"/>
                  </a:moveTo>
                  <a:cubicBezTo>
                    <a:pt x="90" y="123"/>
                    <a:pt x="113" y="97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33"/>
                    <a:pt x="9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97"/>
                    <a:pt x="32" y="123"/>
                    <a:pt x="61" y="123"/>
                  </a:cubicBezTo>
                  <a:close/>
                  <a:moveTo>
                    <a:pt x="103" y="25"/>
                  </a:moveTo>
                  <a:cubicBezTo>
                    <a:pt x="93" y="12"/>
                    <a:pt x="78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78" y="4"/>
                    <a:pt x="93" y="12"/>
                    <a:pt x="103" y="25"/>
                  </a:cubicBezTo>
                  <a:close/>
                  <a:moveTo>
                    <a:pt x="19" y="23"/>
                  </a:moveTo>
                  <a:cubicBezTo>
                    <a:pt x="30" y="11"/>
                    <a:pt x="44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44" y="4"/>
                    <a:pt x="30" y="11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88"/>
            <p:cNvSpPr/>
            <p:nvPr/>
          </p:nvSpPr>
          <p:spPr bwMode="auto">
            <a:xfrm>
              <a:off x="4365627" y="452439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89"/>
            <p:cNvSpPr/>
            <p:nvPr/>
          </p:nvSpPr>
          <p:spPr bwMode="auto">
            <a:xfrm>
              <a:off x="4362452" y="449264"/>
              <a:ext cx="14288" cy="14288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5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490"/>
            <p:cNvSpPr/>
            <p:nvPr/>
          </p:nvSpPr>
          <p:spPr bwMode="auto">
            <a:xfrm>
              <a:off x="4467227" y="461964"/>
              <a:ext cx="4763" cy="6350"/>
            </a:xfrm>
            <a:custGeom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491"/>
            <p:cNvSpPr/>
            <p:nvPr/>
          </p:nvSpPr>
          <p:spPr bwMode="auto">
            <a:xfrm>
              <a:off x="4464052" y="457201"/>
              <a:ext cx="11113" cy="14288"/>
            </a:xfrm>
            <a:custGeom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492"/>
            <p:cNvSpPr/>
            <p:nvPr/>
          </p:nvSpPr>
          <p:spPr bwMode="auto">
            <a:xfrm>
              <a:off x="4298952" y="319089"/>
              <a:ext cx="280988" cy="128588"/>
            </a:xfrm>
            <a:custGeom>
              <a:gdLst>
                <a:gd name="T0" fmla="*/ 105 w 162"/>
                <a:gd name="T1" fmla="*/ 71 h 74"/>
                <a:gd name="T2" fmla="*/ 152 w 162"/>
                <a:gd name="T3" fmla="*/ 57 h 74"/>
                <a:gd name="T4" fmla="*/ 123 w 162"/>
                <a:gd name="T5" fmla="*/ 38 h 74"/>
                <a:gd name="T6" fmla="*/ 123 w 162"/>
                <a:gd name="T7" fmla="*/ 38 h 74"/>
                <a:gd name="T8" fmla="*/ 84 w 162"/>
                <a:gd name="T9" fmla="*/ 8 h 74"/>
                <a:gd name="T10" fmla="*/ 84 w 162"/>
                <a:gd name="T11" fmla="*/ 8 h 74"/>
                <a:gd name="T12" fmla="*/ 75 w 162"/>
                <a:gd name="T13" fmla="*/ 4 h 74"/>
                <a:gd name="T14" fmla="*/ 75 w 162"/>
                <a:gd name="T15" fmla="*/ 4 h 74"/>
                <a:gd name="T16" fmla="*/ 70 w 162"/>
                <a:gd name="T17" fmla="*/ 5 h 74"/>
                <a:gd name="T18" fmla="*/ 70 w 162"/>
                <a:gd name="T19" fmla="*/ 5 h 74"/>
                <a:gd name="T20" fmla="*/ 68 w 162"/>
                <a:gd name="T21" fmla="*/ 6 h 74"/>
                <a:gd name="T22" fmla="*/ 68 w 162"/>
                <a:gd name="T23" fmla="*/ 6 h 74"/>
                <a:gd name="T24" fmla="*/ 68 w 162"/>
                <a:gd name="T25" fmla="*/ 6 h 74"/>
                <a:gd name="T26" fmla="*/ 7 w 162"/>
                <a:gd name="T27" fmla="*/ 29 h 74"/>
                <a:gd name="T28" fmla="*/ 30 w 162"/>
                <a:gd name="T29" fmla="*/ 56 h 74"/>
                <a:gd name="T30" fmla="*/ 30 w 162"/>
                <a:gd name="T31" fmla="*/ 56 h 74"/>
                <a:gd name="T32" fmla="*/ 27 w 162"/>
                <a:gd name="T33" fmla="*/ 59 h 74"/>
                <a:gd name="T34" fmla="*/ 0 w 162"/>
                <a:gd name="T35" fmla="*/ 28 h 74"/>
                <a:gd name="T36" fmla="*/ 66 w 162"/>
                <a:gd name="T37" fmla="*/ 3 h 74"/>
                <a:gd name="T38" fmla="*/ 75 w 162"/>
                <a:gd name="T39" fmla="*/ 0 h 74"/>
                <a:gd name="T40" fmla="*/ 75 w 162"/>
                <a:gd name="T41" fmla="*/ 0 h 74"/>
                <a:gd name="T42" fmla="*/ 87 w 162"/>
                <a:gd name="T43" fmla="*/ 6 h 74"/>
                <a:gd name="T44" fmla="*/ 87 w 162"/>
                <a:gd name="T45" fmla="*/ 6 h 74"/>
                <a:gd name="T46" fmla="*/ 125 w 162"/>
                <a:gd name="T47" fmla="*/ 34 h 74"/>
                <a:gd name="T48" fmla="*/ 125 w 162"/>
                <a:gd name="T49" fmla="*/ 34 h 74"/>
                <a:gd name="T50" fmla="*/ 158 w 162"/>
                <a:gd name="T51" fmla="*/ 56 h 74"/>
                <a:gd name="T52" fmla="*/ 158 w 162"/>
                <a:gd name="T53" fmla="*/ 56 h 74"/>
                <a:gd name="T54" fmla="*/ 162 w 162"/>
                <a:gd name="T55" fmla="*/ 58 h 74"/>
                <a:gd name="T56" fmla="*/ 106 w 162"/>
                <a:gd name="T57" fmla="*/ 74 h 74"/>
                <a:gd name="T58" fmla="*/ 105 w 162"/>
                <a:gd name="T59" fmla="*/ 71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74">
                  <a:moveTo>
                    <a:pt x="105" y="71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46" y="53"/>
                    <a:pt x="135" y="46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06" y="26"/>
                    <a:pt x="88" y="14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1" y="5"/>
                    <a:pt x="78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1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3" y="2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10"/>
                    <a:pt x="108" y="23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2" y="4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5" y="71"/>
                    <a:pt x="105" y="71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493"/>
            <p:cNvSpPr>
              <a:spLocks noEditPoints="1"/>
            </p:cNvSpPr>
            <p:nvPr/>
          </p:nvSpPr>
          <p:spPr bwMode="auto">
            <a:xfrm>
              <a:off x="4291014" y="314326"/>
              <a:ext cx="296863" cy="138113"/>
            </a:xfrm>
            <a:custGeom>
              <a:gdLst>
                <a:gd name="T0" fmla="*/ 107 w 170"/>
                <a:gd name="T1" fmla="*/ 73 h 79"/>
                <a:gd name="T2" fmla="*/ 109 w 170"/>
                <a:gd name="T3" fmla="*/ 74 h 79"/>
                <a:gd name="T4" fmla="*/ 107 w 170"/>
                <a:gd name="T5" fmla="*/ 73 h 79"/>
                <a:gd name="T6" fmla="*/ 151 w 170"/>
                <a:gd name="T7" fmla="*/ 58 h 79"/>
                <a:gd name="T8" fmla="*/ 126 w 170"/>
                <a:gd name="T9" fmla="*/ 41 h 79"/>
                <a:gd name="T10" fmla="*/ 86 w 170"/>
                <a:gd name="T11" fmla="*/ 12 h 79"/>
                <a:gd name="T12" fmla="*/ 79 w 170"/>
                <a:gd name="T13" fmla="*/ 8 h 79"/>
                <a:gd name="T14" fmla="*/ 75 w 170"/>
                <a:gd name="T15" fmla="*/ 9 h 79"/>
                <a:gd name="T16" fmla="*/ 73 w 170"/>
                <a:gd name="T17" fmla="*/ 10 h 79"/>
                <a:gd name="T18" fmla="*/ 14 w 170"/>
                <a:gd name="T19" fmla="*/ 32 h 79"/>
                <a:gd name="T20" fmla="*/ 36 w 170"/>
                <a:gd name="T21" fmla="*/ 58 h 79"/>
                <a:gd name="T22" fmla="*/ 31 w 170"/>
                <a:gd name="T23" fmla="*/ 64 h 79"/>
                <a:gd name="T24" fmla="*/ 69 w 170"/>
                <a:gd name="T25" fmla="*/ 3 h 79"/>
                <a:gd name="T26" fmla="*/ 79 w 170"/>
                <a:gd name="T27" fmla="*/ 0 h 79"/>
                <a:gd name="T28" fmla="*/ 79 w 170"/>
                <a:gd name="T29" fmla="*/ 0 h 79"/>
                <a:gd name="T30" fmla="*/ 92 w 170"/>
                <a:gd name="T31" fmla="*/ 7 h 79"/>
                <a:gd name="T32" fmla="*/ 130 w 170"/>
                <a:gd name="T33" fmla="*/ 35 h 79"/>
                <a:gd name="T34" fmla="*/ 163 w 170"/>
                <a:gd name="T35" fmla="*/ 56 h 79"/>
                <a:gd name="T36" fmla="*/ 163 w 170"/>
                <a:gd name="T37" fmla="*/ 56 h 79"/>
                <a:gd name="T38" fmla="*/ 163 w 170"/>
                <a:gd name="T39" fmla="*/ 56 h 79"/>
                <a:gd name="T40" fmla="*/ 109 w 170"/>
                <a:gd name="T41" fmla="*/ 79 h 79"/>
                <a:gd name="T42" fmla="*/ 111 w 170"/>
                <a:gd name="T43" fmla="*/ 74 h 79"/>
                <a:gd name="T44" fmla="*/ 161 w 170"/>
                <a:gd name="T45" fmla="*/ 59 h 79"/>
                <a:gd name="T46" fmla="*/ 161 w 170"/>
                <a:gd name="T47" fmla="*/ 60 h 79"/>
                <a:gd name="T48" fmla="*/ 111 w 170"/>
                <a:gd name="T49" fmla="*/ 74 h 79"/>
                <a:gd name="T50" fmla="*/ 31 w 170"/>
                <a:gd name="T51" fmla="*/ 58 h 79"/>
                <a:gd name="T52" fmla="*/ 7 w 170"/>
                <a:gd name="T53" fmla="*/ 30 h 79"/>
                <a:gd name="T54" fmla="*/ 138 w 170"/>
                <a:gd name="T55" fmla="*/ 45 h 79"/>
                <a:gd name="T56" fmla="*/ 128 w 170"/>
                <a:gd name="T57" fmla="*/ 38 h 79"/>
                <a:gd name="T58" fmla="*/ 89 w 170"/>
                <a:gd name="T59" fmla="*/ 9 h 79"/>
                <a:gd name="T60" fmla="*/ 128 w 170"/>
                <a:gd name="T61" fmla="*/ 38 h 79"/>
                <a:gd name="T62" fmla="*/ 7 w 170"/>
                <a:gd name="T63" fmla="*/ 30 h 79"/>
                <a:gd name="T64" fmla="*/ 71 w 170"/>
                <a:gd name="T65" fmla="*/ 6 h 79"/>
                <a:gd name="T66" fmla="*/ 71 w 170"/>
                <a:gd name="T67" fmla="*/ 6 h 79"/>
                <a:gd name="T68" fmla="*/ 80 w 170"/>
                <a:gd name="T69" fmla="*/ 4 h 79"/>
                <a:gd name="T70" fmla="*/ 89 w 170"/>
                <a:gd name="T71" fmla="*/ 9 h 79"/>
                <a:gd name="T72" fmla="*/ 74 w 170"/>
                <a:gd name="T73" fmla="*/ 5 h 79"/>
                <a:gd name="T74" fmla="*/ 79 w 170"/>
                <a:gd name="T75" fmla="*/ 4 h 79"/>
                <a:gd name="T76" fmla="*/ 79 w 170"/>
                <a:gd name="T77" fmla="*/ 4 h 79"/>
                <a:gd name="T78" fmla="*/ 79 w 170"/>
                <a:gd name="T79" fmla="*/ 4 h 79"/>
                <a:gd name="T80" fmla="*/ 79 w 170"/>
                <a:gd name="T81" fmla="*/ 3 h 79"/>
                <a:gd name="T82" fmla="*/ 80 w 170"/>
                <a:gd name="T83" fmla="*/ 4 h 79"/>
                <a:gd name="T84" fmla="*/ 80 w 170"/>
                <a:gd name="T85" fmla="*/ 4 h 79"/>
                <a:gd name="T86" fmla="*/ 80 w 170"/>
                <a:gd name="T87" fmla="*/ 4 h 79"/>
                <a:gd name="T88" fmla="*/ 80 w 170"/>
                <a:gd name="T89" fmla="*/ 4 h 79"/>
                <a:gd name="T90" fmla="*/ 80 w 170"/>
                <a:gd name="T91" fmla="*/ 4 h 79"/>
                <a:gd name="T92" fmla="*/ 80 w 170"/>
                <a:gd name="T93" fmla="*/ 4 h 79"/>
                <a:gd name="T94" fmla="*/ 80 w 170"/>
                <a:gd name="T95" fmla="*/ 4 h 79"/>
                <a:gd name="T96" fmla="*/ 80 w 170"/>
                <a:gd name="T97" fmla="*/ 4 h 79"/>
                <a:gd name="T98" fmla="*/ 80 w 170"/>
                <a:gd name="T99" fmla="*/ 4 h 79"/>
                <a:gd name="T100" fmla="*/ 80 w 170"/>
                <a:gd name="T101" fmla="*/ 4 h 79"/>
                <a:gd name="T102" fmla="*/ 80 w 170"/>
                <a:gd name="T103" fmla="*/ 4 h 79"/>
                <a:gd name="T104" fmla="*/ 80 w 170"/>
                <a:gd name="T105" fmla="*/ 4 h 79"/>
                <a:gd name="T106" fmla="*/ 79 w 170"/>
                <a:gd name="T107" fmla="*/ 4 h 79"/>
                <a:gd name="T108" fmla="*/ 79 w 170"/>
                <a:gd name="T109" fmla="*/ 4 h 79"/>
                <a:gd name="T110" fmla="*/ 79 w 170"/>
                <a:gd name="T111" fmla="*/ 4 h 79"/>
                <a:gd name="T112" fmla="*/ 79 w 170"/>
                <a:gd name="T113" fmla="*/ 4 h 79"/>
                <a:gd name="T114" fmla="*/ 163 w 170"/>
                <a:gd name="T115" fmla="*/ 56 h 79"/>
                <a:gd name="T116" fmla="*/ 163 w 170"/>
                <a:gd name="T117" fmla="*/ 56 h 79"/>
                <a:gd name="T118" fmla="*/ 163 w 170"/>
                <a:gd name="T119" fmla="*/ 56 h 79"/>
                <a:gd name="T120" fmla="*/ 163 w 170"/>
                <a:gd name="T121" fmla="*/ 56 h 79"/>
                <a:gd name="T122" fmla="*/ 163 w 170"/>
                <a:gd name="T123" fmla="*/ 56 h 79"/>
                <a:gd name="T124" fmla="*/ 163 w 170"/>
                <a:gd name="T125" fmla="*/ 56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79">
                  <a:moveTo>
                    <a:pt x="108" y="77"/>
                  </a:moveTo>
                  <a:cubicBezTo>
                    <a:pt x="107" y="73"/>
                    <a:pt x="107" y="73"/>
                    <a:pt x="107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5" y="54"/>
                    <a:pt x="136" y="48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09" y="30"/>
                    <a:pt x="91" y="17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2"/>
                    <a:pt x="7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8" y="2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0"/>
                    <a:pt x="114" y="23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46" y="45"/>
                    <a:pt x="161" y="55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7"/>
                    <a:pt x="108" y="77"/>
                    <a:pt x="108" y="77"/>
                  </a:cubicBezTo>
                  <a:close/>
                  <a:moveTo>
                    <a:pt x="111" y="74"/>
                  </a:moveTo>
                  <a:cubicBezTo>
                    <a:pt x="161" y="60"/>
                    <a:pt x="161" y="60"/>
                    <a:pt x="161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lose/>
                  <a:moveTo>
                    <a:pt x="7" y="30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128" y="38"/>
                  </a:moveTo>
                  <a:cubicBezTo>
                    <a:pt x="131" y="40"/>
                    <a:pt x="135" y="43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5" y="43"/>
                    <a:pt x="131" y="40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11" y="26"/>
                    <a:pt x="93" y="14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3" y="14"/>
                    <a:pt x="111" y="26"/>
                    <a:pt x="128" y="38"/>
                  </a:cubicBezTo>
                  <a:close/>
                  <a:moveTo>
                    <a:pt x="71" y="6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89" y="9"/>
                  </a:moveTo>
                  <a:cubicBezTo>
                    <a:pt x="87" y="6"/>
                    <a:pt x="83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3" y="5"/>
                    <a:pt x="87" y="6"/>
                    <a:pt x="89" y="9"/>
                  </a:cubicBezTo>
                  <a:close/>
                  <a:moveTo>
                    <a:pt x="79" y="4"/>
                  </a:moveTo>
                  <a:cubicBezTo>
                    <a:pt x="77" y="4"/>
                    <a:pt x="76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5"/>
                    <a:pt x="77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94"/>
            <p:cNvSpPr/>
            <p:nvPr/>
          </p:nvSpPr>
          <p:spPr bwMode="auto">
            <a:xfrm>
              <a:off x="4554539" y="420689"/>
              <a:ext cx="11113" cy="131763"/>
            </a:xfrm>
            <a:custGeom>
              <a:gdLst>
                <a:gd name="T0" fmla="*/ 0 w 7"/>
                <a:gd name="T1" fmla="*/ 83 h 83"/>
                <a:gd name="T2" fmla="*/ 3 w 7"/>
                <a:gd name="T3" fmla="*/ 0 h 83"/>
                <a:gd name="T4" fmla="*/ 7 w 7"/>
                <a:gd name="T5" fmla="*/ 0 h 83"/>
                <a:gd name="T6" fmla="*/ 4 w 7"/>
                <a:gd name="T7" fmla="*/ 83 h 83"/>
                <a:gd name="T8" fmla="*/ 0 w 7"/>
                <a:gd name="T9" fmla="*/ 83 h 83"/>
                <a:gd name="T10" fmla="*/ 0 w 7"/>
                <a:gd name="T11" fmla="*/ 83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3">
                  <a:moveTo>
                    <a:pt x="0" y="8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495"/>
            <p:cNvSpPr>
              <a:spLocks noEditPoints="1"/>
            </p:cNvSpPr>
            <p:nvPr/>
          </p:nvSpPr>
          <p:spPr bwMode="auto">
            <a:xfrm>
              <a:off x="4551364" y="417514"/>
              <a:ext cx="19050" cy="138113"/>
            </a:xfrm>
            <a:custGeom>
              <a:gdLst>
                <a:gd name="T0" fmla="*/ 6 w 12"/>
                <a:gd name="T1" fmla="*/ 87 h 87"/>
                <a:gd name="T2" fmla="*/ 2 w 12"/>
                <a:gd name="T3" fmla="*/ 87 h 87"/>
                <a:gd name="T4" fmla="*/ 2 w 12"/>
                <a:gd name="T5" fmla="*/ 85 h 87"/>
                <a:gd name="T6" fmla="*/ 4 w 12"/>
                <a:gd name="T7" fmla="*/ 85 h 87"/>
                <a:gd name="T8" fmla="*/ 2 w 12"/>
                <a:gd name="T9" fmla="*/ 85 h 87"/>
                <a:gd name="T10" fmla="*/ 2 w 12"/>
                <a:gd name="T11" fmla="*/ 87 h 87"/>
                <a:gd name="T12" fmla="*/ 0 w 12"/>
                <a:gd name="T13" fmla="*/ 87 h 87"/>
                <a:gd name="T14" fmla="*/ 3 w 12"/>
                <a:gd name="T15" fmla="*/ 0 h 87"/>
                <a:gd name="T16" fmla="*/ 12 w 12"/>
                <a:gd name="T17" fmla="*/ 0 h 87"/>
                <a:gd name="T18" fmla="*/ 8 w 12"/>
                <a:gd name="T19" fmla="*/ 87 h 87"/>
                <a:gd name="T20" fmla="*/ 6 w 12"/>
                <a:gd name="T21" fmla="*/ 87 h 87"/>
                <a:gd name="T22" fmla="*/ 6 w 12"/>
                <a:gd name="T23" fmla="*/ 87 h 87"/>
                <a:gd name="T24" fmla="*/ 4 w 12"/>
                <a:gd name="T25" fmla="*/ 82 h 87"/>
                <a:gd name="T26" fmla="*/ 7 w 12"/>
                <a:gd name="T27" fmla="*/ 5 h 87"/>
                <a:gd name="T28" fmla="*/ 4 w 12"/>
                <a:gd name="T29" fmla="*/ 82 h 87"/>
                <a:gd name="T30" fmla="*/ 4 w 12"/>
                <a:gd name="T31" fmla="*/ 82 h 87"/>
                <a:gd name="T32" fmla="*/ 4 w 12"/>
                <a:gd name="T33" fmla="*/ 82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7">
                  <a:moveTo>
                    <a:pt x="6" y="87"/>
                  </a:move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0"/>
                  </a:lnTo>
                  <a:lnTo>
                    <a:pt x="12" y="0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7"/>
                  </a:lnTo>
                  <a:close/>
                  <a:moveTo>
                    <a:pt x="4" y="82"/>
                  </a:moveTo>
                  <a:lnTo>
                    <a:pt x="7" y="5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96"/>
            <p:cNvSpPr>
              <a:spLocks noEditPoints="1"/>
            </p:cNvSpPr>
            <p:nvPr/>
          </p:nvSpPr>
          <p:spPr bwMode="auto">
            <a:xfrm>
              <a:off x="4549777" y="547689"/>
              <a:ext cx="14288" cy="20638"/>
            </a:xfrm>
            <a:custGeom>
              <a:gdLst>
                <a:gd name="T0" fmla="*/ 0 w 9"/>
                <a:gd name="T1" fmla="*/ 6 h 11"/>
                <a:gd name="T2" fmla="*/ 4 w 9"/>
                <a:gd name="T3" fmla="*/ 0 h 11"/>
                <a:gd name="T4" fmla="*/ 4 w 9"/>
                <a:gd name="T5" fmla="*/ 0 h 11"/>
                <a:gd name="T6" fmla="*/ 9 w 9"/>
                <a:gd name="T7" fmla="*/ 6 h 11"/>
                <a:gd name="T8" fmla="*/ 9 w 9"/>
                <a:gd name="T9" fmla="*/ 6 h 11"/>
                <a:gd name="T10" fmla="*/ 4 w 9"/>
                <a:gd name="T11" fmla="*/ 11 h 11"/>
                <a:gd name="T12" fmla="*/ 4 w 9"/>
                <a:gd name="T13" fmla="*/ 11 h 11"/>
                <a:gd name="T14" fmla="*/ 0 w 9"/>
                <a:gd name="T15" fmla="*/ 6 h 11"/>
                <a:gd name="T16" fmla="*/ 4 w 9"/>
                <a:gd name="T17" fmla="*/ 4 h 11"/>
                <a:gd name="T18" fmla="*/ 4 w 9"/>
                <a:gd name="T19" fmla="*/ 6 h 11"/>
                <a:gd name="T20" fmla="*/ 4 w 9"/>
                <a:gd name="T21" fmla="*/ 6 h 11"/>
                <a:gd name="T22" fmla="*/ 4 w 9"/>
                <a:gd name="T23" fmla="*/ 7 h 11"/>
                <a:gd name="T24" fmla="*/ 4 w 9"/>
                <a:gd name="T25" fmla="*/ 7 h 11"/>
                <a:gd name="T26" fmla="*/ 4 w 9"/>
                <a:gd name="T27" fmla="*/ 7 h 11"/>
                <a:gd name="T28" fmla="*/ 4 w 9"/>
                <a:gd name="T29" fmla="*/ 7 h 11"/>
                <a:gd name="T30" fmla="*/ 4 w 9"/>
                <a:gd name="T31" fmla="*/ 7 h 11"/>
                <a:gd name="T32" fmla="*/ 4 w 9"/>
                <a:gd name="T33" fmla="*/ 7 h 11"/>
                <a:gd name="T34" fmla="*/ 5 w 9"/>
                <a:gd name="T35" fmla="*/ 6 h 11"/>
                <a:gd name="T36" fmla="*/ 5 w 9"/>
                <a:gd name="T37" fmla="*/ 6 h 11"/>
                <a:gd name="T38" fmla="*/ 4 w 9"/>
                <a:gd name="T39" fmla="*/ 4 h 11"/>
                <a:gd name="T40" fmla="*/ 4 w 9"/>
                <a:gd name="T41" fmla="*/ 4 h 11"/>
                <a:gd name="T42" fmla="*/ 4 w 9"/>
                <a:gd name="T43" fmla="*/ 4 h 11"/>
                <a:gd name="T44" fmla="*/ 4 w 9"/>
                <a:gd name="T45" fmla="*/ 4 h 11"/>
                <a:gd name="T46" fmla="*/ 4 w 9"/>
                <a:gd name="T47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8"/>
                    <a:pt x="0" y="6"/>
                  </a:cubicBezTo>
                  <a:close/>
                  <a:moveTo>
                    <a:pt x="4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97"/>
            <p:cNvSpPr>
              <a:spLocks noEditPoints="1"/>
            </p:cNvSpPr>
            <p:nvPr/>
          </p:nvSpPr>
          <p:spPr bwMode="auto">
            <a:xfrm>
              <a:off x="4543427" y="544514"/>
              <a:ext cx="25400" cy="26988"/>
            </a:xfrm>
            <a:custGeom>
              <a:gdLst>
                <a:gd name="T0" fmla="*/ 3 w 14"/>
                <a:gd name="T1" fmla="*/ 8 h 15"/>
                <a:gd name="T2" fmla="*/ 7 w 14"/>
                <a:gd name="T3" fmla="*/ 0 h 15"/>
                <a:gd name="T4" fmla="*/ 14 w 14"/>
                <a:gd name="T5" fmla="*/ 8 h 15"/>
                <a:gd name="T6" fmla="*/ 7 w 14"/>
                <a:gd name="T7" fmla="*/ 15 h 15"/>
                <a:gd name="T8" fmla="*/ 1 w 14"/>
                <a:gd name="T9" fmla="*/ 8 h 15"/>
                <a:gd name="T10" fmla="*/ 7 w 14"/>
                <a:gd name="T11" fmla="*/ 11 h 15"/>
                <a:gd name="T12" fmla="*/ 6 w 14"/>
                <a:gd name="T13" fmla="*/ 11 h 15"/>
                <a:gd name="T14" fmla="*/ 6 w 14"/>
                <a:gd name="T15" fmla="*/ 11 h 15"/>
                <a:gd name="T16" fmla="*/ 6 w 14"/>
                <a:gd name="T17" fmla="*/ 11 h 15"/>
                <a:gd name="T18" fmla="*/ 7 w 14"/>
                <a:gd name="T19" fmla="*/ 11 h 15"/>
                <a:gd name="T20" fmla="*/ 5 w 14"/>
                <a:gd name="T21" fmla="*/ 10 h 15"/>
                <a:gd name="T22" fmla="*/ 5 w 14"/>
                <a:gd name="T23" fmla="*/ 9 h 15"/>
                <a:gd name="T24" fmla="*/ 6 w 14"/>
                <a:gd name="T25" fmla="*/ 11 h 15"/>
                <a:gd name="T26" fmla="*/ 9 w 14"/>
                <a:gd name="T27" fmla="*/ 9 h 15"/>
                <a:gd name="T28" fmla="*/ 9 w 14"/>
                <a:gd name="T29" fmla="*/ 10 h 15"/>
                <a:gd name="T30" fmla="*/ 9 w 14"/>
                <a:gd name="T31" fmla="*/ 10 h 15"/>
                <a:gd name="T32" fmla="*/ 9 w 14"/>
                <a:gd name="T33" fmla="*/ 9 h 15"/>
                <a:gd name="T34" fmla="*/ 9 w 14"/>
                <a:gd name="T35" fmla="*/ 9 h 15"/>
                <a:gd name="T36" fmla="*/ 9 w 14"/>
                <a:gd name="T37" fmla="*/ 9 h 15"/>
                <a:gd name="T38" fmla="*/ 9 w 14"/>
                <a:gd name="T39" fmla="*/ 9 h 15"/>
                <a:gd name="T40" fmla="*/ 8 w 14"/>
                <a:gd name="T41" fmla="*/ 8 h 15"/>
                <a:gd name="T42" fmla="*/ 9 w 14"/>
                <a:gd name="T43" fmla="*/ 6 h 15"/>
                <a:gd name="T44" fmla="*/ 9 w 14"/>
                <a:gd name="T45" fmla="*/ 5 h 15"/>
                <a:gd name="T46" fmla="*/ 9 w 14"/>
                <a:gd name="T47" fmla="*/ 5 h 15"/>
                <a:gd name="T48" fmla="*/ 9 w 14"/>
                <a:gd name="T49" fmla="*/ 6 h 15"/>
                <a:gd name="T50" fmla="*/ 7 w 14"/>
                <a:gd name="T51" fmla="*/ 4 h 15"/>
                <a:gd name="T52" fmla="*/ 6 w 14"/>
                <a:gd name="T53" fmla="*/ 4 h 15"/>
                <a:gd name="T54" fmla="*/ 9 w 14"/>
                <a:gd name="T55" fmla="*/ 6 h 15"/>
                <a:gd name="T56" fmla="*/ 6 w 14"/>
                <a:gd name="T57" fmla="*/ 6 h 15"/>
                <a:gd name="T58" fmla="*/ 7 w 14"/>
                <a:gd name="T59" fmla="*/ 6 h 15"/>
                <a:gd name="T60" fmla="*/ 5 w 14"/>
                <a:gd name="T61" fmla="*/ 6 h 15"/>
                <a:gd name="T62" fmla="*/ 5 w 14"/>
                <a:gd name="T63" fmla="*/ 5 h 15"/>
                <a:gd name="T64" fmla="*/ 5 w 14"/>
                <a:gd name="T65" fmla="*/ 5 h 15"/>
                <a:gd name="T66" fmla="*/ 5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8 w 14"/>
                <a:gd name="T73" fmla="*/ 5 h 15"/>
                <a:gd name="T74" fmla="*/ 8 w 14"/>
                <a:gd name="T75" fmla="*/ 4 h 15"/>
                <a:gd name="T76" fmla="*/ 9 w 14"/>
                <a:gd name="T77" fmla="*/ 5 h 15"/>
                <a:gd name="T78" fmla="*/ 8 w 14"/>
                <a:gd name="T79" fmla="*/ 4 h 15"/>
                <a:gd name="T80" fmla="*/ 8 w 14"/>
                <a:gd name="T81" fmla="*/ 4 h 15"/>
                <a:gd name="T82" fmla="*/ 8 w 14"/>
                <a:gd name="T83" fmla="*/ 4 h 15"/>
                <a:gd name="T84" fmla="*/ 8 w 14"/>
                <a:gd name="T85" fmla="*/ 4 h 15"/>
                <a:gd name="T86" fmla="*/ 8 w 14"/>
                <a:gd name="T87" fmla="*/ 4 h 15"/>
                <a:gd name="T88" fmla="*/ 8 w 14"/>
                <a:gd name="T89" fmla="*/ 4 h 15"/>
                <a:gd name="T90" fmla="*/ 8 w 14"/>
                <a:gd name="T91" fmla="*/ 4 h 15"/>
                <a:gd name="T92" fmla="*/ 8 w 14"/>
                <a:gd name="T93" fmla="*/ 4 h 15"/>
                <a:gd name="T94" fmla="*/ 8 w 14"/>
                <a:gd name="T95" fmla="*/ 4 h 15"/>
                <a:gd name="T96" fmla="*/ 8 w 14"/>
                <a:gd name="T97" fmla="*/ 4 h 15"/>
                <a:gd name="T98" fmla="*/ 8 w 14"/>
                <a:gd name="T9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5">
                  <a:moveTo>
                    <a:pt x="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4" y="4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1" y="8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498"/>
            <p:cNvSpPr/>
            <p:nvPr/>
          </p:nvSpPr>
          <p:spPr bwMode="auto">
            <a:xfrm>
              <a:off x="4367214" y="514351"/>
              <a:ext cx="96838" cy="47625"/>
            </a:xfrm>
            <a:custGeom>
              <a:gdLst>
                <a:gd name="T0" fmla="*/ 0 w 55"/>
                <a:gd name="T1" fmla="*/ 14 h 28"/>
                <a:gd name="T2" fmla="*/ 2 w 55"/>
                <a:gd name="T3" fmla="*/ 11 h 28"/>
                <a:gd name="T4" fmla="*/ 11 w 55"/>
                <a:gd name="T5" fmla="*/ 18 h 28"/>
                <a:gd name="T6" fmla="*/ 11 w 55"/>
                <a:gd name="T7" fmla="*/ 18 h 28"/>
                <a:gd name="T8" fmla="*/ 25 w 55"/>
                <a:gd name="T9" fmla="*/ 24 h 28"/>
                <a:gd name="T10" fmla="*/ 25 w 55"/>
                <a:gd name="T11" fmla="*/ 24 h 28"/>
                <a:gd name="T12" fmla="*/ 26 w 55"/>
                <a:gd name="T13" fmla="*/ 24 h 28"/>
                <a:gd name="T14" fmla="*/ 26 w 55"/>
                <a:gd name="T15" fmla="*/ 24 h 28"/>
                <a:gd name="T16" fmla="*/ 42 w 55"/>
                <a:gd name="T17" fmla="*/ 12 h 28"/>
                <a:gd name="T18" fmla="*/ 42 w 55"/>
                <a:gd name="T19" fmla="*/ 12 h 28"/>
                <a:gd name="T20" fmla="*/ 52 w 55"/>
                <a:gd name="T21" fmla="*/ 0 h 28"/>
                <a:gd name="T22" fmla="*/ 52 w 55"/>
                <a:gd name="T23" fmla="*/ 0 h 28"/>
                <a:gd name="T24" fmla="*/ 55 w 55"/>
                <a:gd name="T25" fmla="*/ 3 h 28"/>
                <a:gd name="T26" fmla="*/ 45 w 55"/>
                <a:gd name="T27" fmla="*/ 14 h 28"/>
                <a:gd name="T28" fmla="*/ 45 w 55"/>
                <a:gd name="T29" fmla="*/ 14 h 28"/>
                <a:gd name="T30" fmla="*/ 26 w 55"/>
                <a:gd name="T31" fmla="*/ 28 h 28"/>
                <a:gd name="T32" fmla="*/ 26 w 55"/>
                <a:gd name="T33" fmla="*/ 28 h 28"/>
                <a:gd name="T34" fmla="*/ 25 w 55"/>
                <a:gd name="T35" fmla="*/ 28 h 28"/>
                <a:gd name="T36" fmla="*/ 25 w 55"/>
                <a:gd name="T37" fmla="*/ 28 h 28"/>
                <a:gd name="T38" fmla="*/ 0 w 55"/>
                <a:gd name="T3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8">
                  <a:moveTo>
                    <a:pt x="0" y="14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6" y="14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21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3"/>
                    <a:pt x="36" y="17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1" y="8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20"/>
                    <a:pt x="32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5" y="27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499"/>
            <p:cNvSpPr>
              <a:spLocks noEditPoints="1"/>
            </p:cNvSpPr>
            <p:nvPr/>
          </p:nvSpPr>
          <p:spPr bwMode="auto">
            <a:xfrm>
              <a:off x="4360864" y="509589"/>
              <a:ext cx="107950" cy="55563"/>
            </a:xfrm>
            <a:custGeom>
              <a:gdLst>
                <a:gd name="T0" fmla="*/ 0 w 62"/>
                <a:gd name="T1" fmla="*/ 18 h 32"/>
                <a:gd name="T2" fmla="*/ 6 w 62"/>
                <a:gd name="T3" fmla="*/ 11 h 32"/>
                <a:gd name="T4" fmla="*/ 7 w 62"/>
                <a:gd name="T5" fmla="*/ 12 h 32"/>
                <a:gd name="T6" fmla="*/ 8 w 62"/>
                <a:gd name="T7" fmla="*/ 12 h 32"/>
                <a:gd name="T8" fmla="*/ 8 w 62"/>
                <a:gd name="T9" fmla="*/ 12 h 32"/>
                <a:gd name="T10" fmla="*/ 8 w 62"/>
                <a:gd name="T11" fmla="*/ 12 h 32"/>
                <a:gd name="T12" fmla="*/ 8 w 62"/>
                <a:gd name="T13" fmla="*/ 12 h 32"/>
                <a:gd name="T14" fmla="*/ 10 w 62"/>
                <a:gd name="T15" fmla="*/ 14 h 32"/>
                <a:gd name="T16" fmla="*/ 16 w 62"/>
                <a:gd name="T17" fmla="*/ 18 h 32"/>
                <a:gd name="T18" fmla="*/ 29 w 62"/>
                <a:gd name="T19" fmla="*/ 24 h 32"/>
                <a:gd name="T20" fmla="*/ 29 w 62"/>
                <a:gd name="T21" fmla="*/ 24 h 32"/>
                <a:gd name="T22" fmla="*/ 30 w 62"/>
                <a:gd name="T23" fmla="*/ 24 h 32"/>
                <a:gd name="T24" fmla="*/ 44 w 62"/>
                <a:gd name="T25" fmla="*/ 12 h 32"/>
                <a:gd name="T26" fmla="*/ 55 w 62"/>
                <a:gd name="T27" fmla="*/ 1 h 32"/>
                <a:gd name="T28" fmla="*/ 55 w 62"/>
                <a:gd name="T29" fmla="*/ 0 h 32"/>
                <a:gd name="T30" fmla="*/ 56 w 62"/>
                <a:gd name="T31" fmla="*/ 0 h 32"/>
                <a:gd name="T32" fmla="*/ 61 w 62"/>
                <a:gd name="T33" fmla="*/ 6 h 32"/>
                <a:gd name="T34" fmla="*/ 61 w 62"/>
                <a:gd name="T35" fmla="*/ 6 h 32"/>
                <a:gd name="T36" fmla="*/ 60 w 62"/>
                <a:gd name="T37" fmla="*/ 7 h 32"/>
                <a:gd name="T38" fmla="*/ 58 w 62"/>
                <a:gd name="T39" fmla="*/ 10 h 32"/>
                <a:gd name="T40" fmla="*/ 50 w 62"/>
                <a:gd name="T41" fmla="*/ 18 h 32"/>
                <a:gd name="T42" fmla="*/ 31 w 62"/>
                <a:gd name="T43" fmla="*/ 31 h 32"/>
                <a:gd name="T44" fmla="*/ 29 w 62"/>
                <a:gd name="T45" fmla="*/ 32 h 32"/>
                <a:gd name="T46" fmla="*/ 3 w 62"/>
                <a:gd name="T47" fmla="*/ 18 h 32"/>
                <a:gd name="T48" fmla="*/ 30 w 62"/>
                <a:gd name="T49" fmla="*/ 28 h 32"/>
                <a:gd name="T50" fmla="*/ 30 w 62"/>
                <a:gd name="T51" fmla="*/ 27 h 32"/>
                <a:gd name="T52" fmla="*/ 30 w 62"/>
                <a:gd name="T53" fmla="*/ 28 h 32"/>
                <a:gd name="T54" fmla="*/ 29 w 62"/>
                <a:gd name="T55" fmla="*/ 28 h 32"/>
                <a:gd name="T56" fmla="*/ 29 w 62"/>
                <a:gd name="T57" fmla="*/ 28 h 32"/>
                <a:gd name="T58" fmla="*/ 28 w 62"/>
                <a:gd name="T59" fmla="*/ 28 h 32"/>
                <a:gd name="T60" fmla="*/ 14 w 62"/>
                <a:gd name="T61" fmla="*/ 21 h 32"/>
                <a:gd name="T62" fmla="*/ 21 w 62"/>
                <a:gd name="T63" fmla="*/ 25 h 32"/>
                <a:gd name="T64" fmla="*/ 14 w 62"/>
                <a:gd name="T65" fmla="*/ 21 h 32"/>
                <a:gd name="T66" fmla="*/ 9 w 62"/>
                <a:gd name="T67" fmla="*/ 18 h 32"/>
                <a:gd name="T68" fmla="*/ 41 w 62"/>
                <a:gd name="T69" fmla="*/ 21 h 32"/>
                <a:gd name="T70" fmla="*/ 47 w 62"/>
                <a:gd name="T71" fmla="*/ 15 h 32"/>
                <a:gd name="T72" fmla="*/ 47 w 62"/>
                <a:gd name="T73" fmla="*/ 15 h 32"/>
                <a:gd name="T74" fmla="*/ 3 w 62"/>
                <a:gd name="T75" fmla="*/ 18 h 32"/>
                <a:gd name="T76" fmla="*/ 5 w 62"/>
                <a:gd name="T77" fmla="*/ 18 h 32"/>
                <a:gd name="T78" fmla="*/ 3 w 62"/>
                <a:gd name="T79" fmla="*/ 18 h 32"/>
                <a:gd name="T80" fmla="*/ 52 w 62"/>
                <a:gd name="T81" fmla="*/ 9 h 32"/>
                <a:gd name="T82" fmla="*/ 48 w 62"/>
                <a:gd name="T83" fmla="*/ 1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4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1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9" y="18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6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2"/>
                    <a:pt x="53" y="15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4" y="24"/>
                    <a:pt x="37" y="30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8" y="31"/>
                    <a:pt x="6" y="20"/>
                    <a:pt x="3" y="18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lose/>
                  <a:moveTo>
                    <a:pt x="14" y="21"/>
                  </a:moveTo>
                  <a:cubicBezTo>
                    <a:pt x="16" y="23"/>
                    <a:pt x="18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4"/>
                    <a:pt x="16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2" y="20"/>
                    <a:pt x="14" y="21"/>
                  </a:cubicBezTo>
                  <a:close/>
                  <a:moveTo>
                    <a:pt x="41" y="21"/>
                  </a:moveTo>
                  <a:cubicBezTo>
                    <a:pt x="43" y="19"/>
                    <a:pt x="45" y="17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7"/>
                    <a:pt x="43" y="19"/>
                    <a:pt x="41" y="21"/>
                  </a:cubicBezTo>
                  <a:close/>
                  <a:moveTo>
                    <a:pt x="3" y="1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48" y="14"/>
                  </a:moveTo>
                  <a:cubicBezTo>
                    <a:pt x="50" y="12"/>
                    <a:pt x="51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11"/>
                    <a:pt x="50" y="1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500"/>
            <p:cNvSpPr/>
            <p:nvPr/>
          </p:nvSpPr>
          <p:spPr bwMode="auto">
            <a:xfrm>
              <a:off x="4362452" y="527051"/>
              <a:ext cx="14288" cy="17463"/>
            </a:xfrm>
            <a:custGeom>
              <a:gdLst>
                <a:gd name="T0" fmla="*/ 0 w 9"/>
                <a:gd name="T1" fmla="*/ 9 h 11"/>
                <a:gd name="T2" fmla="*/ 5 w 9"/>
                <a:gd name="T3" fmla="*/ 0 h 11"/>
                <a:gd name="T4" fmla="*/ 9 w 9"/>
                <a:gd name="T5" fmla="*/ 2 h 11"/>
                <a:gd name="T6" fmla="*/ 5 w 9"/>
                <a:gd name="T7" fmla="*/ 11 h 11"/>
                <a:gd name="T8" fmla="*/ 0 w 9"/>
                <a:gd name="T9" fmla="*/ 9 h 11"/>
                <a:gd name="T10" fmla="*/ 0 w 9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501"/>
            <p:cNvSpPr>
              <a:spLocks noEditPoints="1"/>
            </p:cNvSpPr>
            <p:nvPr/>
          </p:nvSpPr>
          <p:spPr bwMode="auto">
            <a:xfrm>
              <a:off x="4359277" y="523876"/>
              <a:ext cx="20638" cy="26988"/>
            </a:xfrm>
            <a:custGeom>
              <a:gdLst>
                <a:gd name="T0" fmla="*/ 5 w 13"/>
                <a:gd name="T1" fmla="*/ 15 h 17"/>
                <a:gd name="T2" fmla="*/ 2 w 13"/>
                <a:gd name="T3" fmla="*/ 13 h 17"/>
                <a:gd name="T4" fmla="*/ 2 w 13"/>
                <a:gd name="T5" fmla="*/ 11 h 17"/>
                <a:gd name="T6" fmla="*/ 4 w 13"/>
                <a:gd name="T7" fmla="*/ 12 h 17"/>
                <a:gd name="T8" fmla="*/ 2 w 13"/>
                <a:gd name="T9" fmla="*/ 11 h 17"/>
                <a:gd name="T10" fmla="*/ 2 w 13"/>
                <a:gd name="T11" fmla="*/ 13 h 17"/>
                <a:gd name="T12" fmla="*/ 0 w 13"/>
                <a:gd name="T13" fmla="*/ 12 h 17"/>
                <a:gd name="T14" fmla="*/ 5 w 13"/>
                <a:gd name="T15" fmla="*/ 0 h 17"/>
                <a:gd name="T16" fmla="*/ 13 w 13"/>
                <a:gd name="T17" fmla="*/ 3 h 17"/>
                <a:gd name="T18" fmla="*/ 8 w 13"/>
                <a:gd name="T19" fmla="*/ 17 h 17"/>
                <a:gd name="T20" fmla="*/ 5 w 13"/>
                <a:gd name="T21" fmla="*/ 15 h 17"/>
                <a:gd name="T22" fmla="*/ 5 w 13"/>
                <a:gd name="T23" fmla="*/ 15 h 17"/>
                <a:gd name="T24" fmla="*/ 7 w 13"/>
                <a:gd name="T25" fmla="*/ 9 h 17"/>
                <a:gd name="T26" fmla="*/ 8 w 13"/>
                <a:gd name="T27" fmla="*/ 6 h 17"/>
                <a:gd name="T28" fmla="*/ 8 w 13"/>
                <a:gd name="T29" fmla="*/ 6 h 17"/>
                <a:gd name="T30" fmla="*/ 7 w 13"/>
                <a:gd name="T31" fmla="*/ 9 h 17"/>
                <a:gd name="T32" fmla="*/ 7 w 13"/>
                <a:gd name="T33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" y="9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502"/>
            <p:cNvSpPr/>
            <p:nvPr/>
          </p:nvSpPr>
          <p:spPr bwMode="auto">
            <a:xfrm>
              <a:off x="4446589" y="506414"/>
              <a:ext cx="17463" cy="19050"/>
            </a:xfrm>
            <a:custGeom>
              <a:gdLst>
                <a:gd name="T0" fmla="*/ 0 w 11"/>
                <a:gd name="T1" fmla="*/ 2 h 12"/>
                <a:gd name="T2" fmla="*/ 3 w 11"/>
                <a:gd name="T3" fmla="*/ 0 h 12"/>
                <a:gd name="T4" fmla="*/ 11 w 11"/>
                <a:gd name="T5" fmla="*/ 9 h 12"/>
                <a:gd name="T6" fmla="*/ 7 w 11"/>
                <a:gd name="T7" fmla="*/ 12 h 12"/>
                <a:gd name="T8" fmla="*/ 0 w 11"/>
                <a:gd name="T9" fmla="*/ 2 h 12"/>
                <a:gd name="T10" fmla="*/ 0 w 11"/>
                <a:gd name="T1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3" y="0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03"/>
            <p:cNvSpPr/>
            <p:nvPr/>
          </p:nvSpPr>
          <p:spPr bwMode="auto">
            <a:xfrm>
              <a:off x="4440239" y="501651"/>
              <a:ext cx="28575" cy="28575"/>
            </a:xfrm>
            <a:custGeom>
              <a:gdLst>
                <a:gd name="T0" fmla="*/ 3 w 18"/>
                <a:gd name="T1" fmla="*/ 8 h 18"/>
                <a:gd name="T2" fmla="*/ 4 w 18"/>
                <a:gd name="T3" fmla="*/ 5 h 18"/>
                <a:gd name="T4" fmla="*/ 5 w 18"/>
                <a:gd name="T5" fmla="*/ 8 h 18"/>
                <a:gd name="T6" fmla="*/ 4 w 18"/>
                <a:gd name="T7" fmla="*/ 5 h 18"/>
                <a:gd name="T8" fmla="*/ 3 w 18"/>
                <a:gd name="T9" fmla="*/ 8 h 18"/>
                <a:gd name="T10" fmla="*/ 0 w 18"/>
                <a:gd name="T11" fmla="*/ 5 h 18"/>
                <a:gd name="T12" fmla="*/ 8 w 18"/>
                <a:gd name="T13" fmla="*/ 0 h 18"/>
                <a:gd name="T14" fmla="*/ 18 w 18"/>
                <a:gd name="T15" fmla="*/ 13 h 18"/>
                <a:gd name="T16" fmla="*/ 11 w 18"/>
                <a:gd name="T17" fmla="*/ 18 h 18"/>
                <a:gd name="T18" fmla="*/ 3 w 18"/>
                <a:gd name="T19" fmla="*/ 8 h 18"/>
                <a:gd name="T20" fmla="*/ 3 w 18"/>
                <a:gd name="T21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8" y="0"/>
                  </a:lnTo>
                  <a:lnTo>
                    <a:pt x="18" y="13"/>
                  </a:lnTo>
                  <a:lnTo>
                    <a:pt x="11" y="1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504"/>
            <p:cNvSpPr/>
            <p:nvPr/>
          </p:nvSpPr>
          <p:spPr bwMode="auto">
            <a:xfrm>
              <a:off x="4370389" y="631826"/>
              <a:ext cx="55563" cy="30163"/>
            </a:xfrm>
            <a:custGeom>
              <a:gdLst>
                <a:gd name="T0" fmla="*/ 16 w 32"/>
                <a:gd name="T1" fmla="*/ 11 h 17"/>
                <a:gd name="T2" fmla="*/ 15 w 32"/>
                <a:gd name="T3" fmla="*/ 9 h 17"/>
                <a:gd name="T4" fmla="*/ 15 w 32"/>
                <a:gd name="T5" fmla="*/ 9 h 17"/>
                <a:gd name="T6" fmla="*/ 5 w 32"/>
                <a:gd name="T7" fmla="*/ 16 h 17"/>
                <a:gd name="T8" fmla="*/ 5 w 32"/>
                <a:gd name="T9" fmla="*/ 16 h 17"/>
                <a:gd name="T10" fmla="*/ 4 w 32"/>
                <a:gd name="T11" fmla="*/ 16 h 17"/>
                <a:gd name="T12" fmla="*/ 4 w 32"/>
                <a:gd name="T13" fmla="*/ 16 h 17"/>
                <a:gd name="T14" fmla="*/ 0 w 32"/>
                <a:gd name="T15" fmla="*/ 14 h 17"/>
                <a:gd name="T16" fmla="*/ 0 w 32"/>
                <a:gd name="T17" fmla="*/ 14 h 17"/>
                <a:gd name="T18" fmla="*/ 0 w 32"/>
                <a:gd name="T19" fmla="*/ 11 h 17"/>
                <a:gd name="T20" fmla="*/ 0 w 32"/>
                <a:gd name="T21" fmla="*/ 11 h 17"/>
                <a:gd name="T22" fmla="*/ 1 w 32"/>
                <a:gd name="T23" fmla="*/ 3 h 17"/>
                <a:gd name="T24" fmla="*/ 1 w 32"/>
                <a:gd name="T25" fmla="*/ 3 h 17"/>
                <a:gd name="T26" fmla="*/ 1 w 32"/>
                <a:gd name="T27" fmla="*/ 3 h 17"/>
                <a:gd name="T28" fmla="*/ 5 w 32"/>
                <a:gd name="T29" fmla="*/ 4 h 17"/>
                <a:gd name="T30" fmla="*/ 4 w 32"/>
                <a:gd name="T31" fmla="*/ 11 h 17"/>
                <a:gd name="T32" fmla="*/ 4 w 32"/>
                <a:gd name="T33" fmla="*/ 11 h 17"/>
                <a:gd name="T34" fmla="*/ 4 w 32"/>
                <a:gd name="T35" fmla="*/ 12 h 17"/>
                <a:gd name="T36" fmla="*/ 4 w 32"/>
                <a:gd name="T37" fmla="*/ 12 h 17"/>
                <a:gd name="T38" fmla="*/ 4 w 32"/>
                <a:gd name="T39" fmla="*/ 12 h 17"/>
                <a:gd name="T40" fmla="*/ 4 w 32"/>
                <a:gd name="T41" fmla="*/ 12 h 17"/>
                <a:gd name="T42" fmla="*/ 4 w 32"/>
                <a:gd name="T43" fmla="*/ 12 h 17"/>
                <a:gd name="T44" fmla="*/ 4 w 32"/>
                <a:gd name="T45" fmla="*/ 12 h 17"/>
                <a:gd name="T46" fmla="*/ 4 w 32"/>
                <a:gd name="T47" fmla="*/ 12 h 17"/>
                <a:gd name="T48" fmla="*/ 4 w 32"/>
                <a:gd name="T49" fmla="*/ 12 h 17"/>
                <a:gd name="T50" fmla="*/ 11 w 32"/>
                <a:gd name="T51" fmla="*/ 8 h 17"/>
                <a:gd name="T52" fmla="*/ 11 w 32"/>
                <a:gd name="T53" fmla="*/ 8 h 17"/>
                <a:gd name="T54" fmla="*/ 14 w 32"/>
                <a:gd name="T55" fmla="*/ 4 h 17"/>
                <a:gd name="T56" fmla="*/ 14 w 32"/>
                <a:gd name="T57" fmla="*/ 4 h 17"/>
                <a:gd name="T58" fmla="*/ 16 w 32"/>
                <a:gd name="T59" fmla="*/ 0 h 17"/>
                <a:gd name="T60" fmla="*/ 17 w 32"/>
                <a:gd name="T61" fmla="*/ 4 h 17"/>
                <a:gd name="T62" fmla="*/ 20 w 32"/>
                <a:gd name="T63" fmla="*/ 9 h 17"/>
                <a:gd name="T64" fmla="*/ 20 w 32"/>
                <a:gd name="T65" fmla="*/ 9 h 17"/>
                <a:gd name="T66" fmla="*/ 25 w 32"/>
                <a:gd name="T67" fmla="*/ 13 h 17"/>
                <a:gd name="T68" fmla="*/ 25 w 32"/>
                <a:gd name="T69" fmla="*/ 13 h 17"/>
                <a:gd name="T70" fmla="*/ 25 w 32"/>
                <a:gd name="T71" fmla="*/ 13 h 17"/>
                <a:gd name="T72" fmla="*/ 25 w 32"/>
                <a:gd name="T73" fmla="*/ 13 h 17"/>
                <a:gd name="T74" fmla="*/ 28 w 32"/>
                <a:gd name="T75" fmla="*/ 5 h 17"/>
                <a:gd name="T76" fmla="*/ 28 w 32"/>
                <a:gd name="T77" fmla="*/ 5 h 17"/>
                <a:gd name="T78" fmla="*/ 28 w 32"/>
                <a:gd name="T79" fmla="*/ 3 h 17"/>
                <a:gd name="T80" fmla="*/ 28 w 32"/>
                <a:gd name="T81" fmla="*/ 3 h 17"/>
                <a:gd name="T82" fmla="*/ 32 w 32"/>
                <a:gd name="T83" fmla="*/ 3 h 17"/>
                <a:gd name="T84" fmla="*/ 32 w 32"/>
                <a:gd name="T85" fmla="*/ 5 h 17"/>
                <a:gd name="T86" fmla="*/ 32 w 32"/>
                <a:gd name="T87" fmla="*/ 5 h 17"/>
                <a:gd name="T88" fmla="*/ 26 w 32"/>
                <a:gd name="T89" fmla="*/ 16 h 17"/>
                <a:gd name="T90" fmla="*/ 26 w 32"/>
                <a:gd name="T91" fmla="*/ 16 h 17"/>
                <a:gd name="T92" fmla="*/ 25 w 32"/>
                <a:gd name="T93" fmla="*/ 17 h 17"/>
                <a:gd name="T94" fmla="*/ 25 w 32"/>
                <a:gd name="T95" fmla="*/ 17 h 17"/>
                <a:gd name="T96" fmla="*/ 16 w 32"/>
                <a:gd name="T97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7">
                  <a:moveTo>
                    <a:pt x="16" y="11"/>
                  </a:move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2"/>
                    <a:pt x="10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1"/>
                    <a:pt x="23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2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8"/>
                    <a:pt x="32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6"/>
                    <a:pt x="18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505"/>
            <p:cNvSpPr>
              <a:spLocks noEditPoints="1"/>
            </p:cNvSpPr>
            <p:nvPr/>
          </p:nvSpPr>
          <p:spPr bwMode="auto">
            <a:xfrm>
              <a:off x="4365627" y="623889"/>
              <a:ext cx="63500" cy="41275"/>
            </a:xfrm>
            <a:custGeom>
              <a:gdLst>
                <a:gd name="T0" fmla="*/ 6 w 36"/>
                <a:gd name="T1" fmla="*/ 23 h 24"/>
                <a:gd name="T2" fmla="*/ 1 w 36"/>
                <a:gd name="T3" fmla="*/ 20 h 24"/>
                <a:gd name="T4" fmla="*/ 1 w 36"/>
                <a:gd name="T5" fmla="*/ 7 h 24"/>
                <a:gd name="T6" fmla="*/ 8 w 36"/>
                <a:gd name="T7" fmla="*/ 7 h 24"/>
                <a:gd name="T8" fmla="*/ 8 w 36"/>
                <a:gd name="T9" fmla="*/ 7 h 24"/>
                <a:gd name="T10" fmla="*/ 8 w 36"/>
                <a:gd name="T11" fmla="*/ 7 h 24"/>
                <a:gd name="T12" fmla="*/ 9 w 36"/>
                <a:gd name="T13" fmla="*/ 9 h 24"/>
                <a:gd name="T14" fmla="*/ 9 w 36"/>
                <a:gd name="T15" fmla="*/ 10 h 24"/>
                <a:gd name="T16" fmla="*/ 8 w 36"/>
                <a:gd name="T17" fmla="*/ 12 h 24"/>
                <a:gd name="T18" fmla="*/ 11 w 36"/>
                <a:gd name="T19" fmla="*/ 12 h 24"/>
                <a:gd name="T20" fmla="*/ 21 w 36"/>
                <a:gd name="T21" fmla="*/ 8 h 24"/>
                <a:gd name="T22" fmla="*/ 21 w 36"/>
                <a:gd name="T23" fmla="*/ 8 h 24"/>
                <a:gd name="T24" fmla="*/ 23 w 36"/>
                <a:gd name="T25" fmla="*/ 12 h 24"/>
                <a:gd name="T26" fmla="*/ 27 w 36"/>
                <a:gd name="T27" fmla="*/ 16 h 24"/>
                <a:gd name="T28" fmla="*/ 28 w 36"/>
                <a:gd name="T29" fmla="*/ 14 h 24"/>
                <a:gd name="T30" fmla="*/ 28 w 36"/>
                <a:gd name="T31" fmla="*/ 10 h 24"/>
                <a:gd name="T32" fmla="*/ 36 w 36"/>
                <a:gd name="T33" fmla="*/ 6 h 24"/>
                <a:gd name="T34" fmla="*/ 36 w 36"/>
                <a:gd name="T35" fmla="*/ 8 h 24"/>
                <a:gd name="T36" fmla="*/ 29 w 36"/>
                <a:gd name="T37" fmla="*/ 23 h 24"/>
                <a:gd name="T38" fmla="*/ 27 w 36"/>
                <a:gd name="T39" fmla="*/ 20 h 24"/>
                <a:gd name="T40" fmla="*/ 28 w 36"/>
                <a:gd name="T41" fmla="*/ 20 h 24"/>
                <a:gd name="T42" fmla="*/ 27 w 36"/>
                <a:gd name="T43" fmla="*/ 20 h 24"/>
                <a:gd name="T44" fmla="*/ 23 w 36"/>
                <a:gd name="T45" fmla="*/ 18 h 24"/>
                <a:gd name="T46" fmla="*/ 5 w 36"/>
                <a:gd name="T47" fmla="*/ 19 h 24"/>
                <a:gd name="T48" fmla="*/ 4 w 36"/>
                <a:gd name="T49" fmla="*/ 19 h 24"/>
                <a:gd name="T50" fmla="*/ 4 w 36"/>
                <a:gd name="T51" fmla="*/ 19 h 24"/>
                <a:gd name="T52" fmla="*/ 32 w 36"/>
                <a:gd name="T53" fmla="*/ 13 h 24"/>
                <a:gd name="T54" fmla="*/ 4 w 36"/>
                <a:gd name="T55" fmla="*/ 16 h 24"/>
                <a:gd name="T56" fmla="*/ 4 w 36"/>
                <a:gd name="T57" fmla="*/ 17 h 24"/>
                <a:gd name="T58" fmla="*/ 22 w 36"/>
                <a:gd name="T59" fmla="*/ 17 h 24"/>
                <a:gd name="T60" fmla="*/ 15 w 36"/>
                <a:gd name="T61" fmla="*/ 12 h 24"/>
                <a:gd name="T62" fmla="*/ 18 w 36"/>
                <a:gd name="T63" fmla="*/ 16 h 24"/>
                <a:gd name="T64" fmla="*/ 19 w 36"/>
                <a:gd name="T65" fmla="*/ 12 h 24"/>
                <a:gd name="T66" fmla="*/ 17 w 36"/>
                <a:gd name="T67" fmla="*/ 10 h 24"/>
                <a:gd name="T68" fmla="*/ 17 w 36"/>
                <a:gd name="T69" fmla="*/ 10 h 24"/>
                <a:gd name="T70" fmla="*/ 17 w 36"/>
                <a:gd name="T71" fmla="*/ 10 h 24"/>
                <a:gd name="T72" fmla="*/ 17 w 36"/>
                <a:gd name="T73" fmla="*/ 10 h 24"/>
                <a:gd name="T74" fmla="*/ 16 w 36"/>
                <a:gd name="T75" fmla="*/ 12 h 24"/>
                <a:gd name="T76" fmla="*/ 4 w 36"/>
                <a:gd name="T77" fmla="*/ 12 h 24"/>
                <a:gd name="T78" fmla="*/ 5 w 36"/>
                <a:gd name="T79" fmla="*/ 10 h 24"/>
                <a:gd name="T80" fmla="*/ 19 w 36"/>
                <a:gd name="T81" fmla="*/ 11 h 24"/>
                <a:gd name="T82" fmla="*/ 18 w 36"/>
                <a:gd name="T83" fmla="*/ 11 h 24"/>
                <a:gd name="T84" fmla="*/ 18 w 36"/>
                <a:gd name="T85" fmla="*/ 10 h 24"/>
                <a:gd name="T86" fmla="*/ 18 w 36"/>
                <a:gd name="T87" fmla="*/ 10 h 24"/>
                <a:gd name="T88" fmla="*/ 18 w 36"/>
                <a:gd name="T89" fmla="*/ 10 h 24"/>
                <a:gd name="T90" fmla="*/ 18 w 36"/>
                <a:gd name="T91" fmla="*/ 10 h 24"/>
                <a:gd name="T92" fmla="*/ 17 w 36"/>
                <a:gd name="T93" fmla="*/ 10 h 24"/>
                <a:gd name="T94" fmla="*/ 18 w 36"/>
                <a:gd name="T95" fmla="*/ 10 h 24"/>
                <a:gd name="T96" fmla="*/ 8 w 36"/>
                <a:gd name="T97" fmla="*/ 7 h 24"/>
                <a:gd name="T98" fmla="*/ 8 w 36"/>
                <a:gd name="T99" fmla="*/ 7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24">
                  <a:moveTo>
                    <a:pt x="17" y="17"/>
                  </a:moveTo>
                  <a:cubicBezTo>
                    <a:pt x="15" y="20"/>
                    <a:pt x="11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4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6" y="21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3"/>
                    <a:pt x="19" y="20"/>
                    <a:pt x="17" y="17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20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6" y="20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1" y="15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22" y="17"/>
                  </a:move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7"/>
                  </a:cubicBezTo>
                  <a:close/>
                  <a:moveTo>
                    <a:pt x="14" y="14"/>
                  </a:move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4" y="1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2"/>
                  </a:moveTo>
                  <a:cubicBezTo>
                    <a:pt x="18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506"/>
            <p:cNvSpPr/>
            <p:nvPr/>
          </p:nvSpPr>
          <p:spPr bwMode="auto">
            <a:xfrm>
              <a:off x="4394202" y="617539"/>
              <a:ext cx="6350" cy="19050"/>
            </a:xfrm>
            <a:custGeom>
              <a:gdLst>
                <a:gd name="T0" fmla="*/ 0 w 4"/>
                <a:gd name="T1" fmla="*/ 12 h 12"/>
                <a:gd name="T2" fmla="*/ 0 w 4"/>
                <a:gd name="T3" fmla="*/ 0 h 12"/>
                <a:gd name="T4" fmla="*/ 4 w 4"/>
                <a:gd name="T5" fmla="*/ 0 h 12"/>
                <a:gd name="T6" fmla="*/ 4 w 4"/>
                <a:gd name="T7" fmla="*/ 12 h 12"/>
                <a:gd name="T8" fmla="*/ 0 w 4"/>
                <a:gd name="T9" fmla="*/ 12 h 12"/>
                <a:gd name="T10" fmla="*/ 0 w 4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507"/>
            <p:cNvSpPr>
              <a:spLocks noEditPoints="1"/>
            </p:cNvSpPr>
            <p:nvPr/>
          </p:nvSpPr>
          <p:spPr bwMode="auto">
            <a:xfrm>
              <a:off x="4391027" y="614364"/>
              <a:ext cx="12700" cy="26988"/>
            </a:xfrm>
            <a:custGeom>
              <a:gdLst>
                <a:gd name="T0" fmla="*/ 6 w 8"/>
                <a:gd name="T1" fmla="*/ 17 h 17"/>
                <a:gd name="T2" fmla="*/ 2 w 8"/>
                <a:gd name="T3" fmla="*/ 17 h 17"/>
                <a:gd name="T4" fmla="*/ 2 w 8"/>
                <a:gd name="T5" fmla="*/ 14 h 17"/>
                <a:gd name="T6" fmla="*/ 4 w 8"/>
                <a:gd name="T7" fmla="*/ 14 h 17"/>
                <a:gd name="T8" fmla="*/ 2 w 8"/>
                <a:gd name="T9" fmla="*/ 14 h 17"/>
                <a:gd name="T10" fmla="*/ 2 w 8"/>
                <a:gd name="T11" fmla="*/ 17 h 17"/>
                <a:gd name="T12" fmla="*/ 0 w 8"/>
                <a:gd name="T13" fmla="*/ 17 h 17"/>
                <a:gd name="T14" fmla="*/ 0 w 8"/>
                <a:gd name="T15" fmla="*/ 0 h 17"/>
                <a:gd name="T16" fmla="*/ 8 w 8"/>
                <a:gd name="T17" fmla="*/ 0 h 17"/>
                <a:gd name="T18" fmla="*/ 8 w 8"/>
                <a:gd name="T19" fmla="*/ 17 h 17"/>
                <a:gd name="T20" fmla="*/ 6 w 8"/>
                <a:gd name="T21" fmla="*/ 17 h 17"/>
                <a:gd name="T22" fmla="*/ 6 w 8"/>
                <a:gd name="T23" fmla="*/ 17 h 17"/>
                <a:gd name="T24" fmla="*/ 4 w 8"/>
                <a:gd name="T25" fmla="*/ 12 h 17"/>
                <a:gd name="T26" fmla="*/ 4 w 8"/>
                <a:gd name="T27" fmla="*/ 5 h 17"/>
                <a:gd name="T28" fmla="*/ 4 w 8"/>
                <a:gd name="T29" fmla="*/ 12 h 17"/>
                <a:gd name="T30" fmla="*/ 4 w 8"/>
                <a:gd name="T31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">
                  <a:moveTo>
                    <a:pt x="6" y="17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4" y="12"/>
                  </a:move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08"/>
            <p:cNvSpPr>
              <a:spLocks noEditPoints="1"/>
            </p:cNvSpPr>
            <p:nvPr/>
          </p:nvSpPr>
          <p:spPr bwMode="auto">
            <a:xfrm>
              <a:off x="4381502" y="646114"/>
              <a:ext cx="49213" cy="176213"/>
            </a:xfrm>
            <a:custGeom>
              <a:gdLst>
                <a:gd name="T0" fmla="*/ 0 w 31"/>
                <a:gd name="T1" fmla="*/ 87 h 111"/>
                <a:gd name="T2" fmla="*/ 0 w 31"/>
                <a:gd name="T3" fmla="*/ 87 h 111"/>
                <a:gd name="T4" fmla="*/ 7 w 31"/>
                <a:gd name="T5" fmla="*/ 1 h 111"/>
                <a:gd name="T6" fmla="*/ 11 w 31"/>
                <a:gd name="T7" fmla="*/ 0 h 111"/>
                <a:gd name="T8" fmla="*/ 31 w 31"/>
                <a:gd name="T9" fmla="*/ 82 h 111"/>
                <a:gd name="T10" fmla="*/ 18 w 31"/>
                <a:gd name="T11" fmla="*/ 111 h 111"/>
                <a:gd name="T12" fmla="*/ 0 w 31"/>
                <a:gd name="T13" fmla="*/ 87 h 111"/>
                <a:gd name="T14" fmla="*/ 0 w 31"/>
                <a:gd name="T15" fmla="*/ 87 h 111"/>
                <a:gd name="T16" fmla="*/ 17 w 31"/>
                <a:gd name="T17" fmla="*/ 102 h 111"/>
                <a:gd name="T18" fmla="*/ 25 w 31"/>
                <a:gd name="T19" fmla="*/ 81 h 111"/>
                <a:gd name="T20" fmla="*/ 10 w 31"/>
                <a:gd name="T21" fmla="*/ 15 h 111"/>
                <a:gd name="T22" fmla="*/ 5 w 31"/>
                <a:gd name="T23" fmla="*/ 84 h 111"/>
                <a:gd name="T24" fmla="*/ 17 w 31"/>
                <a:gd name="T25" fmla="*/ 102 h 111"/>
                <a:gd name="T26" fmla="*/ 17 w 31"/>
                <a:gd name="T27" fmla="*/ 102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0">
                  <a:moveTo>
                    <a:pt x="0" y="87"/>
                  </a:moveTo>
                  <a:lnTo>
                    <a:pt x="0" y="8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31" y="82"/>
                  </a:lnTo>
                  <a:lnTo>
                    <a:pt x="18" y="111"/>
                  </a:lnTo>
                  <a:lnTo>
                    <a:pt x="0" y="87"/>
                  </a:lnTo>
                  <a:lnTo>
                    <a:pt x="0" y="87"/>
                  </a:lnTo>
                  <a:close/>
                  <a:moveTo>
                    <a:pt x="17" y="102"/>
                  </a:moveTo>
                  <a:lnTo>
                    <a:pt x="25" y="81"/>
                  </a:lnTo>
                  <a:lnTo>
                    <a:pt x="10" y="15"/>
                  </a:lnTo>
                  <a:lnTo>
                    <a:pt x="5" y="84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09"/>
            <p:cNvSpPr>
              <a:spLocks noEditPoints="1"/>
            </p:cNvSpPr>
            <p:nvPr/>
          </p:nvSpPr>
          <p:spPr bwMode="auto">
            <a:xfrm>
              <a:off x="4378327" y="642939"/>
              <a:ext cx="55563" cy="187325"/>
            </a:xfrm>
            <a:custGeom>
              <a:gdLst>
                <a:gd name="T0" fmla="*/ 1 w 35"/>
                <a:gd name="T1" fmla="*/ 91 h 118"/>
                <a:gd name="T2" fmla="*/ 0 w 35"/>
                <a:gd name="T3" fmla="*/ 91 h 118"/>
                <a:gd name="T4" fmla="*/ 7 w 35"/>
                <a:gd name="T5" fmla="*/ 1 h 118"/>
                <a:gd name="T6" fmla="*/ 14 w 35"/>
                <a:gd name="T7" fmla="*/ 0 h 118"/>
                <a:gd name="T8" fmla="*/ 35 w 35"/>
                <a:gd name="T9" fmla="*/ 84 h 118"/>
                <a:gd name="T10" fmla="*/ 20 w 35"/>
                <a:gd name="T11" fmla="*/ 118 h 118"/>
                <a:gd name="T12" fmla="*/ 1 w 35"/>
                <a:gd name="T13" fmla="*/ 91 h 118"/>
                <a:gd name="T14" fmla="*/ 1 w 35"/>
                <a:gd name="T15" fmla="*/ 91 h 118"/>
                <a:gd name="T16" fmla="*/ 19 w 35"/>
                <a:gd name="T17" fmla="*/ 108 h 118"/>
                <a:gd name="T18" fmla="*/ 21 w 35"/>
                <a:gd name="T19" fmla="*/ 105 h 118"/>
                <a:gd name="T20" fmla="*/ 19 w 35"/>
                <a:gd name="T21" fmla="*/ 108 h 118"/>
                <a:gd name="T22" fmla="*/ 19 w 35"/>
                <a:gd name="T23" fmla="*/ 108 h 118"/>
                <a:gd name="T24" fmla="*/ 19 w 35"/>
                <a:gd name="T25" fmla="*/ 108 h 118"/>
                <a:gd name="T26" fmla="*/ 19 w 35"/>
                <a:gd name="T27" fmla="*/ 104 h 118"/>
                <a:gd name="T28" fmla="*/ 21 w 35"/>
                <a:gd name="T29" fmla="*/ 103 h 118"/>
                <a:gd name="T30" fmla="*/ 19 w 35"/>
                <a:gd name="T31" fmla="*/ 104 h 118"/>
                <a:gd name="T32" fmla="*/ 19 w 35"/>
                <a:gd name="T33" fmla="*/ 104 h 118"/>
                <a:gd name="T34" fmla="*/ 15 w 35"/>
                <a:gd name="T35" fmla="*/ 104 h 118"/>
                <a:gd name="T36" fmla="*/ 4 w 35"/>
                <a:gd name="T37" fmla="*/ 86 h 118"/>
                <a:gd name="T38" fmla="*/ 10 w 35"/>
                <a:gd name="T39" fmla="*/ 17 h 118"/>
                <a:gd name="T40" fmla="*/ 14 w 35"/>
                <a:gd name="T41" fmla="*/ 16 h 118"/>
                <a:gd name="T42" fmla="*/ 11 w 35"/>
                <a:gd name="T43" fmla="*/ 5 h 118"/>
                <a:gd name="T44" fmla="*/ 11 w 35"/>
                <a:gd name="T45" fmla="*/ 5 h 118"/>
                <a:gd name="T46" fmla="*/ 4 w 35"/>
                <a:gd name="T47" fmla="*/ 86 h 118"/>
                <a:gd name="T48" fmla="*/ 15 w 35"/>
                <a:gd name="T49" fmla="*/ 104 h 118"/>
                <a:gd name="T50" fmla="*/ 15 w 35"/>
                <a:gd name="T51" fmla="*/ 104 h 118"/>
                <a:gd name="T52" fmla="*/ 9 w 35"/>
                <a:gd name="T53" fmla="*/ 85 h 118"/>
                <a:gd name="T54" fmla="*/ 19 w 35"/>
                <a:gd name="T55" fmla="*/ 100 h 118"/>
                <a:gd name="T56" fmla="*/ 25 w 35"/>
                <a:gd name="T57" fmla="*/ 83 h 118"/>
                <a:gd name="T58" fmla="*/ 13 w 35"/>
                <a:gd name="T59" fmla="*/ 32 h 118"/>
                <a:gd name="T60" fmla="*/ 9 w 35"/>
                <a:gd name="T61" fmla="*/ 85 h 118"/>
                <a:gd name="T62" fmla="*/ 9 w 35"/>
                <a:gd name="T63" fmla="*/ 85 h 118"/>
                <a:gd name="T64" fmla="*/ 2 w 35"/>
                <a:gd name="T65" fmla="*/ 89 h 118"/>
                <a:gd name="T66" fmla="*/ 1 w 35"/>
                <a:gd name="T67" fmla="*/ 90 h 118"/>
                <a:gd name="T68" fmla="*/ 2 w 35"/>
                <a:gd name="T69" fmla="*/ 89 h 118"/>
                <a:gd name="T70" fmla="*/ 2 w 35"/>
                <a:gd name="T71" fmla="*/ 89 h 118"/>
                <a:gd name="T72" fmla="*/ 2 w 35"/>
                <a:gd name="T73" fmla="*/ 89 h 118"/>
                <a:gd name="T74" fmla="*/ 2 w 35"/>
                <a:gd name="T75" fmla="*/ 89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18">
                  <a:moveTo>
                    <a:pt x="1" y="91"/>
                  </a:moveTo>
                  <a:lnTo>
                    <a:pt x="0" y="9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35" y="84"/>
                  </a:lnTo>
                  <a:lnTo>
                    <a:pt x="20" y="118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19" y="108"/>
                  </a:moveTo>
                  <a:lnTo>
                    <a:pt x="21" y="105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close/>
                  <a:moveTo>
                    <a:pt x="19" y="104"/>
                  </a:moveTo>
                  <a:lnTo>
                    <a:pt x="21" y="103"/>
                  </a:lnTo>
                  <a:lnTo>
                    <a:pt x="19" y="104"/>
                  </a:lnTo>
                  <a:lnTo>
                    <a:pt x="19" y="104"/>
                  </a:lnTo>
                  <a:close/>
                  <a:moveTo>
                    <a:pt x="15" y="104"/>
                  </a:moveTo>
                  <a:lnTo>
                    <a:pt x="4" y="86"/>
                  </a:lnTo>
                  <a:lnTo>
                    <a:pt x="10" y="17"/>
                  </a:lnTo>
                  <a:lnTo>
                    <a:pt x="14" y="1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" y="86"/>
                  </a:lnTo>
                  <a:lnTo>
                    <a:pt x="15" y="104"/>
                  </a:lnTo>
                  <a:lnTo>
                    <a:pt x="15" y="104"/>
                  </a:lnTo>
                  <a:close/>
                  <a:moveTo>
                    <a:pt x="9" y="85"/>
                  </a:moveTo>
                  <a:lnTo>
                    <a:pt x="19" y="100"/>
                  </a:lnTo>
                  <a:lnTo>
                    <a:pt x="25" y="83"/>
                  </a:lnTo>
                  <a:lnTo>
                    <a:pt x="13" y="32"/>
                  </a:ln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" y="89"/>
                  </a:moveTo>
                  <a:lnTo>
                    <a:pt x="1" y="90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10"/>
            <p:cNvSpPr>
              <a:spLocks noEditPoints="1"/>
            </p:cNvSpPr>
            <p:nvPr/>
          </p:nvSpPr>
          <p:spPr bwMode="auto">
            <a:xfrm>
              <a:off x="4324352" y="628651"/>
              <a:ext cx="149225" cy="238125"/>
            </a:xfrm>
            <a:custGeom>
              <a:gdLst>
                <a:gd name="T0" fmla="*/ 13 w 86"/>
                <a:gd name="T1" fmla="*/ 109 h 137"/>
                <a:gd name="T2" fmla="*/ 0 w 86"/>
                <a:gd name="T3" fmla="*/ 52 h 137"/>
                <a:gd name="T4" fmla="*/ 0 w 86"/>
                <a:gd name="T5" fmla="*/ 52 h 137"/>
                <a:gd name="T6" fmla="*/ 13 w 86"/>
                <a:gd name="T7" fmla="*/ 12 h 137"/>
                <a:gd name="T8" fmla="*/ 13 w 86"/>
                <a:gd name="T9" fmla="*/ 12 h 137"/>
                <a:gd name="T10" fmla="*/ 42 w 86"/>
                <a:gd name="T11" fmla="*/ 0 h 137"/>
                <a:gd name="T12" fmla="*/ 42 w 86"/>
                <a:gd name="T13" fmla="*/ 0 h 137"/>
                <a:gd name="T14" fmla="*/ 71 w 86"/>
                <a:gd name="T15" fmla="*/ 11 h 137"/>
                <a:gd name="T16" fmla="*/ 71 w 86"/>
                <a:gd name="T17" fmla="*/ 11 h 137"/>
                <a:gd name="T18" fmla="*/ 86 w 86"/>
                <a:gd name="T19" fmla="*/ 51 h 137"/>
                <a:gd name="T20" fmla="*/ 86 w 86"/>
                <a:gd name="T21" fmla="*/ 51 h 137"/>
                <a:gd name="T22" fmla="*/ 72 w 86"/>
                <a:gd name="T23" fmla="*/ 108 h 137"/>
                <a:gd name="T24" fmla="*/ 72 w 86"/>
                <a:gd name="T25" fmla="*/ 108 h 137"/>
                <a:gd name="T26" fmla="*/ 42 w 86"/>
                <a:gd name="T27" fmla="*/ 137 h 137"/>
                <a:gd name="T28" fmla="*/ 42 w 86"/>
                <a:gd name="T29" fmla="*/ 137 h 137"/>
                <a:gd name="T30" fmla="*/ 13 w 86"/>
                <a:gd name="T31" fmla="*/ 109 h 137"/>
                <a:gd name="T32" fmla="*/ 68 w 86"/>
                <a:gd name="T33" fmla="*/ 107 h 137"/>
                <a:gd name="T34" fmla="*/ 82 w 86"/>
                <a:gd name="T35" fmla="*/ 51 h 137"/>
                <a:gd name="T36" fmla="*/ 82 w 86"/>
                <a:gd name="T37" fmla="*/ 51 h 137"/>
                <a:gd name="T38" fmla="*/ 42 w 86"/>
                <a:gd name="T39" fmla="*/ 4 h 137"/>
                <a:gd name="T40" fmla="*/ 42 w 86"/>
                <a:gd name="T41" fmla="*/ 4 h 137"/>
                <a:gd name="T42" fmla="*/ 4 w 86"/>
                <a:gd name="T43" fmla="*/ 52 h 137"/>
                <a:gd name="T44" fmla="*/ 4 w 86"/>
                <a:gd name="T45" fmla="*/ 52 h 137"/>
                <a:gd name="T46" fmla="*/ 17 w 86"/>
                <a:gd name="T47" fmla="*/ 107 h 137"/>
                <a:gd name="T48" fmla="*/ 17 w 86"/>
                <a:gd name="T49" fmla="*/ 107 h 137"/>
                <a:gd name="T50" fmla="*/ 42 w 86"/>
                <a:gd name="T51" fmla="*/ 133 h 137"/>
                <a:gd name="T52" fmla="*/ 42 w 86"/>
                <a:gd name="T53" fmla="*/ 133 h 137"/>
                <a:gd name="T54" fmla="*/ 68 w 86"/>
                <a:gd name="T55" fmla="*/ 10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7">
                  <a:moveTo>
                    <a:pt x="13" y="109"/>
                  </a:moveTo>
                  <a:cubicBezTo>
                    <a:pt x="5" y="93"/>
                    <a:pt x="0" y="7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2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3"/>
                    <a:pt x="3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3" y="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9"/>
                    <a:pt x="86" y="3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71"/>
                    <a:pt x="80" y="92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4" y="125"/>
                    <a:pt x="53" y="137"/>
                    <a:pt x="42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0" y="137"/>
                    <a:pt x="21" y="125"/>
                    <a:pt x="13" y="109"/>
                  </a:cubicBezTo>
                  <a:close/>
                  <a:moveTo>
                    <a:pt x="68" y="107"/>
                  </a:moveTo>
                  <a:cubicBezTo>
                    <a:pt x="76" y="91"/>
                    <a:pt x="82" y="7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14"/>
                    <a:pt x="6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5" y="15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71"/>
                    <a:pt x="9" y="92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24" y="123"/>
                    <a:pt x="34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0" y="133"/>
                    <a:pt x="60" y="123"/>
                    <a:pt x="6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11"/>
            <p:cNvSpPr>
              <a:spLocks noEditPoints="1"/>
            </p:cNvSpPr>
            <p:nvPr/>
          </p:nvSpPr>
          <p:spPr bwMode="auto">
            <a:xfrm>
              <a:off x="4321177" y="625476"/>
              <a:ext cx="157163" cy="244475"/>
            </a:xfrm>
            <a:custGeom>
              <a:gdLst>
                <a:gd name="T0" fmla="*/ 13 w 90"/>
                <a:gd name="T1" fmla="*/ 112 h 141"/>
                <a:gd name="T2" fmla="*/ 0 w 90"/>
                <a:gd name="T3" fmla="*/ 54 h 141"/>
                <a:gd name="T4" fmla="*/ 14 w 90"/>
                <a:gd name="T5" fmla="*/ 12 h 141"/>
                <a:gd name="T6" fmla="*/ 44 w 90"/>
                <a:gd name="T7" fmla="*/ 0 h 141"/>
                <a:gd name="T8" fmla="*/ 75 w 90"/>
                <a:gd name="T9" fmla="*/ 11 h 141"/>
                <a:gd name="T10" fmla="*/ 90 w 90"/>
                <a:gd name="T11" fmla="*/ 53 h 141"/>
                <a:gd name="T12" fmla="*/ 90 w 90"/>
                <a:gd name="T13" fmla="*/ 53 h 141"/>
                <a:gd name="T14" fmla="*/ 44 w 90"/>
                <a:gd name="T15" fmla="*/ 141 h 141"/>
                <a:gd name="T16" fmla="*/ 44 w 90"/>
                <a:gd name="T17" fmla="*/ 137 h 141"/>
                <a:gd name="T18" fmla="*/ 44 w 90"/>
                <a:gd name="T19" fmla="*/ 137 h 141"/>
                <a:gd name="T20" fmla="*/ 44 w 90"/>
                <a:gd name="T21" fmla="*/ 137 h 141"/>
                <a:gd name="T22" fmla="*/ 26 w 90"/>
                <a:gd name="T23" fmla="*/ 126 h 141"/>
                <a:gd name="T24" fmla="*/ 45 w 90"/>
                <a:gd name="T25" fmla="*/ 137 h 141"/>
                <a:gd name="T26" fmla="*/ 45 w 90"/>
                <a:gd name="T27" fmla="*/ 137 h 141"/>
                <a:gd name="T28" fmla="*/ 45 w 90"/>
                <a:gd name="T29" fmla="*/ 137 h 141"/>
                <a:gd name="T30" fmla="*/ 86 w 90"/>
                <a:gd name="T31" fmla="*/ 54 h 141"/>
                <a:gd name="T32" fmla="*/ 72 w 90"/>
                <a:gd name="T33" fmla="*/ 110 h 141"/>
                <a:gd name="T34" fmla="*/ 44 w 90"/>
                <a:gd name="T35" fmla="*/ 133 h 141"/>
                <a:gd name="T36" fmla="*/ 69 w 90"/>
                <a:gd name="T37" fmla="*/ 108 h 141"/>
                <a:gd name="T38" fmla="*/ 69 w 90"/>
                <a:gd name="T39" fmla="*/ 108 h 141"/>
                <a:gd name="T40" fmla="*/ 82 w 90"/>
                <a:gd name="T41" fmla="*/ 53 h 141"/>
                <a:gd name="T42" fmla="*/ 82 w 90"/>
                <a:gd name="T43" fmla="*/ 53 h 141"/>
                <a:gd name="T44" fmla="*/ 8 w 90"/>
                <a:gd name="T45" fmla="*/ 54 h 141"/>
                <a:gd name="T46" fmla="*/ 8 w 90"/>
                <a:gd name="T47" fmla="*/ 55 h 141"/>
                <a:gd name="T48" fmla="*/ 44 w 90"/>
                <a:gd name="T49" fmla="*/ 133 h 141"/>
                <a:gd name="T50" fmla="*/ 26 w 90"/>
                <a:gd name="T51" fmla="*/ 126 h 141"/>
                <a:gd name="T52" fmla="*/ 26 w 90"/>
                <a:gd name="T53" fmla="*/ 126 h 141"/>
                <a:gd name="T54" fmla="*/ 26 w 90"/>
                <a:gd name="T55" fmla="*/ 125 h 141"/>
                <a:gd name="T56" fmla="*/ 26 w 90"/>
                <a:gd name="T57" fmla="*/ 125 h 141"/>
                <a:gd name="T58" fmla="*/ 19 w 90"/>
                <a:gd name="T59" fmla="*/ 115 h 141"/>
                <a:gd name="T60" fmla="*/ 19 w 90"/>
                <a:gd name="T61" fmla="*/ 115 h 141"/>
                <a:gd name="T62" fmla="*/ 17 w 90"/>
                <a:gd name="T63" fmla="*/ 110 h 141"/>
                <a:gd name="T64" fmla="*/ 17 w 90"/>
                <a:gd name="T65" fmla="*/ 110 h 141"/>
                <a:gd name="T66" fmla="*/ 4 w 90"/>
                <a:gd name="T67" fmla="*/ 54 h 141"/>
                <a:gd name="T68" fmla="*/ 41 w 90"/>
                <a:gd name="T69" fmla="*/ 4 h 141"/>
                <a:gd name="T70" fmla="*/ 4 w 90"/>
                <a:gd name="T71" fmla="*/ 54 h 141"/>
                <a:gd name="T72" fmla="*/ 86 w 90"/>
                <a:gd name="T73" fmla="*/ 53 h 141"/>
                <a:gd name="T74" fmla="*/ 86 w 90"/>
                <a:gd name="T75" fmla="*/ 53 h 141"/>
                <a:gd name="T76" fmla="*/ 78 w 90"/>
                <a:gd name="T77" fmla="*/ 22 h 141"/>
                <a:gd name="T78" fmla="*/ 59 w 90"/>
                <a:gd name="T79" fmla="*/ 7 h 141"/>
                <a:gd name="T80" fmla="*/ 59 w 90"/>
                <a:gd name="T81" fmla="*/ 7 h 141"/>
                <a:gd name="T82" fmla="*/ 59 w 90"/>
                <a:gd name="T83" fmla="*/ 7 h 141"/>
                <a:gd name="T84" fmla="*/ 58 w 90"/>
                <a:gd name="T85" fmla="*/ 6 h 141"/>
                <a:gd name="T86" fmla="*/ 58 w 90"/>
                <a:gd name="T87" fmla="*/ 6 h 141"/>
                <a:gd name="T88" fmla="*/ 58 w 90"/>
                <a:gd name="T89" fmla="*/ 6 h 141"/>
                <a:gd name="T90" fmla="*/ 58 w 90"/>
                <a:gd name="T91" fmla="*/ 6 h 141"/>
                <a:gd name="T92" fmla="*/ 42 w 90"/>
                <a:gd name="T93" fmla="*/ 4 h 141"/>
                <a:gd name="T94" fmla="*/ 42 w 90"/>
                <a:gd name="T95" fmla="*/ 4 h 141"/>
                <a:gd name="T96" fmla="*/ 42 w 90"/>
                <a:gd name="T97" fmla="*/ 4 h 141"/>
                <a:gd name="T98" fmla="*/ 42 w 90"/>
                <a:gd name="T99" fmla="*/ 4 h 141"/>
                <a:gd name="T100" fmla="*/ 43 w 90"/>
                <a:gd name="T101" fmla="*/ 4 h 141"/>
                <a:gd name="T102" fmla="*/ 43 w 90"/>
                <a:gd name="T103" fmla="*/ 4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41">
                  <a:moveTo>
                    <a:pt x="13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6" y="95"/>
                    <a:pt x="0" y="7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4"/>
                    <a:pt x="6" y="2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3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6" y="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4" y="20"/>
                    <a:pt x="90" y="3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73"/>
                    <a:pt x="84" y="95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128"/>
                    <a:pt x="57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31" y="141"/>
                    <a:pt x="21" y="128"/>
                    <a:pt x="13" y="112"/>
                  </a:cubicBezTo>
                  <a:close/>
                  <a:moveTo>
                    <a:pt x="44" y="137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3" y="137"/>
                  </a:moveTo>
                  <a:cubicBezTo>
                    <a:pt x="37" y="137"/>
                    <a:pt x="31" y="133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1" y="133"/>
                    <a:pt x="37" y="137"/>
                    <a:pt x="43" y="137"/>
                  </a:cubicBezTo>
                  <a:close/>
                  <a:moveTo>
                    <a:pt x="45" y="137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lose/>
                  <a:moveTo>
                    <a:pt x="72" y="110"/>
                  </a:moveTo>
                  <a:cubicBezTo>
                    <a:pt x="64" y="125"/>
                    <a:pt x="55" y="136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5" y="136"/>
                    <a:pt x="64" y="125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0" y="94"/>
                    <a:pt x="86" y="7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73"/>
                    <a:pt x="80" y="94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lose/>
                  <a:moveTo>
                    <a:pt x="44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50" y="134"/>
                    <a:pt x="61" y="123"/>
                    <a:pt x="69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92"/>
                    <a:pt x="82" y="72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17"/>
                    <a:pt x="62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6" y="9"/>
                    <a:pt x="9" y="17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73"/>
                    <a:pt x="13" y="93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7" y="124"/>
                    <a:pt x="37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lose/>
                  <a:moveTo>
                    <a:pt x="26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19" y="115"/>
                  </a:move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lose/>
                  <a:moveTo>
                    <a:pt x="19" y="115"/>
                  </a:moveTo>
                  <a:cubicBezTo>
                    <a:pt x="18" y="113"/>
                    <a:pt x="18" y="112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2"/>
                    <a:pt x="18" y="113"/>
                    <a:pt x="19" y="115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8"/>
                    <a:pt x="23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2" y="5"/>
                    <a:pt x="24" y="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4" y="3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86" y="53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78" y="22"/>
                  </a:moveTo>
                  <a:cubicBezTo>
                    <a:pt x="76" y="19"/>
                    <a:pt x="74" y="16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1"/>
                    <a:pt x="64" y="8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7" y="9"/>
                    <a:pt x="73" y="14"/>
                    <a:pt x="78" y="22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12"/>
            <p:cNvSpPr/>
            <p:nvPr/>
          </p:nvSpPr>
          <p:spPr bwMode="auto">
            <a:xfrm>
              <a:off x="4435477" y="569914"/>
              <a:ext cx="176213" cy="76200"/>
            </a:xfrm>
            <a:custGeom>
              <a:gdLst>
                <a:gd name="T0" fmla="*/ 0 w 111"/>
                <a:gd name="T1" fmla="*/ 44 h 48"/>
                <a:gd name="T2" fmla="*/ 103 w 111"/>
                <a:gd name="T3" fmla="*/ 6 h 48"/>
                <a:gd name="T4" fmla="*/ 108 w 111"/>
                <a:gd name="T5" fmla="*/ 0 h 48"/>
                <a:gd name="T6" fmla="*/ 111 w 111"/>
                <a:gd name="T7" fmla="*/ 2 h 48"/>
                <a:gd name="T8" fmla="*/ 107 w 111"/>
                <a:gd name="T9" fmla="*/ 10 h 48"/>
                <a:gd name="T10" fmla="*/ 1 w 111"/>
                <a:gd name="T11" fmla="*/ 48 h 48"/>
                <a:gd name="T12" fmla="*/ 1 w 111"/>
                <a:gd name="T13" fmla="*/ 48 h 48"/>
                <a:gd name="T14" fmla="*/ 0 w 111"/>
                <a:gd name="T15" fmla="*/ 44 h 48"/>
                <a:gd name="T16" fmla="*/ 0 w 111"/>
                <a:gd name="T1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48">
                  <a:moveTo>
                    <a:pt x="0" y="44"/>
                  </a:moveTo>
                  <a:lnTo>
                    <a:pt x="103" y="6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07" y="1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13"/>
            <p:cNvSpPr>
              <a:spLocks noEditPoints="1"/>
            </p:cNvSpPr>
            <p:nvPr/>
          </p:nvSpPr>
          <p:spPr bwMode="auto">
            <a:xfrm>
              <a:off x="4430714" y="563564"/>
              <a:ext cx="185738" cy="85725"/>
            </a:xfrm>
            <a:custGeom>
              <a:gdLst>
                <a:gd name="T0" fmla="*/ 4 w 117"/>
                <a:gd name="T1" fmla="*/ 52 h 54"/>
                <a:gd name="T2" fmla="*/ 2 w 117"/>
                <a:gd name="T3" fmla="*/ 53 h 54"/>
                <a:gd name="T4" fmla="*/ 1 w 117"/>
                <a:gd name="T5" fmla="*/ 49 h 54"/>
                <a:gd name="T6" fmla="*/ 3 w 117"/>
                <a:gd name="T7" fmla="*/ 48 h 54"/>
                <a:gd name="T8" fmla="*/ 3 w 117"/>
                <a:gd name="T9" fmla="*/ 50 h 54"/>
                <a:gd name="T10" fmla="*/ 3 w 117"/>
                <a:gd name="T11" fmla="*/ 48 h 54"/>
                <a:gd name="T12" fmla="*/ 1 w 117"/>
                <a:gd name="T13" fmla="*/ 49 h 54"/>
                <a:gd name="T14" fmla="*/ 0 w 117"/>
                <a:gd name="T15" fmla="*/ 46 h 54"/>
                <a:gd name="T16" fmla="*/ 105 w 117"/>
                <a:gd name="T17" fmla="*/ 8 h 54"/>
                <a:gd name="T18" fmla="*/ 110 w 117"/>
                <a:gd name="T19" fmla="*/ 0 h 54"/>
                <a:gd name="T20" fmla="*/ 117 w 117"/>
                <a:gd name="T21" fmla="*/ 5 h 54"/>
                <a:gd name="T22" fmla="*/ 111 w 117"/>
                <a:gd name="T23" fmla="*/ 16 h 54"/>
                <a:gd name="T24" fmla="*/ 5 w 117"/>
                <a:gd name="T25" fmla="*/ 54 h 54"/>
                <a:gd name="T26" fmla="*/ 4 w 117"/>
                <a:gd name="T27" fmla="*/ 52 h 54"/>
                <a:gd name="T28" fmla="*/ 4 w 117"/>
                <a:gd name="T29" fmla="*/ 52 h 54"/>
                <a:gd name="T30" fmla="*/ 5 w 117"/>
                <a:gd name="T31" fmla="*/ 49 h 54"/>
                <a:gd name="T32" fmla="*/ 22 w 117"/>
                <a:gd name="T33" fmla="*/ 43 h 54"/>
                <a:gd name="T34" fmla="*/ 5 w 117"/>
                <a:gd name="T35" fmla="*/ 49 h 54"/>
                <a:gd name="T36" fmla="*/ 5 w 117"/>
                <a:gd name="T37" fmla="*/ 49 h 54"/>
                <a:gd name="T38" fmla="*/ 5 w 117"/>
                <a:gd name="T39" fmla="*/ 49 h 54"/>
                <a:gd name="T40" fmla="*/ 107 w 117"/>
                <a:gd name="T41" fmla="*/ 11 h 54"/>
                <a:gd name="T42" fmla="*/ 107 w 117"/>
                <a:gd name="T43" fmla="*/ 11 h 54"/>
                <a:gd name="T44" fmla="*/ 111 w 117"/>
                <a:gd name="T45" fmla="*/ 7 h 54"/>
                <a:gd name="T46" fmla="*/ 107 w 117"/>
                <a:gd name="T47" fmla="*/ 11 h 54"/>
                <a:gd name="T48" fmla="*/ 107 w 117"/>
                <a:gd name="T49" fmla="*/ 11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54">
                  <a:moveTo>
                    <a:pt x="4" y="52"/>
                  </a:moveTo>
                  <a:lnTo>
                    <a:pt x="2" y="53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05" y="8"/>
                  </a:lnTo>
                  <a:lnTo>
                    <a:pt x="110" y="0"/>
                  </a:lnTo>
                  <a:lnTo>
                    <a:pt x="117" y="5"/>
                  </a:lnTo>
                  <a:lnTo>
                    <a:pt x="111" y="1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5" y="49"/>
                  </a:moveTo>
                  <a:lnTo>
                    <a:pt x="22" y="43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close/>
                  <a:moveTo>
                    <a:pt x="107" y="11"/>
                  </a:moveTo>
                  <a:lnTo>
                    <a:pt x="107" y="11"/>
                  </a:lnTo>
                  <a:lnTo>
                    <a:pt x="111" y="7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14"/>
            <p:cNvSpPr/>
            <p:nvPr/>
          </p:nvSpPr>
          <p:spPr bwMode="auto">
            <a:xfrm>
              <a:off x="4600577" y="581026"/>
              <a:ext cx="14288" cy="7938"/>
            </a:xfrm>
            <a:custGeom>
              <a:gdLst>
                <a:gd name="T0" fmla="*/ 0 w 9"/>
                <a:gd name="T1" fmla="*/ 5 h 5"/>
                <a:gd name="T2" fmla="*/ 0 w 9"/>
                <a:gd name="T3" fmla="*/ 0 h 5"/>
                <a:gd name="T4" fmla="*/ 9 w 9"/>
                <a:gd name="T5" fmla="*/ 0 h 5"/>
                <a:gd name="T6" fmla="*/ 9 w 9"/>
                <a:gd name="T7" fmla="*/ 5 h 5"/>
                <a:gd name="T8" fmla="*/ 0 w 9"/>
                <a:gd name="T9" fmla="*/ 5 h 5"/>
                <a:gd name="T10" fmla="*/ 0 w 9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15"/>
            <p:cNvSpPr>
              <a:spLocks noEditPoints="1"/>
            </p:cNvSpPr>
            <p:nvPr/>
          </p:nvSpPr>
          <p:spPr bwMode="auto">
            <a:xfrm>
              <a:off x="4597402" y="577851"/>
              <a:ext cx="20638" cy="14288"/>
            </a:xfrm>
            <a:custGeom>
              <a:gdLst>
                <a:gd name="T0" fmla="*/ 2 w 13"/>
                <a:gd name="T1" fmla="*/ 9 h 9"/>
                <a:gd name="T2" fmla="*/ 2 w 13"/>
                <a:gd name="T3" fmla="*/ 7 h 9"/>
                <a:gd name="T4" fmla="*/ 5 w 13"/>
                <a:gd name="T5" fmla="*/ 7 h 9"/>
                <a:gd name="T6" fmla="*/ 2 w 13"/>
                <a:gd name="T7" fmla="*/ 7 h 9"/>
                <a:gd name="T8" fmla="*/ 2 w 13"/>
                <a:gd name="T9" fmla="*/ 9 h 9"/>
                <a:gd name="T10" fmla="*/ 0 w 13"/>
                <a:gd name="T11" fmla="*/ 9 h 9"/>
                <a:gd name="T12" fmla="*/ 0 w 13"/>
                <a:gd name="T13" fmla="*/ 0 h 9"/>
                <a:gd name="T14" fmla="*/ 13 w 13"/>
                <a:gd name="T15" fmla="*/ 0 h 9"/>
                <a:gd name="T16" fmla="*/ 13 w 13"/>
                <a:gd name="T17" fmla="*/ 9 h 9"/>
                <a:gd name="T18" fmla="*/ 2 w 13"/>
                <a:gd name="T19" fmla="*/ 9 h 9"/>
                <a:gd name="T20" fmla="*/ 2 w 13"/>
                <a:gd name="T21" fmla="*/ 9 h 9"/>
                <a:gd name="T22" fmla="*/ 9 w 13"/>
                <a:gd name="T23" fmla="*/ 5 h 9"/>
                <a:gd name="T24" fmla="*/ 5 w 13"/>
                <a:gd name="T25" fmla="*/ 5 h 9"/>
                <a:gd name="T26" fmla="*/ 9 w 13"/>
                <a:gd name="T27" fmla="*/ 5 h 9"/>
                <a:gd name="T28" fmla="*/ 9 w 13"/>
                <a:gd name="T2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9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16"/>
            <p:cNvSpPr/>
            <p:nvPr/>
          </p:nvSpPr>
          <p:spPr bwMode="auto">
            <a:xfrm>
              <a:off x="4576764" y="392114"/>
              <a:ext cx="111125" cy="255588"/>
            </a:xfrm>
            <a:custGeom>
              <a:gdLst>
                <a:gd name="T0" fmla="*/ 0 w 64"/>
                <a:gd name="T1" fmla="*/ 147 h 147"/>
                <a:gd name="T2" fmla="*/ 31 w 64"/>
                <a:gd name="T3" fmla="*/ 69 h 147"/>
                <a:gd name="T4" fmla="*/ 31 w 64"/>
                <a:gd name="T5" fmla="*/ 69 h 147"/>
                <a:gd name="T6" fmla="*/ 61 w 64"/>
                <a:gd name="T7" fmla="*/ 0 h 147"/>
                <a:gd name="T8" fmla="*/ 61 w 64"/>
                <a:gd name="T9" fmla="*/ 0 h 147"/>
                <a:gd name="T10" fmla="*/ 64 w 64"/>
                <a:gd name="T11" fmla="*/ 2 h 147"/>
                <a:gd name="T12" fmla="*/ 35 w 64"/>
                <a:gd name="T13" fmla="*/ 71 h 147"/>
                <a:gd name="T14" fmla="*/ 35 w 64"/>
                <a:gd name="T15" fmla="*/ 71 h 147"/>
                <a:gd name="T16" fmla="*/ 4 w 64"/>
                <a:gd name="T17" fmla="*/ 147 h 147"/>
                <a:gd name="T18" fmla="*/ 4 w 64"/>
                <a:gd name="T19" fmla="*/ 147 h 147"/>
                <a:gd name="T20" fmla="*/ 0 w 64"/>
                <a:gd name="T21" fmla="*/ 147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47">
                  <a:moveTo>
                    <a:pt x="0" y="147"/>
                  </a:moveTo>
                  <a:cubicBezTo>
                    <a:pt x="1" y="140"/>
                    <a:pt x="16" y="10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6" y="34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49" y="36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0" y="106"/>
                    <a:pt x="4" y="143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17"/>
            <p:cNvSpPr>
              <a:spLocks noEditPoints="1"/>
            </p:cNvSpPr>
            <p:nvPr/>
          </p:nvSpPr>
          <p:spPr bwMode="auto">
            <a:xfrm>
              <a:off x="4573589" y="385764"/>
              <a:ext cx="120650" cy="265113"/>
            </a:xfrm>
            <a:custGeom>
              <a:gdLst>
                <a:gd name="T0" fmla="*/ 6 w 69"/>
                <a:gd name="T1" fmla="*/ 152 h 152"/>
                <a:gd name="T2" fmla="*/ 2 w 69"/>
                <a:gd name="T3" fmla="*/ 152 h 152"/>
                <a:gd name="T4" fmla="*/ 2 w 69"/>
                <a:gd name="T5" fmla="*/ 150 h 152"/>
                <a:gd name="T6" fmla="*/ 4 w 69"/>
                <a:gd name="T7" fmla="*/ 150 h 152"/>
                <a:gd name="T8" fmla="*/ 2 w 69"/>
                <a:gd name="T9" fmla="*/ 150 h 152"/>
                <a:gd name="T10" fmla="*/ 2 w 69"/>
                <a:gd name="T11" fmla="*/ 152 h 152"/>
                <a:gd name="T12" fmla="*/ 0 w 69"/>
                <a:gd name="T13" fmla="*/ 152 h 152"/>
                <a:gd name="T14" fmla="*/ 0 w 69"/>
                <a:gd name="T15" fmla="*/ 150 h 152"/>
                <a:gd name="T16" fmla="*/ 31 w 69"/>
                <a:gd name="T17" fmla="*/ 71 h 152"/>
                <a:gd name="T18" fmla="*/ 31 w 69"/>
                <a:gd name="T19" fmla="*/ 71 h 152"/>
                <a:gd name="T20" fmla="*/ 61 w 69"/>
                <a:gd name="T21" fmla="*/ 2 h 152"/>
                <a:gd name="T22" fmla="*/ 61 w 69"/>
                <a:gd name="T23" fmla="*/ 2 h 152"/>
                <a:gd name="T24" fmla="*/ 62 w 69"/>
                <a:gd name="T25" fmla="*/ 0 h 152"/>
                <a:gd name="T26" fmla="*/ 69 w 69"/>
                <a:gd name="T27" fmla="*/ 4 h 152"/>
                <a:gd name="T28" fmla="*/ 68 w 69"/>
                <a:gd name="T29" fmla="*/ 5 h 152"/>
                <a:gd name="T30" fmla="*/ 38 w 69"/>
                <a:gd name="T31" fmla="*/ 74 h 152"/>
                <a:gd name="T32" fmla="*/ 38 w 69"/>
                <a:gd name="T33" fmla="*/ 74 h 152"/>
                <a:gd name="T34" fmla="*/ 18 w 69"/>
                <a:gd name="T35" fmla="*/ 124 h 152"/>
                <a:gd name="T36" fmla="*/ 18 w 69"/>
                <a:gd name="T37" fmla="*/ 124 h 152"/>
                <a:gd name="T38" fmla="*/ 8 w 69"/>
                <a:gd name="T39" fmla="*/ 150 h 152"/>
                <a:gd name="T40" fmla="*/ 8 w 69"/>
                <a:gd name="T41" fmla="*/ 150 h 152"/>
                <a:gd name="T42" fmla="*/ 8 w 69"/>
                <a:gd name="T43" fmla="*/ 152 h 152"/>
                <a:gd name="T44" fmla="*/ 6 w 69"/>
                <a:gd name="T45" fmla="*/ 152 h 152"/>
                <a:gd name="T46" fmla="*/ 8 w 69"/>
                <a:gd name="T47" fmla="*/ 138 h 152"/>
                <a:gd name="T48" fmla="*/ 14 w 69"/>
                <a:gd name="T49" fmla="*/ 123 h 152"/>
                <a:gd name="T50" fmla="*/ 14 w 69"/>
                <a:gd name="T51" fmla="*/ 123 h 152"/>
                <a:gd name="T52" fmla="*/ 19 w 69"/>
                <a:gd name="T53" fmla="*/ 110 h 152"/>
                <a:gd name="T54" fmla="*/ 19 w 69"/>
                <a:gd name="T55" fmla="*/ 110 h 152"/>
                <a:gd name="T56" fmla="*/ 8 w 69"/>
                <a:gd name="T57" fmla="*/ 138 h 152"/>
                <a:gd name="T58" fmla="*/ 35 w 69"/>
                <a:gd name="T59" fmla="*/ 73 h 152"/>
                <a:gd name="T60" fmla="*/ 34 w 69"/>
                <a:gd name="T61" fmla="*/ 75 h 152"/>
                <a:gd name="T62" fmla="*/ 34 w 69"/>
                <a:gd name="T63" fmla="*/ 75 h 152"/>
                <a:gd name="T64" fmla="*/ 35 w 69"/>
                <a:gd name="T65" fmla="*/ 73 h 152"/>
                <a:gd name="T66" fmla="*/ 35 w 69"/>
                <a:gd name="T67" fmla="*/ 73 h 152"/>
                <a:gd name="T68" fmla="*/ 56 w 69"/>
                <a:gd name="T69" fmla="*/ 23 h 152"/>
                <a:gd name="T70" fmla="*/ 56 w 69"/>
                <a:gd name="T71" fmla="*/ 23 h 152"/>
                <a:gd name="T72" fmla="*/ 35 w 69"/>
                <a:gd name="T73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152">
                  <a:moveTo>
                    <a:pt x="6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42"/>
                    <a:pt x="16" y="107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46" y="36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53" y="39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1" y="92"/>
                    <a:pt x="23" y="110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2" y="138"/>
                    <a:pt x="8" y="149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6" y="152"/>
                    <a:pt x="6" y="152"/>
                    <a:pt x="6" y="152"/>
                  </a:cubicBezTo>
                  <a:close/>
                  <a:moveTo>
                    <a:pt x="8" y="138"/>
                  </a:moveTo>
                  <a:cubicBezTo>
                    <a:pt x="10" y="133"/>
                    <a:pt x="12" y="128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6" y="119"/>
                    <a:pt x="17" y="114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21"/>
                    <a:pt x="11" y="130"/>
                    <a:pt x="8" y="138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54"/>
                    <a:pt x="51" y="36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1" y="36"/>
                    <a:pt x="43" y="54"/>
                    <a:pt x="3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18"/>
            <p:cNvSpPr>
              <a:spLocks noEditPoints="1"/>
            </p:cNvSpPr>
            <p:nvPr/>
          </p:nvSpPr>
          <p:spPr bwMode="auto">
            <a:xfrm>
              <a:off x="4256089" y="654051"/>
              <a:ext cx="87313" cy="241300"/>
            </a:xfrm>
            <a:custGeom>
              <a:gdLst>
                <a:gd name="T0" fmla="*/ 2 w 50"/>
                <a:gd name="T1" fmla="*/ 138 h 138"/>
                <a:gd name="T2" fmla="*/ 1 w 50"/>
                <a:gd name="T3" fmla="*/ 138 h 138"/>
                <a:gd name="T4" fmla="*/ 1 w 50"/>
                <a:gd name="T5" fmla="*/ 138 h 138"/>
                <a:gd name="T6" fmla="*/ 2 w 50"/>
                <a:gd name="T7" fmla="*/ 136 h 138"/>
                <a:gd name="T8" fmla="*/ 1 w 50"/>
                <a:gd name="T9" fmla="*/ 135 h 138"/>
                <a:gd name="T10" fmla="*/ 1 w 50"/>
                <a:gd name="T11" fmla="*/ 136 h 138"/>
                <a:gd name="T12" fmla="*/ 0 w 50"/>
                <a:gd name="T13" fmla="*/ 135 h 138"/>
                <a:gd name="T14" fmla="*/ 0 w 50"/>
                <a:gd name="T15" fmla="*/ 135 h 138"/>
                <a:gd name="T16" fmla="*/ 0 w 50"/>
                <a:gd name="T17" fmla="*/ 135 h 138"/>
                <a:gd name="T18" fmla="*/ 0 w 50"/>
                <a:gd name="T19" fmla="*/ 132 h 138"/>
                <a:gd name="T20" fmla="*/ 0 w 50"/>
                <a:gd name="T21" fmla="*/ 132 h 138"/>
                <a:gd name="T22" fmla="*/ 0 w 50"/>
                <a:gd name="T23" fmla="*/ 130 h 138"/>
                <a:gd name="T24" fmla="*/ 0 w 50"/>
                <a:gd name="T25" fmla="*/ 130 h 138"/>
                <a:gd name="T26" fmla="*/ 7 w 50"/>
                <a:gd name="T27" fmla="*/ 122 h 138"/>
                <a:gd name="T28" fmla="*/ 7 w 50"/>
                <a:gd name="T29" fmla="*/ 122 h 138"/>
                <a:gd name="T30" fmla="*/ 11 w 50"/>
                <a:gd name="T31" fmla="*/ 120 h 138"/>
                <a:gd name="T32" fmla="*/ 11 w 50"/>
                <a:gd name="T33" fmla="*/ 120 h 138"/>
                <a:gd name="T34" fmla="*/ 22 w 50"/>
                <a:gd name="T35" fmla="*/ 48 h 138"/>
                <a:gd name="T36" fmla="*/ 22 w 50"/>
                <a:gd name="T37" fmla="*/ 48 h 138"/>
                <a:gd name="T38" fmla="*/ 47 w 50"/>
                <a:gd name="T39" fmla="*/ 0 h 138"/>
                <a:gd name="T40" fmla="*/ 47 w 50"/>
                <a:gd name="T41" fmla="*/ 0 h 138"/>
                <a:gd name="T42" fmla="*/ 47 w 50"/>
                <a:gd name="T43" fmla="*/ 0 h 138"/>
                <a:gd name="T44" fmla="*/ 50 w 50"/>
                <a:gd name="T45" fmla="*/ 3 h 138"/>
                <a:gd name="T46" fmla="*/ 39 w 50"/>
                <a:gd name="T47" fmla="*/ 18 h 138"/>
                <a:gd name="T48" fmla="*/ 39 w 50"/>
                <a:gd name="T49" fmla="*/ 18 h 138"/>
                <a:gd name="T50" fmla="*/ 26 w 50"/>
                <a:gd name="T51" fmla="*/ 49 h 138"/>
                <a:gd name="T52" fmla="*/ 26 w 50"/>
                <a:gd name="T53" fmla="*/ 49 h 138"/>
                <a:gd name="T54" fmla="*/ 15 w 50"/>
                <a:gd name="T55" fmla="*/ 122 h 138"/>
                <a:gd name="T56" fmla="*/ 15 w 50"/>
                <a:gd name="T57" fmla="*/ 122 h 138"/>
                <a:gd name="T58" fmla="*/ 15 w 50"/>
                <a:gd name="T59" fmla="*/ 123 h 138"/>
                <a:gd name="T60" fmla="*/ 14 w 50"/>
                <a:gd name="T61" fmla="*/ 124 h 138"/>
                <a:gd name="T62" fmla="*/ 8 w 50"/>
                <a:gd name="T63" fmla="*/ 126 h 138"/>
                <a:gd name="T64" fmla="*/ 8 w 50"/>
                <a:gd name="T65" fmla="*/ 126 h 138"/>
                <a:gd name="T66" fmla="*/ 4 w 50"/>
                <a:gd name="T67" fmla="*/ 130 h 138"/>
                <a:gd name="T68" fmla="*/ 4 w 50"/>
                <a:gd name="T69" fmla="*/ 130 h 138"/>
                <a:gd name="T70" fmla="*/ 4 w 50"/>
                <a:gd name="T71" fmla="*/ 131 h 138"/>
                <a:gd name="T72" fmla="*/ 4 w 50"/>
                <a:gd name="T73" fmla="*/ 131 h 138"/>
                <a:gd name="T74" fmla="*/ 4 w 50"/>
                <a:gd name="T75" fmla="*/ 135 h 138"/>
                <a:gd name="T76" fmla="*/ 4 w 50"/>
                <a:gd name="T77" fmla="*/ 135 h 138"/>
                <a:gd name="T78" fmla="*/ 4 w 50"/>
                <a:gd name="T79" fmla="*/ 137 h 138"/>
                <a:gd name="T80" fmla="*/ 4 w 50"/>
                <a:gd name="T81" fmla="*/ 137 h 138"/>
                <a:gd name="T82" fmla="*/ 2 w 50"/>
                <a:gd name="T83" fmla="*/ 138 h 138"/>
                <a:gd name="T84" fmla="*/ 2 w 50"/>
                <a:gd name="T85" fmla="*/ 138 h 138"/>
                <a:gd name="T86" fmla="*/ 2 w 50"/>
                <a:gd name="T87" fmla="*/ 138 h 138"/>
                <a:gd name="T88" fmla="*/ 2 w 50"/>
                <a:gd name="T89" fmla="*/ 136 h 138"/>
                <a:gd name="T90" fmla="*/ 2 w 50"/>
                <a:gd name="T91" fmla="*/ 134 h 138"/>
                <a:gd name="T92" fmla="*/ 2 w 50"/>
                <a:gd name="T93" fmla="*/ 136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38">
                  <a:moveTo>
                    <a:pt x="2" y="138"/>
                  </a:move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6"/>
                    <a:pt x="4" y="124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10" y="121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3" y="112"/>
                    <a:pt x="19" y="6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5" y="25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44" y="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7"/>
                    <a:pt x="28" y="3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3" y="71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1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6" y="127"/>
                    <a:pt x="4" y="129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3"/>
                    <a:pt x="4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3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lose/>
                  <a:moveTo>
                    <a:pt x="2" y="136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6"/>
                    <a:pt x="2" y="136"/>
                    <a:pt x="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9"/>
            <p:cNvSpPr>
              <a:spLocks noEditPoints="1"/>
            </p:cNvSpPr>
            <p:nvPr/>
          </p:nvSpPr>
          <p:spPr bwMode="auto">
            <a:xfrm>
              <a:off x="4252914" y="650876"/>
              <a:ext cx="93663" cy="247650"/>
            </a:xfrm>
            <a:custGeom>
              <a:gdLst>
                <a:gd name="T0" fmla="*/ 4 w 54"/>
                <a:gd name="T1" fmla="*/ 142 h 142"/>
                <a:gd name="T2" fmla="*/ 2 w 54"/>
                <a:gd name="T3" fmla="*/ 142 h 142"/>
                <a:gd name="T4" fmla="*/ 1 w 54"/>
                <a:gd name="T5" fmla="*/ 139 h 142"/>
                <a:gd name="T6" fmla="*/ 0 w 54"/>
                <a:gd name="T7" fmla="*/ 137 h 142"/>
                <a:gd name="T8" fmla="*/ 0 w 54"/>
                <a:gd name="T9" fmla="*/ 134 h 142"/>
                <a:gd name="T10" fmla="*/ 8 w 54"/>
                <a:gd name="T11" fmla="*/ 122 h 142"/>
                <a:gd name="T12" fmla="*/ 12 w 54"/>
                <a:gd name="T13" fmla="*/ 121 h 142"/>
                <a:gd name="T14" fmla="*/ 47 w 54"/>
                <a:gd name="T15" fmla="*/ 1 h 142"/>
                <a:gd name="T16" fmla="*/ 49 w 54"/>
                <a:gd name="T17" fmla="*/ 0 h 142"/>
                <a:gd name="T18" fmla="*/ 54 w 54"/>
                <a:gd name="T19" fmla="*/ 5 h 142"/>
                <a:gd name="T20" fmla="*/ 53 w 54"/>
                <a:gd name="T21" fmla="*/ 6 h 142"/>
                <a:gd name="T22" fmla="*/ 53 w 54"/>
                <a:gd name="T23" fmla="*/ 6 h 142"/>
                <a:gd name="T24" fmla="*/ 53 w 54"/>
                <a:gd name="T25" fmla="*/ 6 h 142"/>
                <a:gd name="T26" fmla="*/ 52 w 54"/>
                <a:gd name="T27" fmla="*/ 7 h 142"/>
                <a:gd name="T28" fmla="*/ 50 w 54"/>
                <a:gd name="T29" fmla="*/ 10 h 142"/>
                <a:gd name="T30" fmla="*/ 30 w 54"/>
                <a:gd name="T31" fmla="*/ 51 h 142"/>
                <a:gd name="T32" fmla="*/ 19 w 54"/>
                <a:gd name="T33" fmla="*/ 125 h 142"/>
                <a:gd name="T34" fmla="*/ 17 w 54"/>
                <a:gd name="T35" fmla="*/ 127 h 142"/>
                <a:gd name="T36" fmla="*/ 16 w 54"/>
                <a:gd name="T37" fmla="*/ 128 h 142"/>
                <a:gd name="T38" fmla="*/ 16 w 54"/>
                <a:gd name="T39" fmla="*/ 128 h 142"/>
                <a:gd name="T40" fmla="*/ 15 w 54"/>
                <a:gd name="T41" fmla="*/ 128 h 142"/>
                <a:gd name="T42" fmla="*/ 8 w 54"/>
                <a:gd name="T43" fmla="*/ 132 h 142"/>
                <a:gd name="T44" fmla="*/ 8 w 54"/>
                <a:gd name="T45" fmla="*/ 132 h 142"/>
                <a:gd name="T46" fmla="*/ 8 w 54"/>
                <a:gd name="T47" fmla="*/ 137 h 142"/>
                <a:gd name="T48" fmla="*/ 10 w 54"/>
                <a:gd name="T49" fmla="*/ 141 h 142"/>
                <a:gd name="T50" fmla="*/ 4 w 54"/>
                <a:gd name="T51" fmla="*/ 142 h 142"/>
                <a:gd name="T52" fmla="*/ 4 w 54"/>
                <a:gd name="T53" fmla="*/ 133 h 142"/>
                <a:gd name="T54" fmla="*/ 4 w 54"/>
                <a:gd name="T55" fmla="*/ 133 h 142"/>
                <a:gd name="T56" fmla="*/ 4 w 54"/>
                <a:gd name="T57" fmla="*/ 133 h 142"/>
                <a:gd name="T58" fmla="*/ 4 w 54"/>
                <a:gd name="T59" fmla="*/ 136 h 142"/>
                <a:gd name="T60" fmla="*/ 5 w 54"/>
                <a:gd name="T61" fmla="*/ 129 h 142"/>
                <a:gd name="T62" fmla="*/ 9 w 54"/>
                <a:gd name="T63" fmla="*/ 126 h 142"/>
                <a:gd name="T64" fmla="*/ 9 w 54"/>
                <a:gd name="T65" fmla="*/ 126 h 142"/>
                <a:gd name="T66" fmla="*/ 14 w 54"/>
                <a:gd name="T67" fmla="*/ 124 h 142"/>
                <a:gd name="T68" fmla="*/ 15 w 54"/>
                <a:gd name="T69" fmla="*/ 124 h 142"/>
                <a:gd name="T70" fmla="*/ 15 w 54"/>
                <a:gd name="T71" fmla="*/ 124 h 142"/>
                <a:gd name="T72" fmla="*/ 15 w 54"/>
                <a:gd name="T73" fmla="*/ 124 h 142"/>
                <a:gd name="T74" fmla="*/ 15 w 54"/>
                <a:gd name="T75" fmla="*/ 123 h 142"/>
                <a:gd name="T76" fmla="*/ 15 w 54"/>
                <a:gd name="T77" fmla="*/ 123 h 142"/>
                <a:gd name="T78" fmla="*/ 16 w 54"/>
                <a:gd name="T79" fmla="*/ 120 h 142"/>
                <a:gd name="T80" fmla="*/ 26 w 54"/>
                <a:gd name="T81" fmla="*/ 51 h 142"/>
                <a:gd name="T82" fmla="*/ 16 w 54"/>
                <a:gd name="T83" fmla="*/ 116 h 142"/>
                <a:gd name="T84" fmla="*/ 20 w 54"/>
                <a:gd name="T85" fmla="*/ 95 h 142"/>
                <a:gd name="T86" fmla="*/ 27 w 54"/>
                <a:gd name="T87" fmla="*/ 47 h 142"/>
                <a:gd name="T88" fmla="*/ 39 w 54"/>
                <a:gd name="T89" fmla="*/ 19 h 142"/>
                <a:gd name="T90" fmla="*/ 39 w 54"/>
                <a:gd name="T91" fmla="*/ 19 h 142"/>
                <a:gd name="T92" fmla="*/ 46 w 54"/>
                <a:gd name="T93" fmla="*/ 9 h 142"/>
                <a:gd name="T94" fmla="*/ 49 w 54"/>
                <a:gd name="T95" fmla="*/ 5 h 142"/>
                <a:gd name="T96" fmla="*/ 49 w 54"/>
                <a:gd name="T97" fmla="*/ 5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142">
                  <a:moveTo>
                    <a:pt x="4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6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27"/>
                    <a:pt x="5" y="124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10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10"/>
                    <a:pt x="20" y="6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27"/>
                    <a:pt x="45" y="4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3"/>
                    <a:pt x="45" y="17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30"/>
                    <a:pt x="31" y="4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73"/>
                    <a:pt x="20" y="121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2" y="129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8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2"/>
                    <a:pt x="6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lose/>
                  <a:moveTo>
                    <a:pt x="4" y="136"/>
                  </a:move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5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4" y="132"/>
                  </a:moveTo>
                  <a:cubicBezTo>
                    <a:pt x="4" y="131"/>
                    <a:pt x="4" y="130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1"/>
                    <a:pt x="4" y="132"/>
                  </a:cubicBezTo>
                  <a:close/>
                  <a:moveTo>
                    <a:pt x="9" y="126"/>
                  </a:moveTo>
                  <a:cubicBezTo>
                    <a:pt x="8" y="127"/>
                    <a:pt x="7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7"/>
                    <a:pt x="8" y="127"/>
                    <a:pt x="9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5"/>
                    <a:pt x="13" y="125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5"/>
                    <a:pt x="11" y="125"/>
                    <a:pt x="9" y="126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lose/>
                  <a:moveTo>
                    <a:pt x="15" y="123"/>
                  </a:move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lose/>
                  <a:moveTo>
                    <a:pt x="15" y="123"/>
                  </a:move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1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2"/>
                    <a:pt x="15" y="123"/>
                  </a:cubicBezTo>
                  <a:close/>
                  <a:moveTo>
                    <a:pt x="26" y="51"/>
                  </a:moveTo>
                  <a:cubicBezTo>
                    <a:pt x="24" y="68"/>
                    <a:pt x="18" y="102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0"/>
                    <a:pt x="18" y="103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80"/>
                    <a:pt x="25" y="6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8"/>
                    <a:pt x="26" y="49"/>
                    <a:pt x="26" y="51"/>
                  </a:cubicBezTo>
                  <a:close/>
                  <a:moveTo>
                    <a:pt x="39" y="19"/>
                  </a:moveTo>
                  <a:cubicBezTo>
                    <a:pt x="37" y="23"/>
                    <a:pt x="34" y="28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8"/>
                    <a:pt x="37" y="23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5"/>
                    <a:pt x="44" y="11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2" y="15"/>
                    <a:pt x="39" y="19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0"/>
            <p:cNvSpPr/>
            <p:nvPr/>
          </p:nvSpPr>
          <p:spPr bwMode="auto">
            <a:xfrm>
              <a:off x="4265614" y="866776"/>
              <a:ext cx="7938" cy="26988"/>
            </a:xfrm>
            <a:custGeom>
              <a:gdLst>
                <a:gd name="T0" fmla="*/ 0 w 5"/>
                <a:gd name="T1" fmla="*/ 7 h 15"/>
                <a:gd name="T2" fmla="*/ 0 w 5"/>
                <a:gd name="T3" fmla="*/ 3 h 15"/>
                <a:gd name="T4" fmla="*/ 0 w 5"/>
                <a:gd name="T5" fmla="*/ 3 h 15"/>
                <a:gd name="T6" fmla="*/ 3 w 5"/>
                <a:gd name="T7" fmla="*/ 0 h 15"/>
                <a:gd name="T8" fmla="*/ 3 w 5"/>
                <a:gd name="T9" fmla="*/ 0 h 15"/>
                <a:gd name="T10" fmla="*/ 4 w 5"/>
                <a:gd name="T11" fmla="*/ 3 h 15"/>
                <a:gd name="T12" fmla="*/ 5 w 5"/>
                <a:gd name="T13" fmla="*/ 3 h 15"/>
                <a:gd name="T14" fmla="*/ 5 w 5"/>
                <a:gd name="T15" fmla="*/ 3 h 15"/>
                <a:gd name="T16" fmla="*/ 5 w 5"/>
                <a:gd name="T17" fmla="*/ 3 h 15"/>
                <a:gd name="T18" fmla="*/ 4 w 5"/>
                <a:gd name="T19" fmla="*/ 4 h 15"/>
                <a:gd name="T20" fmla="*/ 4 w 5"/>
                <a:gd name="T21" fmla="*/ 4 h 15"/>
                <a:gd name="T22" fmla="*/ 4 w 5"/>
                <a:gd name="T23" fmla="*/ 7 h 15"/>
                <a:gd name="T24" fmla="*/ 4 w 5"/>
                <a:gd name="T25" fmla="*/ 7 h 15"/>
                <a:gd name="T26" fmla="*/ 5 w 5"/>
                <a:gd name="T27" fmla="*/ 14 h 15"/>
                <a:gd name="T28" fmla="*/ 5 w 5"/>
                <a:gd name="T29" fmla="*/ 14 h 15"/>
                <a:gd name="T30" fmla="*/ 1 w 5"/>
                <a:gd name="T31" fmla="*/ 15 h 15"/>
                <a:gd name="T32" fmla="*/ 0 w 5"/>
                <a:gd name="T33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5">
                  <a:moveTo>
                    <a:pt x="0" y="7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21"/>
            <p:cNvSpPr/>
            <p:nvPr/>
          </p:nvSpPr>
          <p:spPr bwMode="auto">
            <a:xfrm>
              <a:off x="4260852" y="862014"/>
              <a:ext cx="17463" cy="34925"/>
            </a:xfrm>
            <a:custGeom>
              <a:gdLst>
                <a:gd name="T0" fmla="*/ 1 w 10"/>
                <a:gd name="T1" fmla="*/ 18 h 20"/>
                <a:gd name="T2" fmla="*/ 0 w 10"/>
                <a:gd name="T3" fmla="*/ 10 h 20"/>
                <a:gd name="T4" fmla="*/ 0 w 10"/>
                <a:gd name="T5" fmla="*/ 10 h 20"/>
                <a:gd name="T6" fmla="*/ 2 w 10"/>
                <a:gd name="T7" fmla="*/ 10 h 20"/>
                <a:gd name="T8" fmla="*/ 0 w 10"/>
                <a:gd name="T9" fmla="*/ 10 h 20"/>
                <a:gd name="T10" fmla="*/ 1 w 10"/>
                <a:gd name="T11" fmla="*/ 5 h 20"/>
                <a:gd name="T12" fmla="*/ 1 w 10"/>
                <a:gd name="T13" fmla="*/ 5 h 20"/>
                <a:gd name="T14" fmla="*/ 4 w 10"/>
                <a:gd name="T15" fmla="*/ 1 h 20"/>
                <a:gd name="T16" fmla="*/ 4 w 10"/>
                <a:gd name="T17" fmla="*/ 1 h 20"/>
                <a:gd name="T18" fmla="*/ 6 w 10"/>
                <a:gd name="T19" fmla="*/ 0 h 20"/>
                <a:gd name="T20" fmla="*/ 7 w 10"/>
                <a:gd name="T21" fmla="*/ 2 h 20"/>
                <a:gd name="T22" fmla="*/ 8 w 10"/>
                <a:gd name="T23" fmla="*/ 4 h 20"/>
                <a:gd name="T24" fmla="*/ 10 w 10"/>
                <a:gd name="T25" fmla="*/ 6 h 20"/>
                <a:gd name="T26" fmla="*/ 8 w 10"/>
                <a:gd name="T27" fmla="*/ 7 h 20"/>
                <a:gd name="T28" fmla="*/ 8 w 10"/>
                <a:gd name="T29" fmla="*/ 7 h 20"/>
                <a:gd name="T30" fmla="*/ 8 w 10"/>
                <a:gd name="T31" fmla="*/ 7 h 20"/>
                <a:gd name="T32" fmla="*/ 8 w 10"/>
                <a:gd name="T33" fmla="*/ 10 h 20"/>
                <a:gd name="T34" fmla="*/ 8 w 10"/>
                <a:gd name="T35" fmla="*/ 10 h 20"/>
                <a:gd name="T36" fmla="*/ 8 w 10"/>
                <a:gd name="T37" fmla="*/ 10 h 20"/>
                <a:gd name="T38" fmla="*/ 8 w 10"/>
                <a:gd name="T39" fmla="*/ 10 h 20"/>
                <a:gd name="T40" fmla="*/ 9 w 10"/>
                <a:gd name="T41" fmla="*/ 16 h 20"/>
                <a:gd name="T42" fmla="*/ 9 w 10"/>
                <a:gd name="T43" fmla="*/ 16 h 20"/>
                <a:gd name="T44" fmla="*/ 9 w 10"/>
                <a:gd name="T45" fmla="*/ 18 h 20"/>
                <a:gd name="T46" fmla="*/ 1 w 10"/>
                <a:gd name="T47" fmla="*/ 20 h 20"/>
                <a:gd name="T48" fmla="*/ 1 w 10"/>
                <a:gd name="T49" fmla="*/ 1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0">
                  <a:moveTo>
                    <a:pt x="1" y="18"/>
                  </a:moveTo>
                  <a:cubicBezTo>
                    <a:pt x="1" y="17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22"/>
            <p:cNvSpPr/>
            <p:nvPr/>
          </p:nvSpPr>
          <p:spPr bwMode="auto">
            <a:xfrm>
              <a:off x="4270377" y="868364"/>
              <a:ext cx="11113" cy="25400"/>
            </a:xfrm>
            <a:custGeom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0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6 w 6"/>
                <a:gd name="T13" fmla="*/ 13 h 14"/>
                <a:gd name="T14" fmla="*/ 6 w 6"/>
                <a:gd name="T15" fmla="*/ 13 h 14"/>
                <a:gd name="T16" fmla="*/ 6 w 6"/>
                <a:gd name="T17" fmla="*/ 13 h 14"/>
                <a:gd name="T18" fmla="*/ 3 w 6"/>
                <a:gd name="T19" fmla="*/ 14 h 14"/>
                <a:gd name="T20" fmla="*/ 0 w 6"/>
                <a:gd name="T2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23"/>
            <p:cNvSpPr/>
            <p:nvPr/>
          </p:nvSpPr>
          <p:spPr bwMode="auto">
            <a:xfrm>
              <a:off x="4267202" y="863601"/>
              <a:ext cx="17463" cy="33338"/>
            </a:xfrm>
            <a:custGeom>
              <a:gdLst>
                <a:gd name="T0" fmla="*/ 3 w 10"/>
                <a:gd name="T1" fmla="*/ 17 h 19"/>
                <a:gd name="T2" fmla="*/ 2 w 10"/>
                <a:gd name="T3" fmla="*/ 17 h 19"/>
                <a:gd name="T4" fmla="*/ 2 w 10"/>
                <a:gd name="T5" fmla="*/ 17 h 19"/>
                <a:gd name="T6" fmla="*/ 2 w 10"/>
                <a:gd name="T7" fmla="*/ 16 h 19"/>
                <a:gd name="T8" fmla="*/ 2 w 10"/>
                <a:gd name="T9" fmla="*/ 16 h 19"/>
                <a:gd name="T10" fmla="*/ 1 w 10"/>
                <a:gd name="T11" fmla="*/ 12 h 19"/>
                <a:gd name="T12" fmla="*/ 1 w 10"/>
                <a:gd name="T13" fmla="*/ 12 h 19"/>
                <a:gd name="T14" fmla="*/ 0 w 10"/>
                <a:gd name="T15" fmla="*/ 3 h 19"/>
                <a:gd name="T16" fmla="*/ 0 w 10"/>
                <a:gd name="T17" fmla="*/ 3 h 19"/>
                <a:gd name="T18" fmla="*/ 2 w 10"/>
                <a:gd name="T19" fmla="*/ 3 h 19"/>
                <a:gd name="T20" fmla="*/ 2 w 10"/>
                <a:gd name="T21" fmla="*/ 3 h 19"/>
                <a:gd name="T22" fmla="*/ 0 w 10"/>
                <a:gd name="T23" fmla="*/ 3 h 19"/>
                <a:gd name="T24" fmla="*/ 0 w 10"/>
                <a:gd name="T25" fmla="*/ 2 h 19"/>
                <a:gd name="T26" fmla="*/ 0 w 10"/>
                <a:gd name="T27" fmla="*/ 2 h 19"/>
                <a:gd name="T28" fmla="*/ 1 w 10"/>
                <a:gd name="T29" fmla="*/ 0 h 19"/>
                <a:gd name="T30" fmla="*/ 9 w 10"/>
                <a:gd name="T31" fmla="*/ 1 h 19"/>
                <a:gd name="T32" fmla="*/ 8 w 10"/>
                <a:gd name="T33" fmla="*/ 3 h 19"/>
                <a:gd name="T34" fmla="*/ 8 w 10"/>
                <a:gd name="T35" fmla="*/ 4 h 19"/>
                <a:gd name="T36" fmla="*/ 8 w 10"/>
                <a:gd name="T37" fmla="*/ 4 h 19"/>
                <a:gd name="T38" fmla="*/ 10 w 10"/>
                <a:gd name="T39" fmla="*/ 14 h 19"/>
                <a:gd name="T40" fmla="*/ 10 w 10"/>
                <a:gd name="T41" fmla="*/ 14 h 19"/>
                <a:gd name="T42" fmla="*/ 10 w 10"/>
                <a:gd name="T43" fmla="*/ 15 h 19"/>
                <a:gd name="T44" fmla="*/ 10 w 10"/>
                <a:gd name="T45" fmla="*/ 16 h 19"/>
                <a:gd name="T46" fmla="*/ 10 w 10"/>
                <a:gd name="T47" fmla="*/ 17 h 19"/>
                <a:gd name="T48" fmla="*/ 3 w 10"/>
                <a:gd name="T49" fmla="*/ 19 h 19"/>
                <a:gd name="T50" fmla="*/ 3 w 10"/>
                <a:gd name="T51" fmla="*/ 1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9"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24"/>
            <p:cNvSpPr/>
            <p:nvPr/>
          </p:nvSpPr>
          <p:spPr bwMode="auto">
            <a:xfrm>
              <a:off x="4275139" y="866776"/>
              <a:ext cx="15875" cy="14288"/>
            </a:xfrm>
            <a:custGeom>
              <a:gdLst>
                <a:gd name="T0" fmla="*/ 0 w 10"/>
                <a:gd name="T1" fmla="*/ 4 h 9"/>
                <a:gd name="T2" fmla="*/ 4 w 10"/>
                <a:gd name="T3" fmla="*/ 0 h 9"/>
                <a:gd name="T4" fmla="*/ 10 w 10"/>
                <a:gd name="T5" fmla="*/ 6 h 9"/>
                <a:gd name="T6" fmla="*/ 8 w 10"/>
                <a:gd name="T7" fmla="*/ 9 h 9"/>
                <a:gd name="T8" fmla="*/ 0 w 10"/>
                <a:gd name="T9" fmla="*/ 4 h 9"/>
                <a:gd name="T10" fmla="*/ 0 w 10"/>
                <a:gd name="T11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25"/>
            <p:cNvSpPr/>
            <p:nvPr/>
          </p:nvSpPr>
          <p:spPr bwMode="auto">
            <a:xfrm>
              <a:off x="4270377" y="862014"/>
              <a:ext cx="25400" cy="23813"/>
            </a:xfrm>
            <a:custGeom>
              <a:gdLst>
                <a:gd name="T0" fmla="*/ 2 w 16"/>
                <a:gd name="T1" fmla="*/ 9 h 15"/>
                <a:gd name="T2" fmla="*/ 3 w 16"/>
                <a:gd name="T3" fmla="*/ 7 h 15"/>
                <a:gd name="T4" fmla="*/ 5 w 16"/>
                <a:gd name="T5" fmla="*/ 8 h 15"/>
                <a:gd name="T6" fmla="*/ 3 w 16"/>
                <a:gd name="T7" fmla="*/ 7 h 15"/>
                <a:gd name="T8" fmla="*/ 2 w 16"/>
                <a:gd name="T9" fmla="*/ 9 h 15"/>
                <a:gd name="T10" fmla="*/ 0 w 16"/>
                <a:gd name="T11" fmla="*/ 7 h 15"/>
                <a:gd name="T12" fmla="*/ 7 w 16"/>
                <a:gd name="T13" fmla="*/ 0 h 15"/>
                <a:gd name="T14" fmla="*/ 16 w 16"/>
                <a:gd name="T15" fmla="*/ 9 h 15"/>
                <a:gd name="T16" fmla="*/ 11 w 16"/>
                <a:gd name="T17" fmla="*/ 15 h 15"/>
                <a:gd name="T18" fmla="*/ 2 w 16"/>
                <a:gd name="T19" fmla="*/ 9 h 15"/>
                <a:gd name="T20" fmla="*/ 2 w 16"/>
                <a:gd name="T21" fmla="*/ 9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lnTo>
                    <a:pt x="3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26"/>
            <p:cNvSpPr>
              <a:spLocks noEditPoints="1"/>
            </p:cNvSpPr>
            <p:nvPr/>
          </p:nvSpPr>
          <p:spPr bwMode="auto">
            <a:xfrm>
              <a:off x="4362452" y="865189"/>
              <a:ext cx="34925" cy="242888"/>
            </a:xfrm>
            <a:custGeom>
              <a:gdLst>
                <a:gd name="T0" fmla="*/ 0 w 22"/>
                <a:gd name="T1" fmla="*/ 148 h 153"/>
                <a:gd name="T2" fmla="*/ 18 w 22"/>
                <a:gd name="T3" fmla="*/ 148 h 153"/>
                <a:gd name="T4" fmla="*/ 12 w 22"/>
                <a:gd name="T5" fmla="*/ 0 h 153"/>
                <a:gd name="T6" fmla="*/ 17 w 22"/>
                <a:gd name="T7" fmla="*/ 0 h 153"/>
                <a:gd name="T8" fmla="*/ 22 w 22"/>
                <a:gd name="T9" fmla="*/ 153 h 153"/>
                <a:gd name="T10" fmla="*/ 0 w 22"/>
                <a:gd name="T11" fmla="*/ 153 h 153"/>
                <a:gd name="T12" fmla="*/ 0 w 22"/>
                <a:gd name="T13" fmla="*/ 148 h 153"/>
                <a:gd name="T14" fmla="*/ 0 w 22"/>
                <a:gd name="T15" fmla="*/ 148 h 153"/>
                <a:gd name="T16" fmla="*/ 12 w 22"/>
                <a:gd name="T17" fmla="*/ 0 h 153"/>
                <a:gd name="T18" fmla="*/ 12 w 22"/>
                <a:gd name="T19" fmla="*/ 0 h 153"/>
                <a:gd name="T20" fmla="*/ 12 w 22"/>
                <a:gd name="T21" fmla="*/ 0 h 153"/>
                <a:gd name="T22" fmla="*/ 12 w 22"/>
                <a:gd name="T23" fmla="*/ 0 h 153"/>
                <a:gd name="T24" fmla="*/ 12 w 22"/>
                <a:gd name="T25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53">
                  <a:moveTo>
                    <a:pt x="0" y="148"/>
                  </a:moveTo>
                  <a:lnTo>
                    <a:pt x="18" y="148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27"/>
            <p:cNvSpPr>
              <a:spLocks noEditPoints="1"/>
            </p:cNvSpPr>
            <p:nvPr/>
          </p:nvSpPr>
          <p:spPr bwMode="auto">
            <a:xfrm>
              <a:off x="4359277" y="862014"/>
              <a:ext cx="41275" cy="249238"/>
            </a:xfrm>
            <a:custGeom>
              <a:gdLst>
                <a:gd name="T0" fmla="*/ 0 w 26"/>
                <a:gd name="T1" fmla="*/ 155 h 157"/>
                <a:gd name="T2" fmla="*/ 0 w 26"/>
                <a:gd name="T3" fmla="*/ 150 h 157"/>
                <a:gd name="T4" fmla="*/ 0 w 26"/>
                <a:gd name="T5" fmla="*/ 148 h 157"/>
                <a:gd name="T6" fmla="*/ 17 w 26"/>
                <a:gd name="T7" fmla="*/ 148 h 157"/>
                <a:gd name="T8" fmla="*/ 12 w 26"/>
                <a:gd name="T9" fmla="*/ 0 h 157"/>
                <a:gd name="T10" fmla="*/ 21 w 26"/>
                <a:gd name="T11" fmla="*/ 0 h 157"/>
                <a:gd name="T12" fmla="*/ 26 w 26"/>
                <a:gd name="T13" fmla="*/ 157 h 157"/>
                <a:gd name="T14" fmla="*/ 0 w 26"/>
                <a:gd name="T15" fmla="*/ 157 h 157"/>
                <a:gd name="T16" fmla="*/ 0 w 26"/>
                <a:gd name="T17" fmla="*/ 155 h 157"/>
                <a:gd name="T18" fmla="*/ 0 w 26"/>
                <a:gd name="T19" fmla="*/ 155 h 157"/>
                <a:gd name="T20" fmla="*/ 22 w 26"/>
                <a:gd name="T21" fmla="*/ 152 h 157"/>
                <a:gd name="T22" fmla="*/ 22 w 26"/>
                <a:gd name="T23" fmla="*/ 152 h 157"/>
                <a:gd name="T24" fmla="*/ 16 w 26"/>
                <a:gd name="T25" fmla="*/ 4 h 157"/>
                <a:gd name="T26" fmla="*/ 22 w 26"/>
                <a:gd name="T27" fmla="*/ 152 h 157"/>
                <a:gd name="T28" fmla="*/ 22 w 26"/>
                <a:gd name="T29" fmla="*/ 152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57">
                  <a:moveTo>
                    <a:pt x="0" y="155"/>
                  </a:moveTo>
                  <a:lnTo>
                    <a:pt x="0" y="150"/>
                  </a:lnTo>
                  <a:lnTo>
                    <a:pt x="0" y="148"/>
                  </a:lnTo>
                  <a:lnTo>
                    <a:pt x="17" y="148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5"/>
                  </a:lnTo>
                  <a:close/>
                  <a:moveTo>
                    <a:pt x="22" y="152"/>
                  </a:moveTo>
                  <a:lnTo>
                    <a:pt x="22" y="152"/>
                  </a:lnTo>
                  <a:lnTo>
                    <a:pt x="16" y="4"/>
                  </a:lnTo>
                  <a:lnTo>
                    <a:pt x="22" y="152"/>
                  </a:lnTo>
                  <a:lnTo>
                    <a:pt x="2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28"/>
            <p:cNvSpPr>
              <a:spLocks noEditPoints="1"/>
            </p:cNvSpPr>
            <p:nvPr/>
          </p:nvSpPr>
          <p:spPr bwMode="auto">
            <a:xfrm>
              <a:off x="4421189" y="849314"/>
              <a:ext cx="52388" cy="266700"/>
            </a:xfrm>
            <a:custGeom>
              <a:gdLst>
                <a:gd name="T0" fmla="*/ 0 w 33"/>
                <a:gd name="T1" fmla="*/ 0 h 168"/>
                <a:gd name="T2" fmla="*/ 5 w 33"/>
                <a:gd name="T3" fmla="*/ 0 h 168"/>
                <a:gd name="T4" fmla="*/ 11 w 33"/>
                <a:gd name="T5" fmla="*/ 163 h 168"/>
                <a:gd name="T6" fmla="*/ 33 w 33"/>
                <a:gd name="T7" fmla="*/ 162 h 168"/>
                <a:gd name="T8" fmla="*/ 33 w 33"/>
                <a:gd name="T9" fmla="*/ 166 h 168"/>
                <a:gd name="T10" fmla="*/ 7 w 33"/>
                <a:gd name="T11" fmla="*/ 168 h 168"/>
                <a:gd name="T12" fmla="*/ 0 w 33"/>
                <a:gd name="T13" fmla="*/ 0 h 168"/>
                <a:gd name="T14" fmla="*/ 0 w 33"/>
                <a:gd name="T15" fmla="*/ 0 h 168"/>
                <a:gd name="T16" fmla="*/ 0 w 33"/>
                <a:gd name="T17" fmla="*/ 0 h 168"/>
                <a:gd name="T18" fmla="*/ 0 w 33"/>
                <a:gd name="T19" fmla="*/ 0 h 168"/>
                <a:gd name="T20" fmla="*/ 0 w 33"/>
                <a:gd name="T21" fmla="*/ 0 h 168"/>
                <a:gd name="T22" fmla="*/ 0 w 33"/>
                <a:gd name="T23" fmla="*/ 0 h 168"/>
                <a:gd name="T24" fmla="*/ 0 w 33"/>
                <a:gd name="T25" fmla="*/ 0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0" y="0"/>
                  </a:moveTo>
                  <a:lnTo>
                    <a:pt x="5" y="0"/>
                  </a:lnTo>
                  <a:lnTo>
                    <a:pt x="11" y="163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7" y="16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29"/>
            <p:cNvSpPr>
              <a:spLocks noEditPoints="1"/>
            </p:cNvSpPr>
            <p:nvPr/>
          </p:nvSpPr>
          <p:spPr bwMode="auto">
            <a:xfrm>
              <a:off x="4418014" y="846139"/>
              <a:ext cx="60325" cy="273050"/>
            </a:xfrm>
            <a:custGeom>
              <a:gdLst>
                <a:gd name="T0" fmla="*/ 0 w 38"/>
                <a:gd name="T1" fmla="*/ 2 h 172"/>
                <a:gd name="T2" fmla="*/ 2 w 38"/>
                <a:gd name="T3" fmla="*/ 2 h 172"/>
                <a:gd name="T4" fmla="*/ 2 w 38"/>
                <a:gd name="T5" fmla="*/ 4 h 172"/>
                <a:gd name="T6" fmla="*/ 2 w 38"/>
                <a:gd name="T7" fmla="*/ 2 h 172"/>
                <a:gd name="T8" fmla="*/ 0 w 38"/>
                <a:gd name="T9" fmla="*/ 2 h 172"/>
                <a:gd name="T10" fmla="*/ 0 w 38"/>
                <a:gd name="T11" fmla="*/ 0 h 172"/>
                <a:gd name="T12" fmla="*/ 9 w 38"/>
                <a:gd name="T13" fmla="*/ 0 h 172"/>
                <a:gd name="T14" fmla="*/ 16 w 38"/>
                <a:gd name="T15" fmla="*/ 162 h 172"/>
                <a:gd name="T16" fmla="*/ 36 w 38"/>
                <a:gd name="T17" fmla="*/ 161 h 172"/>
                <a:gd name="T18" fmla="*/ 38 w 38"/>
                <a:gd name="T19" fmla="*/ 170 h 172"/>
                <a:gd name="T20" fmla="*/ 7 w 38"/>
                <a:gd name="T21" fmla="*/ 172 h 172"/>
                <a:gd name="T22" fmla="*/ 0 w 38"/>
                <a:gd name="T23" fmla="*/ 2 h 172"/>
                <a:gd name="T24" fmla="*/ 0 w 38"/>
                <a:gd name="T25" fmla="*/ 2 h 172"/>
                <a:gd name="T26" fmla="*/ 11 w 38"/>
                <a:gd name="T27" fmla="*/ 168 h 172"/>
                <a:gd name="T28" fmla="*/ 11 w 38"/>
                <a:gd name="T29" fmla="*/ 168 h 172"/>
                <a:gd name="T30" fmla="*/ 7 w 38"/>
                <a:gd name="T31" fmla="*/ 59 h 172"/>
                <a:gd name="T32" fmla="*/ 11 w 38"/>
                <a:gd name="T33" fmla="*/ 168 h 172"/>
                <a:gd name="T34" fmla="*/ 11 w 38"/>
                <a:gd name="T35" fmla="*/ 168 h 172"/>
                <a:gd name="T36" fmla="*/ 13 w 38"/>
                <a:gd name="T37" fmla="*/ 167 h 172"/>
                <a:gd name="T38" fmla="*/ 33 w 38"/>
                <a:gd name="T39" fmla="*/ 166 h 172"/>
                <a:gd name="T40" fmla="*/ 33 w 38"/>
                <a:gd name="T41" fmla="*/ 166 h 172"/>
                <a:gd name="T42" fmla="*/ 13 w 38"/>
                <a:gd name="T43" fmla="*/ 167 h 172"/>
                <a:gd name="T44" fmla="*/ 13 w 38"/>
                <a:gd name="T45" fmla="*/ 167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2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62"/>
                  </a:lnTo>
                  <a:lnTo>
                    <a:pt x="36" y="161"/>
                  </a:lnTo>
                  <a:lnTo>
                    <a:pt x="38" y="170"/>
                  </a:lnTo>
                  <a:lnTo>
                    <a:pt x="7" y="17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168"/>
                  </a:moveTo>
                  <a:lnTo>
                    <a:pt x="11" y="168"/>
                  </a:lnTo>
                  <a:lnTo>
                    <a:pt x="7" y="59"/>
                  </a:lnTo>
                  <a:lnTo>
                    <a:pt x="11" y="168"/>
                  </a:lnTo>
                  <a:lnTo>
                    <a:pt x="11" y="168"/>
                  </a:lnTo>
                  <a:close/>
                  <a:moveTo>
                    <a:pt x="13" y="167"/>
                  </a:moveTo>
                  <a:lnTo>
                    <a:pt x="33" y="166"/>
                  </a:lnTo>
                  <a:lnTo>
                    <a:pt x="33" y="166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772229" y="2351314"/>
            <a:ext cx="2946400" cy="18288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7159934" y="2025173"/>
            <a:ext cx="293511" cy="304800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7159934" y="3326910"/>
            <a:ext cx="293511" cy="304800"/>
          </a:xfrm>
          <a:prstGeom prst="roundRect">
            <a:avLst/>
          </a:prstGeom>
          <a:blipFill dpi="0" rotWithShape="1">
            <a:blip r:embed="rId3"/>
            <a:stretch>
              <a:fillRect l="-9000" t="-37000" r="-81000" b="-111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7163796" y="4592359"/>
            <a:ext cx="293511" cy="304800"/>
          </a:xfrm>
          <a:prstGeom prst="roundRect">
            <a:avLst/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7690568" y="1950205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总体特征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690485" y="2355215"/>
            <a:ext cx="39998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为人乐观、喜欢冒险、行事冲动、对自己充满自信、精力旺盛、好发表意见和见解。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690568" y="3160369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喜欢的活动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90485" y="3565525"/>
            <a:ext cx="381381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喜欢领导和影响别人，或为了达到个人或组织的目的而善于说服别人，希望成就一番事业。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676054" y="4524132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适合职业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718810" y="4963160"/>
            <a:ext cx="608965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需要说服他人的活动和运用领导能力、施展人际能力与说服能力来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达成组织目标的职业。比如商业管理、律师、政治运动领袖、营销</a:t>
            </a: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人员、市场或销售经理、公关人员、采购员、投资商、电视制片人和保险代理。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649600" y="384136"/>
            <a:ext cx="2874497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企 业 型</a:t>
            </a:r>
          </a:p>
        </p:txBody>
      </p:sp>
      <p:sp>
        <p:nvSpPr>
          <p:cNvPr id="7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2" name="任意多边形 81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组合 51"/>
          <p:cNvGrpSpPr/>
          <p:nvPr/>
        </p:nvGrpSpPr>
        <p:grpSpPr>
          <a:xfrm>
            <a:off x="2412275" y="1950205"/>
            <a:ext cx="3750883" cy="3651250"/>
            <a:chOff x="2017485" y="1843314"/>
            <a:chExt cx="4064000" cy="3956050"/>
          </a:xfrm>
        </p:grpSpPr>
        <p:sp>
          <p:nvSpPr>
            <p:cNvPr id="4" name="矩形 3"/>
            <p:cNvSpPr/>
            <p:nvPr/>
          </p:nvSpPr>
          <p:spPr>
            <a:xfrm>
              <a:off x="2017485" y="1843314"/>
              <a:ext cx="4064000" cy="284480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1145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30800" y="4688114"/>
              <a:ext cx="165101" cy="1111250"/>
            </a:xfrm>
            <a:prstGeom prst="rect">
              <a:avLst/>
            </a:prstGeom>
            <a:noFill/>
            <a:ln w="317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34846" y="3400250"/>
            <a:ext cx="1289188" cy="2351146"/>
            <a:chOff x="4252914" y="314326"/>
            <a:chExt cx="441325" cy="804863"/>
          </a:xfrm>
          <a:solidFill>
            <a:srgbClr val="1F4E79"/>
          </a:solidFill>
        </p:grpSpPr>
        <p:sp>
          <p:nvSpPr>
            <p:cNvPr id="8" name="Freeform 3486"/>
            <p:cNvSpPr>
              <a:spLocks noEditPoints="1"/>
            </p:cNvSpPr>
            <p:nvPr/>
          </p:nvSpPr>
          <p:spPr bwMode="auto">
            <a:xfrm>
              <a:off x="4300539" y="398464"/>
              <a:ext cx="203200" cy="220663"/>
            </a:xfrm>
            <a:custGeom>
              <a:gdLst>
                <a:gd name="T0" fmla="*/ 0 w 117"/>
                <a:gd name="T1" fmla="*/ 63 h 127"/>
                <a:gd name="T2" fmla="*/ 59 w 117"/>
                <a:gd name="T3" fmla="*/ 0 h 127"/>
                <a:gd name="T4" fmla="*/ 59 w 117"/>
                <a:gd name="T5" fmla="*/ 0 h 127"/>
                <a:gd name="T6" fmla="*/ 117 w 117"/>
                <a:gd name="T7" fmla="*/ 63 h 127"/>
                <a:gd name="T8" fmla="*/ 117 w 117"/>
                <a:gd name="T9" fmla="*/ 63 h 127"/>
                <a:gd name="T10" fmla="*/ 59 w 117"/>
                <a:gd name="T11" fmla="*/ 127 h 127"/>
                <a:gd name="T12" fmla="*/ 59 w 117"/>
                <a:gd name="T13" fmla="*/ 127 h 127"/>
                <a:gd name="T14" fmla="*/ 0 w 117"/>
                <a:gd name="T15" fmla="*/ 63 h 127"/>
                <a:gd name="T16" fmla="*/ 4 w 117"/>
                <a:gd name="T17" fmla="*/ 63 h 127"/>
                <a:gd name="T18" fmla="*/ 59 w 117"/>
                <a:gd name="T19" fmla="*/ 123 h 127"/>
                <a:gd name="T20" fmla="*/ 59 w 117"/>
                <a:gd name="T21" fmla="*/ 123 h 127"/>
                <a:gd name="T22" fmla="*/ 113 w 117"/>
                <a:gd name="T23" fmla="*/ 63 h 127"/>
                <a:gd name="T24" fmla="*/ 113 w 117"/>
                <a:gd name="T25" fmla="*/ 63 h 127"/>
                <a:gd name="T26" fmla="*/ 59 w 117"/>
                <a:gd name="T27" fmla="*/ 4 h 127"/>
                <a:gd name="T28" fmla="*/ 59 w 117"/>
                <a:gd name="T29" fmla="*/ 4 h 127"/>
                <a:gd name="T30" fmla="*/ 4 w 117"/>
                <a:gd name="T31" fmla="*/ 63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7">
                  <a:moveTo>
                    <a:pt x="0" y="63"/>
                  </a:moveTo>
                  <a:cubicBezTo>
                    <a:pt x="0" y="28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1" y="0"/>
                    <a:pt x="117" y="28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98"/>
                    <a:pt x="91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26" y="127"/>
                    <a:pt x="0" y="98"/>
                    <a:pt x="0" y="63"/>
                  </a:cubicBezTo>
                  <a:close/>
                  <a:moveTo>
                    <a:pt x="4" y="63"/>
                  </a:moveTo>
                  <a:cubicBezTo>
                    <a:pt x="4" y="96"/>
                    <a:pt x="2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89" y="123"/>
                    <a:pt x="113" y="96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30"/>
                    <a:pt x="8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30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487"/>
            <p:cNvSpPr>
              <a:spLocks noEditPoints="1"/>
            </p:cNvSpPr>
            <p:nvPr/>
          </p:nvSpPr>
          <p:spPr bwMode="auto">
            <a:xfrm>
              <a:off x="4295777" y="395289"/>
              <a:ext cx="211138" cy="228600"/>
            </a:xfrm>
            <a:custGeom>
              <a:gdLst>
                <a:gd name="T0" fmla="*/ 0 w 121"/>
                <a:gd name="T1" fmla="*/ 65 h 131"/>
                <a:gd name="T2" fmla="*/ 61 w 121"/>
                <a:gd name="T3" fmla="*/ 0 h 131"/>
                <a:gd name="T4" fmla="*/ 61 w 121"/>
                <a:gd name="T5" fmla="*/ 0 h 131"/>
                <a:gd name="T6" fmla="*/ 121 w 121"/>
                <a:gd name="T7" fmla="*/ 65 h 131"/>
                <a:gd name="T8" fmla="*/ 121 w 121"/>
                <a:gd name="T9" fmla="*/ 65 h 131"/>
                <a:gd name="T10" fmla="*/ 61 w 121"/>
                <a:gd name="T11" fmla="*/ 131 h 131"/>
                <a:gd name="T12" fmla="*/ 61 w 121"/>
                <a:gd name="T13" fmla="*/ 131 h 131"/>
                <a:gd name="T14" fmla="*/ 0 w 121"/>
                <a:gd name="T15" fmla="*/ 65 h 131"/>
                <a:gd name="T16" fmla="*/ 61 w 121"/>
                <a:gd name="T17" fmla="*/ 127 h 131"/>
                <a:gd name="T18" fmla="*/ 102 w 121"/>
                <a:gd name="T19" fmla="*/ 107 h 131"/>
                <a:gd name="T20" fmla="*/ 102 w 121"/>
                <a:gd name="T21" fmla="*/ 107 h 131"/>
                <a:gd name="T22" fmla="*/ 61 w 121"/>
                <a:gd name="T23" fmla="*/ 127 h 131"/>
                <a:gd name="T24" fmla="*/ 61 w 121"/>
                <a:gd name="T25" fmla="*/ 127 h 131"/>
                <a:gd name="T26" fmla="*/ 19 w 121"/>
                <a:gd name="T27" fmla="*/ 107 h 131"/>
                <a:gd name="T28" fmla="*/ 19 w 121"/>
                <a:gd name="T29" fmla="*/ 107 h 131"/>
                <a:gd name="T30" fmla="*/ 61 w 121"/>
                <a:gd name="T31" fmla="*/ 127 h 131"/>
                <a:gd name="T32" fmla="*/ 61 w 121"/>
                <a:gd name="T33" fmla="*/ 123 h 131"/>
                <a:gd name="T34" fmla="*/ 113 w 121"/>
                <a:gd name="T35" fmla="*/ 65 h 131"/>
                <a:gd name="T36" fmla="*/ 113 w 121"/>
                <a:gd name="T37" fmla="*/ 65 h 131"/>
                <a:gd name="T38" fmla="*/ 61 w 121"/>
                <a:gd name="T39" fmla="*/ 8 h 131"/>
                <a:gd name="T40" fmla="*/ 61 w 121"/>
                <a:gd name="T41" fmla="*/ 8 h 131"/>
                <a:gd name="T42" fmla="*/ 8 w 121"/>
                <a:gd name="T43" fmla="*/ 65 h 131"/>
                <a:gd name="T44" fmla="*/ 8 w 121"/>
                <a:gd name="T45" fmla="*/ 65 h 131"/>
                <a:gd name="T46" fmla="*/ 61 w 121"/>
                <a:gd name="T47" fmla="*/ 123 h 131"/>
                <a:gd name="T48" fmla="*/ 103 w 121"/>
                <a:gd name="T49" fmla="*/ 25 h 131"/>
                <a:gd name="T50" fmla="*/ 61 w 121"/>
                <a:gd name="T51" fmla="*/ 4 h 131"/>
                <a:gd name="T52" fmla="*/ 61 w 121"/>
                <a:gd name="T53" fmla="*/ 4 h 131"/>
                <a:gd name="T54" fmla="*/ 103 w 121"/>
                <a:gd name="T55" fmla="*/ 25 h 131"/>
                <a:gd name="T56" fmla="*/ 19 w 121"/>
                <a:gd name="T57" fmla="*/ 23 h 131"/>
                <a:gd name="T58" fmla="*/ 61 w 121"/>
                <a:gd name="T59" fmla="*/ 4 h 131"/>
                <a:gd name="T60" fmla="*/ 61 w 121"/>
                <a:gd name="T61" fmla="*/ 4 h 131"/>
                <a:gd name="T62" fmla="*/ 19 w 121"/>
                <a:gd name="T63" fmla="*/ 23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31">
                  <a:moveTo>
                    <a:pt x="0" y="65"/>
                  </a:moveTo>
                  <a:cubicBezTo>
                    <a:pt x="0" y="29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1" y="29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101"/>
                    <a:pt x="95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27" y="131"/>
                    <a:pt x="0" y="101"/>
                    <a:pt x="0" y="65"/>
                  </a:cubicBezTo>
                  <a:close/>
                  <a:moveTo>
                    <a:pt x="61" y="127"/>
                  </a:moveTo>
                  <a:cubicBezTo>
                    <a:pt x="77" y="127"/>
                    <a:pt x="92" y="119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2" y="119"/>
                    <a:pt x="77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44" y="127"/>
                    <a:pt x="29" y="119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9"/>
                    <a:pt x="44" y="127"/>
                    <a:pt x="61" y="127"/>
                  </a:cubicBezTo>
                  <a:close/>
                  <a:moveTo>
                    <a:pt x="61" y="123"/>
                  </a:moveTo>
                  <a:cubicBezTo>
                    <a:pt x="90" y="123"/>
                    <a:pt x="113" y="97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33"/>
                    <a:pt x="9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97"/>
                    <a:pt x="32" y="123"/>
                    <a:pt x="61" y="123"/>
                  </a:cubicBezTo>
                  <a:close/>
                  <a:moveTo>
                    <a:pt x="103" y="25"/>
                  </a:moveTo>
                  <a:cubicBezTo>
                    <a:pt x="93" y="12"/>
                    <a:pt x="78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78" y="4"/>
                    <a:pt x="93" y="12"/>
                    <a:pt x="103" y="25"/>
                  </a:cubicBezTo>
                  <a:close/>
                  <a:moveTo>
                    <a:pt x="19" y="23"/>
                  </a:moveTo>
                  <a:cubicBezTo>
                    <a:pt x="30" y="11"/>
                    <a:pt x="44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44" y="4"/>
                    <a:pt x="30" y="11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488"/>
            <p:cNvSpPr/>
            <p:nvPr/>
          </p:nvSpPr>
          <p:spPr bwMode="auto">
            <a:xfrm>
              <a:off x="4365627" y="452439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89"/>
            <p:cNvSpPr/>
            <p:nvPr/>
          </p:nvSpPr>
          <p:spPr bwMode="auto">
            <a:xfrm>
              <a:off x="4362452" y="449264"/>
              <a:ext cx="14288" cy="14288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5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490"/>
            <p:cNvSpPr/>
            <p:nvPr/>
          </p:nvSpPr>
          <p:spPr bwMode="auto">
            <a:xfrm>
              <a:off x="4467227" y="461964"/>
              <a:ext cx="4763" cy="6350"/>
            </a:xfrm>
            <a:custGeom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491"/>
            <p:cNvSpPr/>
            <p:nvPr/>
          </p:nvSpPr>
          <p:spPr bwMode="auto">
            <a:xfrm>
              <a:off x="4464052" y="457201"/>
              <a:ext cx="11113" cy="14288"/>
            </a:xfrm>
            <a:custGeom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492"/>
            <p:cNvSpPr/>
            <p:nvPr/>
          </p:nvSpPr>
          <p:spPr bwMode="auto">
            <a:xfrm>
              <a:off x="4298952" y="319089"/>
              <a:ext cx="280988" cy="128588"/>
            </a:xfrm>
            <a:custGeom>
              <a:gdLst>
                <a:gd name="T0" fmla="*/ 105 w 162"/>
                <a:gd name="T1" fmla="*/ 71 h 74"/>
                <a:gd name="T2" fmla="*/ 152 w 162"/>
                <a:gd name="T3" fmla="*/ 57 h 74"/>
                <a:gd name="T4" fmla="*/ 123 w 162"/>
                <a:gd name="T5" fmla="*/ 38 h 74"/>
                <a:gd name="T6" fmla="*/ 123 w 162"/>
                <a:gd name="T7" fmla="*/ 38 h 74"/>
                <a:gd name="T8" fmla="*/ 84 w 162"/>
                <a:gd name="T9" fmla="*/ 8 h 74"/>
                <a:gd name="T10" fmla="*/ 84 w 162"/>
                <a:gd name="T11" fmla="*/ 8 h 74"/>
                <a:gd name="T12" fmla="*/ 75 w 162"/>
                <a:gd name="T13" fmla="*/ 4 h 74"/>
                <a:gd name="T14" fmla="*/ 75 w 162"/>
                <a:gd name="T15" fmla="*/ 4 h 74"/>
                <a:gd name="T16" fmla="*/ 70 w 162"/>
                <a:gd name="T17" fmla="*/ 5 h 74"/>
                <a:gd name="T18" fmla="*/ 70 w 162"/>
                <a:gd name="T19" fmla="*/ 5 h 74"/>
                <a:gd name="T20" fmla="*/ 68 w 162"/>
                <a:gd name="T21" fmla="*/ 6 h 74"/>
                <a:gd name="T22" fmla="*/ 68 w 162"/>
                <a:gd name="T23" fmla="*/ 6 h 74"/>
                <a:gd name="T24" fmla="*/ 68 w 162"/>
                <a:gd name="T25" fmla="*/ 6 h 74"/>
                <a:gd name="T26" fmla="*/ 7 w 162"/>
                <a:gd name="T27" fmla="*/ 29 h 74"/>
                <a:gd name="T28" fmla="*/ 30 w 162"/>
                <a:gd name="T29" fmla="*/ 56 h 74"/>
                <a:gd name="T30" fmla="*/ 30 w 162"/>
                <a:gd name="T31" fmla="*/ 56 h 74"/>
                <a:gd name="T32" fmla="*/ 27 w 162"/>
                <a:gd name="T33" fmla="*/ 59 h 74"/>
                <a:gd name="T34" fmla="*/ 0 w 162"/>
                <a:gd name="T35" fmla="*/ 28 h 74"/>
                <a:gd name="T36" fmla="*/ 66 w 162"/>
                <a:gd name="T37" fmla="*/ 3 h 74"/>
                <a:gd name="T38" fmla="*/ 75 w 162"/>
                <a:gd name="T39" fmla="*/ 0 h 74"/>
                <a:gd name="T40" fmla="*/ 75 w 162"/>
                <a:gd name="T41" fmla="*/ 0 h 74"/>
                <a:gd name="T42" fmla="*/ 87 w 162"/>
                <a:gd name="T43" fmla="*/ 6 h 74"/>
                <a:gd name="T44" fmla="*/ 87 w 162"/>
                <a:gd name="T45" fmla="*/ 6 h 74"/>
                <a:gd name="T46" fmla="*/ 125 w 162"/>
                <a:gd name="T47" fmla="*/ 34 h 74"/>
                <a:gd name="T48" fmla="*/ 125 w 162"/>
                <a:gd name="T49" fmla="*/ 34 h 74"/>
                <a:gd name="T50" fmla="*/ 158 w 162"/>
                <a:gd name="T51" fmla="*/ 56 h 74"/>
                <a:gd name="T52" fmla="*/ 158 w 162"/>
                <a:gd name="T53" fmla="*/ 56 h 74"/>
                <a:gd name="T54" fmla="*/ 162 w 162"/>
                <a:gd name="T55" fmla="*/ 58 h 74"/>
                <a:gd name="T56" fmla="*/ 106 w 162"/>
                <a:gd name="T57" fmla="*/ 74 h 74"/>
                <a:gd name="T58" fmla="*/ 105 w 162"/>
                <a:gd name="T59" fmla="*/ 71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74">
                  <a:moveTo>
                    <a:pt x="105" y="71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46" y="53"/>
                    <a:pt x="135" y="46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06" y="26"/>
                    <a:pt x="88" y="14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1" y="5"/>
                    <a:pt x="78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1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3" y="2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10"/>
                    <a:pt x="108" y="23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2" y="4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5" y="71"/>
                    <a:pt x="105" y="71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493"/>
            <p:cNvSpPr>
              <a:spLocks noEditPoints="1"/>
            </p:cNvSpPr>
            <p:nvPr/>
          </p:nvSpPr>
          <p:spPr bwMode="auto">
            <a:xfrm>
              <a:off x="4291014" y="314326"/>
              <a:ext cx="296863" cy="138113"/>
            </a:xfrm>
            <a:custGeom>
              <a:gdLst>
                <a:gd name="T0" fmla="*/ 107 w 170"/>
                <a:gd name="T1" fmla="*/ 73 h 79"/>
                <a:gd name="T2" fmla="*/ 109 w 170"/>
                <a:gd name="T3" fmla="*/ 74 h 79"/>
                <a:gd name="T4" fmla="*/ 107 w 170"/>
                <a:gd name="T5" fmla="*/ 73 h 79"/>
                <a:gd name="T6" fmla="*/ 151 w 170"/>
                <a:gd name="T7" fmla="*/ 58 h 79"/>
                <a:gd name="T8" fmla="*/ 126 w 170"/>
                <a:gd name="T9" fmla="*/ 41 h 79"/>
                <a:gd name="T10" fmla="*/ 86 w 170"/>
                <a:gd name="T11" fmla="*/ 12 h 79"/>
                <a:gd name="T12" fmla="*/ 79 w 170"/>
                <a:gd name="T13" fmla="*/ 8 h 79"/>
                <a:gd name="T14" fmla="*/ 75 w 170"/>
                <a:gd name="T15" fmla="*/ 9 h 79"/>
                <a:gd name="T16" fmla="*/ 73 w 170"/>
                <a:gd name="T17" fmla="*/ 10 h 79"/>
                <a:gd name="T18" fmla="*/ 14 w 170"/>
                <a:gd name="T19" fmla="*/ 32 h 79"/>
                <a:gd name="T20" fmla="*/ 36 w 170"/>
                <a:gd name="T21" fmla="*/ 58 h 79"/>
                <a:gd name="T22" fmla="*/ 31 w 170"/>
                <a:gd name="T23" fmla="*/ 64 h 79"/>
                <a:gd name="T24" fmla="*/ 69 w 170"/>
                <a:gd name="T25" fmla="*/ 3 h 79"/>
                <a:gd name="T26" fmla="*/ 79 w 170"/>
                <a:gd name="T27" fmla="*/ 0 h 79"/>
                <a:gd name="T28" fmla="*/ 79 w 170"/>
                <a:gd name="T29" fmla="*/ 0 h 79"/>
                <a:gd name="T30" fmla="*/ 92 w 170"/>
                <a:gd name="T31" fmla="*/ 7 h 79"/>
                <a:gd name="T32" fmla="*/ 130 w 170"/>
                <a:gd name="T33" fmla="*/ 35 h 79"/>
                <a:gd name="T34" fmla="*/ 163 w 170"/>
                <a:gd name="T35" fmla="*/ 56 h 79"/>
                <a:gd name="T36" fmla="*/ 163 w 170"/>
                <a:gd name="T37" fmla="*/ 56 h 79"/>
                <a:gd name="T38" fmla="*/ 163 w 170"/>
                <a:gd name="T39" fmla="*/ 56 h 79"/>
                <a:gd name="T40" fmla="*/ 109 w 170"/>
                <a:gd name="T41" fmla="*/ 79 h 79"/>
                <a:gd name="T42" fmla="*/ 111 w 170"/>
                <a:gd name="T43" fmla="*/ 74 h 79"/>
                <a:gd name="T44" fmla="*/ 161 w 170"/>
                <a:gd name="T45" fmla="*/ 59 h 79"/>
                <a:gd name="T46" fmla="*/ 161 w 170"/>
                <a:gd name="T47" fmla="*/ 60 h 79"/>
                <a:gd name="T48" fmla="*/ 111 w 170"/>
                <a:gd name="T49" fmla="*/ 74 h 79"/>
                <a:gd name="T50" fmla="*/ 31 w 170"/>
                <a:gd name="T51" fmla="*/ 58 h 79"/>
                <a:gd name="T52" fmla="*/ 7 w 170"/>
                <a:gd name="T53" fmla="*/ 30 h 79"/>
                <a:gd name="T54" fmla="*/ 138 w 170"/>
                <a:gd name="T55" fmla="*/ 45 h 79"/>
                <a:gd name="T56" fmla="*/ 128 w 170"/>
                <a:gd name="T57" fmla="*/ 38 h 79"/>
                <a:gd name="T58" fmla="*/ 89 w 170"/>
                <a:gd name="T59" fmla="*/ 9 h 79"/>
                <a:gd name="T60" fmla="*/ 128 w 170"/>
                <a:gd name="T61" fmla="*/ 38 h 79"/>
                <a:gd name="T62" fmla="*/ 7 w 170"/>
                <a:gd name="T63" fmla="*/ 30 h 79"/>
                <a:gd name="T64" fmla="*/ 71 w 170"/>
                <a:gd name="T65" fmla="*/ 6 h 79"/>
                <a:gd name="T66" fmla="*/ 71 w 170"/>
                <a:gd name="T67" fmla="*/ 6 h 79"/>
                <a:gd name="T68" fmla="*/ 80 w 170"/>
                <a:gd name="T69" fmla="*/ 4 h 79"/>
                <a:gd name="T70" fmla="*/ 89 w 170"/>
                <a:gd name="T71" fmla="*/ 9 h 79"/>
                <a:gd name="T72" fmla="*/ 74 w 170"/>
                <a:gd name="T73" fmla="*/ 5 h 79"/>
                <a:gd name="T74" fmla="*/ 79 w 170"/>
                <a:gd name="T75" fmla="*/ 4 h 79"/>
                <a:gd name="T76" fmla="*/ 79 w 170"/>
                <a:gd name="T77" fmla="*/ 4 h 79"/>
                <a:gd name="T78" fmla="*/ 79 w 170"/>
                <a:gd name="T79" fmla="*/ 4 h 79"/>
                <a:gd name="T80" fmla="*/ 79 w 170"/>
                <a:gd name="T81" fmla="*/ 3 h 79"/>
                <a:gd name="T82" fmla="*/ 80 w 170"/>
                <a:gd name="T83" fmla="*/ 4 h 79"/>
                <a:gd name="T84" fmla="*/ 80 w 170"/>
                <a:gd name="T85" fmla="*/ 4 h 79"/>
                <a:gd name="T86" fmla="*/ 80 w 170"/>
                <a:gd name="T87" fmla="*/ 4 h 79"/>
                <a:gd name="T88" fmla="*/ 80 w 170"/>
                <a:gd name="T89" fmla="*/ 4 h 79"/>
                <a:gd name="T90" fmla="*/ 80 w 170"/>
                <a:gd name="T91" fmla="*/ 4 h 79"/>
                <a:gd name="T92" fmla="*/ 80 w 170"/>
                <a:gd name="T93" fmla="*/ 4 h 79"/>
                <a:gd name="T94" fmla="*/ 80 w 170"/>
                <a:gd name="T95" fmla="*/ 4 h 79"/>
                <a:gd name="T96" fmla="*/ 80 w 170"/>
                <a:gd name="T97" fmla="*/ 4 h 79"/>
                <a:gd name="T98" fmla="*/ 80 w 170"/>
                <a:gd name="T99" fmla="*/ 4 h 79"/>
                <a:gd name="T100" fmla="*/ 80 w 170"/>
                <a:gd name="T101" fmla="*/ 4 h 79"/>
                <a:gd name="T102" fmla="*/ 80 w 170"/>
                <a:gd name="T103" fmla="*/ 4 h 79"/>
                <a:gd name="T104" fmla="*/ 80 w 170"/>
                <a:gd name="T105" fmla="*/ 4 h 79"/>
                <a:gd name="T106" fmla="*/ 79 w 170"/>
                <a:gd name="T107" fmla="*/ 4 h 79"/>
                <a:gd name="T108" fmla="*/ 79 w 170"/>
                <a:gd name="T109" fmla="*/ 4 h 79"/>
                <a:gd name="T110" fmla="*/ 79 w 170"/>
                <a:gd name="T111" fmla="*/ 4 h 79"/>
                <a:gd name="T112" fmla="*/ 79 w 170"/>
                <a:gd name="T113" fmla="*/ 4 h 79"/>
                <a:gd name="T114" fmla="*/ 163 w 170"/>
                <a:gd name="T115" fmla="*/ 56 h 79"/>
                <a:gd name="T116" fmla="*/ 163 w 170"/>
                <a:gd name="T117" fmla="*/ 56 h 79"/>
                <a:gd name="T118" fmla="*/ 163 w 170"/>
                <a:gd name="T119" fmla="*/ 56 h 79"/>
                <a:gd name="T120" fmla="*/ 163 w 170"/>
                <a:gd name="T121" fmla="*/ 56 h 79"/>
                <a:gd name="T122" fmla="*/ 163 w 170"/>
                <a:gd name="T123" fmla="*/ 56 h 79"/>
                <a:gd name="T124" fmla="*/ 163 w 170"/>
                <a:gd name="T125" fmla="*/ 56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79">
                  <a:moveTo>
                    <a:pt x="108" y="77"/>
                  </a:moveTo>
                  <a:cubicBezTo>
                    <a:pt x="107" y="73"/>
                    <a:pt x="107" y="73"/>
                    <a:pt x="107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5" y="54"/>
                    <a:pt x="136" y="48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09" y="30"/>
                    <a:pt x="91" y="17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2"/>
                    <a:pt x="7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8" y="2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0"/>
                    <a:pt x="114" y="23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46" y="45"/>
                    <a:pt x="161" y="55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7"/>
                    <a:pt x="108" y="77"/>
                    <a:pt x="108" y="77"/>
                  </a:cubicBezTo>
                  <a:close/>
                  <a:moveTo>
                    <a:pt x="111" y="74"/>
                  </a:moveTo>
                  <a:cubicBezTo>
                    <a:pt x="161" y="60"/>
                    <a:pt x="161" y="60"/>
                    <a:pt x="161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lose/>
                  <a:moveTo>
                    <a:pt x="7" y="30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128" y="38"/>
                  </a:moveTo>
                  <a:cubicBezTo>
                    <a:pt x="131" y="40"/>
                    <a:pt x="135" y="43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5" y="43"/>
                    <a:pt x="131" y="40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11" y="26"/>
                    <a:pt x="93" y="14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3" y="14"/>
                    <a:pt x="111" y="26"/>
                    <a:pt x="128" y="38"/>
                  </a:cubicBezTo>
                  <a:close/>
                  <a:moveTo>
                    <a:pt x="71" y="6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89" y="9"/>
                  </a:moveTo>
                  <a:cubicBezTo>
                    <a:pt x="87" y="6"/>
                    <a:pt x="83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3" y="5"/>
                    <a:pt x="87" y="6"/>
                    <a:pt x="89" y="9"/>
                  </a:cubicBezTo>
                  <a:close/>
                  <a:moveTo>
                    <a:pt x="79" y="4"/>
                  </a:moveTo>
                  <a:cubicBezTo>
                    <a:pt x="77" y="4"/>
                    <a:pt x="76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5"/>
                    <a:pt x="77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94"/>
            <p:cNvSpPr/>
            <p:nvPr/>
          </p:nvSpPr>
          <p:spPr bwMode="auto">
            <a:xfrm>
              <a:off x="4554539" y="420689"/>
              <a:ext cx="11113" cy="131763"/>
            </a:xfrm>
            <a:custGeom>
              <a:gdLst>
                <a:gd name="T0" fmla="*/ 0 w 7"/>
                <a:gd name="T1" fmla="*/ 83 h 83"/>
                <a:gd name="T2" fmla="*/ 3 w 7"/>
                <a:gd name="T3" fmla="*/ 0 h 83"/>
                <a:gd name="T4" fmla="*/ 7 w 7"/>
                <a:gd name="T5" fmla="*/ 0 h 83"/>
                <a:gd name="T6" fmla="*/ 4 w 7"/>
                <a:gd name="T7" fmla="*/ 83 h 83"/>
                <a:gd name="T8" fmla="*/ 0 w 7"/>
                <a:gd name="T9" fmla="*/ 83 h 83"/>
                <a:gd name="T10" fmla="*/ 0 w 7"/>
                <a:gd name="T11" fmla="*/ 83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3">
                  <a:moveTo>
                    <a:pt x="0" y="8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495"/>
            <p:cNvSpPr>
              <a:spLocks noEditPoints="1"/>
            </p:cNvSpPr>
            <p:nvPr/>
          </p:nvSpPr>
          <p:spPr bwMode="auto">
            <a:xfrm>
              <a:off x="4551364" y="417514"/>
              <a:ext cx="19050" cy="138113"/>
            </a:xfrm>
            <a:custGeom>
              <a:gdLst>
                <a:gd name="T0" fmla="*/ 6 w 12"/>
                <a:gd name="T1" fmla="*/ 87 h 87"/>
                <a:gd name="T2" fmla="*/ 2 w 12"/>
                <a:gd name="T3" fmla="*/ 87 h 87"/>
                <a:gd name="T4" fmla="*/ 2 w 12"/>
                <a:gd name="T5" fmla="*/ 85 h 87"/>
                <a:gd name="T6" fmla="*/ 4 w 12"/>
                <a:gd name="T7" fmla="*/ 85 h 87"/>
                <a:gd name="T8" fmla="*/ 2 w 12"/>
                <a:gd name="T9" fmla="*/ 85 h 87"/>
                <a:gd name="T10" fmla="*/ 2 w 12"/>
                <a:gd name="T11" fmla="*/ 87 h 87"/>
                <a:gd name="T12" fmla="*/ 0 w 12"/>
                <a:gd name="T13" fmla="*/ 87 h 87"/>
                <a:gd name="T14" fmla="*/ 3 w 12"/>
                <a:gd name="T15" fmla="*/ 0 h 87"/>
                <a:gd name="T16" fmla="*/ 12 w 12"/>
                <a:gd name="T17" fmla="*/ 0 h 87"/>
                <a:gd name="T18" fmla="*/ 8 w 12"/>
                <a:gd name="T19" fmla="*/ 87 h 87"/>
                <a:gd name="T20" fmla="*/ 6 w 12"/>
                <a:gd name="T21" fmla="*/ 87 h 87"/>
                <a:gd name="T22" fmla="*/ 6 w 12"/>
                <a:gd name="T23" fmla="*/ 87 h 87"/>
                <a:gd name="T24" fmla="*/ 4 w 12"/>
                <a:gd name="T25" fmla="*/ 82 h 87"/>
                <a:gd name="T26" fmla="*/ 7 w 12"/>
                <a:gd name="T27" fmla="*/ 5 h 87"/>
                <a:gd name="T28" fmla="*/ 4 w 12"/>
                <a:gd name="T29" fmla="*/ 82 h 87"/>
                <a:gd name="T30" fmla="*/ 4 w 12"/>
                <a:gd name="T31" fmla="*/ 82 h 87"/>
                <a:gd name="T32" fmla="*/ 4 w 12"/>
                <a:gd name="T33" fmla="*/ 82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7">
                  <a:moveTo>
                    <a:pt x="6" y="87"/>
                  </a:move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0"/>
                  </a:lnTo>
                  <a:lnTo>
                    <a:pt x="12" y="0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7"/>
                  </a:lnTo>
                  <a:close/>
                  <a:moveTo>
                    <a:pt x="4" y="82"/>
                  </a:moveTo>
                  <a:lnTo>
                    <a:pt x="7" y="5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496"/>
            <p:cNvSpPr>
              <a:spLocks noEditPoints="1"/>
            </p:cNvSpPr>
            <p:nvPr/>
          </p:nvSpPr>
          <p:spPr bwMode="auto">
            <a:xfrm>
              <a:off x="4549777" y="547689"/>
              <a:ext cx="14288" cy="20638"/>
            </a:xfrm>
            <a:custGeom>
              <a:gdLst>
                <a:gd name="T0" fmla="*/ 0 w 9"/>
                <a:gd name="T1" fmla="*/ 6 h 11"/>
                <a:gd name="T2" fmla="*/ 4 w 9"/>
                <a:gd name="T3" fmla="*/ 0 h 11"/>
                <a:gd name="T4" fmla="*/ 4 w 9"/>
                <a:gd name="T5" fmla="*/ 0 h 11"/>
                <a:gd name="T6" fmla="*/ 9 w 9"/>
                <a:gd name="T7" fmla="*/ 6 h 11"/>
                <a:gd name="T8" fmla="*/ 9 w 9"/>
                <a:gd name="T9" fmla="*/ 6 h 11"/>
                <a:gd name="T10" fmla="*/ 4 w 9"/>
                <a:gd name="T11" fmla="*/ 11 h 11"/>
                <a:gd name="T12" fmla="*/ 4 w 9"/>
                <a:gd name="T13" fmla="*/ 11 h 11"/>
                <a:gd name="T14" fmla="*/ 0 w 9"/>
                <a:gd name="T15" fmla="*/ 6 h 11"/>
                <a:gd name="T16" fmla="*/ 4 w 9"/>
                <a:gd name="T17" fmla="*/ 4 h 11"/>
                <a:gd name="T18" fmla="*/ 4 w 9"/>
                <a:gd name="T19" fmla="*/ 6 h 11"/>
                <a:gd name="T20" fmla="*/ 4 w 9"/>
                <a:gd name="T21" fmla="*/ 6 h 11"/>
                <a:gd name="T22" fmla="*/ 4 w 9"/>
                <a:gd name="T23" fmla="*/ 7 h 11"/>
                <a:gd name="T24" fmla="*/ 4 w 9"/>
                <a:gd name="T25" fmla="*/ 7 h 11"/>
                <a:gd name="T26" fmla="*/ 4 w 9"/>
                <a:gd name="T27" fmla="*/ 7 h 11"/>
                <a:gd name="T28" fmla="*/ 4 w 9"/>
                <a:gd name="T29" fmla="*/ 7 h 11"/>
                <a:gd name="T30" fmla="*/ 4 w 9"/>
                <a:gd name="T31" fmla="*/ 7 h 11"/>
                <a:gd name="T32" fmla="*/ 4 w 9"/>
                <a:gd name="T33" fmla="*/ 7 h 11"/>
                <a:gd name="T34" fmla="*/ 5 w 9"/>
                <a:gd name="T35" fmla="*/ 6 h 11"/>
                <a:gd name="T36" fmla="*/ 5 w 9"/>
                <a:gd name="T37" fmla="*/ 6 h 11"/>
                <a:gd name="T38" fmla="*/ 4 w 9"/>
                <a:gd name="T39" fmla="*/ 4 h 11"/>
                <a:gd name="T40" fmla="*/ 4 w 9"/>
                <a:gd name="T41" fmla="*/ 4 h 11"/>
                <a:gd name="T42" fmla="*/ 4 w 9"/>
                <a:gd name="T43" fmla="*/ 4 h 11"/>
                <a:gd name="T44" fmla="*/ 4 w 9"/>
                <a:gd name="T45" fmla="*/ 4 h 11"/>
                <a:gd name="T46" fmla="*/ 4 w 9"/>
                <a:gd name="T47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8"/>
                    <a:pt x="0" y="6"/>
                  </a:cubicBezTo>
                  <a:close/>
                  <a:moveTo>
                    <a:pt x="4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97"/>
            <p:cNvSpPr>
              <a:spLocks noEditPoints="1"/>
            </p:cNvSpPr>
            <p:nvPr/>
          </p:nvSpPr>
          <p:spPr bwMode="auto">
            <a:xfrm>
              <a:off x="4543427" y="544514"/>
              <a:ext cx="25400" cy="26988"/>
            </a:xfrm>
            <a:custGeom>
              <a:gdLst>
                <a:gd name="T0" fmla="*/ 3 w 14"/>
                <a:gd name="T1" fmla="*/ 8 h 15"/>
                <a:gd name="T2" fmla="*/ 7 w 14"/>
                <a:gd name="T3" fmla="*/ 0 h 15"/>
                <a:gd name="T4" fmla="*/ 14 w 14"/>
                <a:gd name="T5" fmla="*/ 8 h 15"/>
                <a:gd name="T6" fmla="*/ 7 w 14"/>
                <a:gd name="T7" fmla="*/ 15 h 15"/>
                <a:gd name="T8" fmla="*/ 1 w 14"/>
                <a:gd name="T9" fmla="*/ 8 h 15"/>
                <a:gd name="T10" fmla="*/ 7 w 14"/>
                <a:gd name="T11" fmla="*/ 11 h 15"/>
                <a:gd name="T12" fmla="*/ 6 w 14"/>
                <a:gd name="T13" fmla="*/ 11 h 15"/>
                <a:gd name="T14" fmla="*/ 6 w 14"/>
                <a:gd name="T15" fmla="*/ 11 h 15"/>
                <a:gd name="T16" fmla="*/ 6 w 14"/>
                <a:gd name="T17" fmla="*/ 11 h 15"/>
                <a:gd name="T18" fmla="*/ 7 w 14"/>
                <a:gd name="T19" fmla="*/ 11 h 15"/>
                <a:gd name="T20" fmla="*/ 5 w 14"/>
                <a:gd name="T21" fmla="*/ 10 h 15"/>
                <a:gd name="T22" fmla="*/ 5 w 14"/>
                <a:gd name="T23" fmla="*/ 9 h 15"/>
                <a:gd name="T24" fmla="*/ 6 w 14"/>
                <a:gd name="T25" fmla="*/ 11 h 15"/>
                <a:gd name="T26" fmla="*/ 9 w 14"/>
                <a:gd name="T27" fmla="*/ 9 h 15"/>
                <a:gd name="T28" fmla="*/ 9 w 14"/>
                <a:gd name="T29" fmla="*/ 10 h 15"/>
                <a:gd name="T30" fmla="*/ 9 w 14"/>
                <a:gd name="T31" fmla="*/ 10 h 15"/>
                <a:gd name="T32" fmla="*/ 9 w 14"/>
                <a:gd name="T33" fmla="*/ 9 h 15"/>
                <a:gd name="T34" fmla="*/ 9 w 14"/>
                <a:gd name="T35" fmla="*/ 9 h 15"/>
                <a:gd name="T36" fmla="*/ 9 w 14"/>
                <a:gd name="T37" fmla="*/ 9 h 15"/>
                <a:gd name="T38" fmla="*/ 9 w 14"/>
                <a:gd name="T39" fmla="*/ 9 h 15"/>
                <a:gd name="T40" fmla="*/ 8 w 14"/>
                <a:gd name="T41" fmla="*/ 8 h 15"/>
                <a:gd name="T42" fmla="*/ 9 w 14"/>
                <a:gd name="T43" fmla="*/ 6 h 15"/>
                <a:gd name="T44" fmla="*/ 9 w 14"/>
                <a:gd name="T45" fmla="*/ 5 h 15"/>
                <a:gd name="T46" fmla="*/ 9 w 14"/>
                <a:gd name="T47" fmla="*/ 5 h 15"/>
                <a:gd name="T48" fmla="*/ 9 w 14"/>
                <a:gd name="T49" fmla="*/ 6 h 15"/>
                <a:gd name="T50" fmla="*/ 7 w 14"/>
                <a:gd name="T51" fmla="*/ 4 h 15"/>
                <a:gd name="T52" fmla="*/ 6 w 14"/>
                <a:gd name="T53" fmla="*/ 4 h 15"/>
                <a:gd name="T54" fmla="*/ 9 w 14"/>
                <a:gd name="T55" fmla="*/ 6 h 15"/>
                <a:gd name="T56" fmla="*/ 6 w 14"/>
                <a:gd name="T57" fmla="*/ 6 h 15"/>
                <a:gd name="T58" fmla="*/ 7 w 14"/>
                <a:gd name="T59" fmla="*/ 6 h 15"/>
                <a:gd name="T60" fmla="*/ 5 w 14"/>
                <a:gd name="T61" fmla="*/ 6 h 15"/>
                <a:gd name="T62" fmla="*/ 5 w 14"/>
                <a:gd name="T63" fmla="*/ 5 h 15"/>
                <a:gd name="T64" fmla="*/ 5 w 14"/>
                <a:gd name="T65" fmla="*/ 5 h 15"/>
                <a:gd name="T66" fmla="*/ 5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8 w 14"/>
                <a:gd name="T73" fmla="*/ 5 h 15"/>
                <a:gd name="T74" fmla="*/ 8 w 14"/>
                <a:gd name="T75" fmla="*/ 4 h 15"/>
                <a:gd name="T76" fmla="*/ 9 w 14"/>
                <a:gd name="T77" fmla="*/ 5 h 15"/>
                <a:gd name="T78" fmla="*/ 8 w 14"/>
                <a:gd name="T79" fmla="*/ 4 h 15"/>
                <a:gd name="T80" fmla="*/ 8 w 14"/>
                <a:gd name="T81" fmla="*/ 4 h 15"/>
                <a:gd name="T82" fmla="*/ 8 w 14"/>
                <a:gd name="T83" fmla="*/ 4 h 15"/>
                <a:gd name="T84" fmla="*/ 8 w 14"/>
                <a:gd name="T85" fmla="*/ 4 h 15"/>
                <a:gd name="T86" fmla="*/ 8 w 14"/>
                <a:gd name="T87" fmla="*/ 4 h 15"/>
                <a:gd name="T88" fmla="*/ 8 w 14"/>
                <a:gd name="T89" fmla="*/ 4 h 15"/>
                <a:gd name="T90" fmla="*/ 8 w 14"/>
                <a:gd name="T91" fmla="*/ 4 h 15"/>
                <a:gd name="T92" fmla="*/ 8 w 14"/>
                <a:gd name="T93" fmla="*/ 4 h 15"/>
                <a:gd name="T94" fmla="*/ 8 w 14"/>
                <a:gd name="T95" fmla="*/ 4 h 15"/>
                <a:gd name="T96" fmla="*/ 8 w 14"/>
                <a:gd name="T97" fmla="*/ 4 h 15"/>
                <a:gd name="T98" fmla="*/ 8 w 14"/>
                <a:gd name="T9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5">
                  <a:moveTo>
                    <a:pt x="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4" y="4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1" y="8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498"/>
            <p:cNvSpPr/>
            <p:nvPr/>
          </p:nvSpPr>
          <p:spPr bwMode="auto">
            <a:xfrm>
              <a:off x="4367214" y="514351"/>
              <a:ext cx="96838" cy="47625"/>
            </a:xfrm>
            <a:custGeom>
              <a:gdLst>
                <a:gd name="T0" fmla="*/ 0 w 55"/>
                <a:gd name="T1" fmla="*/ 14 h 28"/>
                <a:gd name="T2" fmla="*/ 2 w 55"/>
                <a:gd name="T3" fmla="*/ 11 h 28"/>
                <a:gd name="T4" fmla="*/ 11 w 55"/>
                <a:gd name="T5" fmla="*/ 18 h 28"/>
                <a:gd name="T6" fmla="*/ 11 w 55"/>
                <a:gd name="T7" fmla="*/ 18 h 28"/>
                <a:gd name="T8" fmla="*/ 25 w 55"/>
                <a:gd name="T9" fmla="*/ 24 h 28"/>
                <a:gd name="T10" fmla="*/ 25 w 55"/>
                <a:gd name="T11" fmla="*/ 24 h 28"/>
                <a:gd name="T12" fmla="*/ 26 w 55"/>
                <a:gd name="T13" fmla="*/ 24 h 28"/>
                <a:gd name="T14" fmla="*/ 26 w 55"/>
                <a:gd name="T15" fmla="*/ 24 h 28"/>
                <a:gd name="T16" fmla="*/ 42 w 55"/>
                <a:gd name="T17" fmla="*/ 12 h 28"/>
                <a:gd name="T18" fmla="*/ 42 w 55"/>
                <a:gd name="T19" fmla="*/ 12 h 28"/>
                <a:gd name="T20" fmla="*/ 52 w 55"/>
                <a:gd name="T21" fmla="*/ 0 h 28"/>
                <a:gd name="T22" fmla="*/ 52 w 55"/>
                <a:gd name="T23" fmla="*/ 0 h 28"/>
                <a:gd name="T24" fmla="*/ 55 w 55"/>
                <a:gd name="T25" fmla="*/ 3 h 28"/>
                <a:gd name="T26" fmla="*/ 45 w 55"/>
                <a:gd name="T27" fmla="*/ 14 h 28"/>
                <a:gd name="T28" fmla="*/ 45 w 55"/>
                <a:gd name="T29" fmla="*/ 14 h 28"/>
                <a:gd name="T30" fmla="*/ 26 w 55"/>
                <a:gd name="T31" fmla="*/ 28 h 28"/>
                <a:gd name="T32" fmla="*/ 26 w 55"/>
                <a:gd name="T33" fmla="*/ 28 h 28"/>
                <a:gd name="T34" fmla="*/ 25 w 55"/>
                <a:gd name="T35" fmla="*/ 28 h 28"/>
                <a:gd name="T36" fmla="*/ 25 w 55"/>
                <a:gd name="T37" fmla="*/ 28 h 28"/>
                <a:gd name="T38" fmla="*/ 0 w 55"/>
                <a:gd name="T3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8">
                  <a:moveTo>
                    <a:pt x="0" y="14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6" y="14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21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3"/>
                    <a:pt x="36" y="17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1" y="8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20"/>
                    <a:pt x="32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5" y="27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499"/>
            <p:cNvSpPr>
              <a:spLocks noEditPoints="1"/>
            </p:cNvSpPr>
            <p:nvPr/>
          </p:nvSpPr>
          <p:spPr bwMode="auto">
            <a:xfrm>
              <a:off x="4360864" y="509589"/>
              <a:ext cx="107950" cy="55563"/>
            </a:xfrm>
            <a:custGeom>
              <a:gdLst>
                <a:gd name="T0" fmla="*/ 0 w 62"/>
                <a:gd name="T1" fmla="*/ 18 h 32"/>
                <a:gd name="T2" fmla="*/ 6 w 62"/>
                <a:gd name="T3" fmla="*/ 11 h 32"/>
                <a:gd name="T4" fmla="*/ 7 w 62"/>
                <a:gd name="T5" fmla="*/ 12 h 32"/>
                <a:gd name="T6" fmla="*/ 8 w 62"/>
                <a:gd name="T7" fmla="*/ 12 h 32"/>
                <a:gd name="T8" fmla="*/ 8 w 62"/>
                <a:gd name="T9" fmla="*/ 12 h 32"/>
                <a:gd name="T10" fmla="*/ 8 w 62"/>
                <a:gd name="T11" fmla="*/ 12 h 32"/>
                <a:gd name="T12" fmla="*/ 8 w 62"/>
                <a:gd name="T13" fmla="*/ 12 h 32"/>
                <a:gd name="T14" fmla="*/ 10 w 62"/>
                <a:gd name="T15" fmla="*/ 14 h 32"/>
                <a:gd name="T16" fmla="*/ 16 w 62"/>
                <a:gd name="T17" fmla="*/ 18 h 32"/>
                <a:gd name="T18" fmla="*/ 29 w 62"/>
                <a:gd name="T19" fmla="*/ 24 h 32"/>
                <a:gd name="T20" fmla="*/ 29 w 62"/>
                <a:gd name="T21" fmla="*/ 24 h 32"/>
                <a:gd name="T22" fmla="*/ 30 w 62"/>
                <a:gd name="T23" fmla="*/ 24 h 32"/>
                <a:gd name="T24" fmla="*/ 44 w 62"/>
                <a:gd name="T25" fmla="*/ 12 h 32"/>
                <a:gd name="T26" fmla="*/ 55 w 62"/>
                <a:gd name="T27" fmla="*/ 1 h 32"/>
                <a:gd name="T28" fmla="*/ 55 w 62"/>
                <a:gd name="T29" fmla="*/ 0 h 32"/>
                <a:gd name="T30" fmla="*/ 56 w 62"/>
                <a:gd name="T31" fmla="*/ 0 h 32"/>
                <a:gd name="T32" fmla="*/ 61 w 62"/>
                <a:gd name="T33" fmla="*/ 6 h 32"/>
                <a:gd name="T34" fmla="*/ 61 w 62"/>
                <a:gd name="T35" fmla="*/ 6 h 32"/>
                <a:gd name="T36" fmla="*/ 60 w 62"/>
                <a:gd name="T37" fmla="*/ 7 h 32"/>
                <a:gd name="T38" fmla="*/ 58 w 62"/>
                <a:gd name="T39" fmla="*/ 10 h 32"/>
                <a:gd name="T40" fmla="*/ 50 w 62"/>
                <a:gd name="T41" fmla="*/ 18 h 32"/>
                <a:gd name="T42" fmla="*/ 31 w 62"/>
                <a:gd name="T43" fmla="*/ 31 h 32"/>
                <a:gd name="T44" fmla="*/ 29 w 62"/>
                <a:gd name="T45" fmla="*/ 32 h 32"/>
                <a:gd name="T46" fmla="*/ 3 w 62"/>
                <a:gd name="T47" fmla="*/ 18 h 32"/>
                <a:gd name="T48" fmla="*/ 30 w 62"/>
                <a:gd name="T49" fmla="*/ 28 h 32"/>
                <a:gd name="T50" fmla="*/ 30 w 62"/>
                <a:gd name="T51" fmla="*/ 27 h 32"/>
                <a:gd name="T52" fmla="*/ 30 w 62"/>
                <a:gd name="T53" fmla="*/ 28 h 32"/>
                <a:gd name="T54" fmla="*/ 29 w 62"/>
                <a:gd name="T55" fmla="*/ 28 h 32"/>
                <a:gd name="T56" fmla="*/ 29 w 62"/>
                <a:gd name="T57" fmla="*/ 28 h 32"/>
                <a:gd name="T58" fmla="*/ 28 w 62"/>
                <a:gd name="T59" fmla="*/ 28 h 32"/>
                <a:gd name="T60" fmla="*/ 14 w 62"/>
                <a:gd name="T61" fmla="*/ 21 h 32"/>
                <a:gd name="T62" fmla="*/ 21 w 62"/>
                <a:gd name="T63" fmla="*/ 25 h 32"/>
                <a:gd name="T64" fmla="*/ 14 w 62"/>
                <a:gd name="T65" fmla="*/ 21 h 32"/>
                <a:gd name="T66" fmla="*/ 9 w 62"/>
                <a:gd name="T67" fmla="*/ 18 h 32"/>
                <a:gd name="T68" fmla="*/ 41 w 62"/>
                <a:gd name="T69" fmla="*/ 21 h 32"/>
                <a:gd name="T70" fmla="*/ 47 w 62"/>
                <a:gd name="T71" fmla="*/ 15 h 32"/>
                <a:gd name="T72" fmla="*/ 47 w 62"/>
                <a:gd name="T73" fmla="*/ 15 h 32"/>
                <a:gd name="T74" fmla="*/ 3 w 62"/>
                <a:gd name="T75" fmla="*/ 18 h 32"/>
                <a:gd name="T76" fmla="*/ 5 w 62"/>
                <a:gd name="T77" fmla="*/ 18 h 32"/>
                <a:gd name="T78" fmla="*/ 3 w 62"/>
                <a:gd name="T79" fmla="*/ 18 h 32"/>
                <a:gd name="T80" fmla="*/ 52 w 62"/>
                <a:gd name="T81" fmla="*/ 9 h 32"/>
                <a:gd name="T82" fmla="*/ 48 w 62"/>
                <a:gd name="T83" fmla="*/ 1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4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1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9" y="18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6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2"/>
                    <a:pt x="53" y="15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4" y="24"/>
                    <a:pt x="37" y="30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8" y="31"/>
                    <a:pt x="6" y="20"/>
                    <a:pt x="3" y="18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lose/>
                  <a:moveTo>
                    <a:pt x="14" y="21"/>
                  </a:moveTo>
                  <a:cubicBezTo>
                    <a:pt x="16" y="23"/>
                    <a:pt x="18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4"/>
                    <a:pt x="16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2" y="20"/>
                    <a:pt x="14" y="21"/>
                  </a:cubicBezTo>
                  <a:close/>
                  <a:moveTo>
                    <a:pt x="41" y="21"/>
                  </a:moveTo>
                  <a:cubicBezTo>
                    <a:pt x="43" y="19"/>
                    <a:pt x="45" y="17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7"/>
                    <a:pt x="43" y="19"/>
                    <a:pt x="41" y="21"/>
                  </a:cubicBezTo>
                  <a:close/>
                  <a:moveTo>
                    <a:pt x="3" y="1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48" y="14"/>
                  </a:moveTo>
                  <a:cubicBezTo>
                    <a:pt x="50" y="12"/>
                    <a:pt x="51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11"/>
                    <a:pt x="50" y="1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500"/>
            <p:cNvSpPr/>
            <p:nvPr/>
          </p:nvSpPr>
          <p:spPr bwMode="auto">
            <a:xfrm>
              <a:off x="4362452" y="527051"/>
              <a:ext cx="14288" cy="17463"/>
            </a:xfrm>
            <a:custGeom>
              <a:gdLst>
                <a:gd name="T0" fmla="*/ 0 w 9"/>
                <a:gd name="T1" fmla="*/ 9 h 11"/>
                <a:gd name="T2" fmla="*/ 5 w 9"/>
                <a:gd name="T3" fmla="*/ 0 h 11"/>
                <a:gd name="T4" fmla="*/ 9 w 9"/>
                <a:gd name="T5" fmla="*/ 2 h 11"/>
                <a:gd name="T6" fmla="*/ 5 w 9"/>
                <a:gd name="T7" fmla="*/ 11 h 11"/>
                <a:gd name="T8" fmla="*/ 0 w 9"/>
                <a:gd name="T9" fmla="*/ 9 h 11"/>
                <a:gd name="T10" fmla="*/ 0 w 9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501"/>
            <p:cNvSpPr>
              <a:spLocks noEditPoints="1"/>
            </p:cNvSpPr>
            <p:nvPr/>
          </p:nvSpPr>
          <p:spPr bwMode="auto">
            <a:xfrm>
              <a:off x="4359277" y="523876"/>
              <a:ext cx="20638" cy="26988"/>
            </a:xfrm>
            <a:custGeom>
              <a:gdLst>
                <a:gd name="T0" fmla="*/ 5 w 13"/>
                <a:gd name="T1" fmla="*/ 15 h 17"/>
                <a:gd name="T2" fmla="*/ 2 w 13"/>
                <a:gd name="T3" fmla="*/ 13 h 17"/>
                <a:gd name="T4" fmla="*/ 2 w 13"/>
                <a:gd name="T5" fmla="*/ 11 h 17"/>
                <a:gd name="T6" fmla="*/ 4 w 13"/>
                <a:gd name="T7" fmla="*/ 12 h 17"/>
                <a:gd name="T8" fmla="*/ 2 w 13"/>
                <a:gd name="T9" fmla="*/ 11 h 17"/>
                <a:gd name="T10" fmla="*/ 2 w 13"/>
                <a:gd name="T11" fmla="*/ 13 h 17"/>
                <a:gd name="T12" fmla="*/ 0 w 13"/>
                <a:gd name="T13" fmla="*/ 12 h 17"/>
                <a:gd name="T14" fmla="*/ 5 w 13"/>
                <a:gd name="T15" fmla="*/ 0 h 17"/>
                <a:gd name="T16" fmla="*/ 13 w 13"/>
                <a:gd name="T17" fmla="*/ 3 h 17"/>
                <a:gd name="T18" fmla="*/ 8 w 13"/>
                <a:gd name="T19" fmla="*/ 17 h 17"/>
                <a:gd name="T20" fmla="*/ 5 w 13"/>
                <a:gd name="T21" fmla="*/ 15 h 17"/>
                <a:gd name="T22" fmla="*/ 5 w 13"/>
                <a:gd name="T23" fmla="*/ 15 h 17"/>
                <a:gd name="T24" fmla="*/ 7 w 13"/>
                <a:gd name="T25" fmla="*/ 9 h 17"/>
                <a:gd name="T26" fmla="*/ 8 w 13"/>
                <a:gd name="T27" fmla="*/ 6 h 17"/>
                <a:gd name="T28" fmla="*/ 8 w 13"/>
                <a:gd name="T29" fmla="*/ 6 h 17"/>
                <a:gd name="T30" fmla="*/ 7 w 13"/>
                <a:gd name="T31" fmla="*/ 9 h 17"/>
                <a:gd name="T32" fmla="*/ 7 w 13"/>
                <a:gd name="T33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" y="9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502"/>
            <p:cNvSpPr/>
            <p:nvPr/>
          </p:nvSpPr>
          <p:spPr bwMode="auto">
            <a:xfrm>
              <a:off x="4446589" y="506414"/>
              <a:ext cx="17463" cy="19050"/>
            </a:xfrm>
            <a:custGeom>
              <a:gdLst>
                <a:gd name="T0" fmla="*/ 0 w 11"/>
                <a:gd name="T1" fmla="*/ 2 h 12"/>
                <a:gd name="T2" fmla="*/ 3 w 11"/>
                <a:gd name="T3" fmla="*/ 0 h 12"/>
                <a:gd name="T4" fmla="*/ 11 w 11"/>
                <a:gd name="T5" fmla="*/ 9 h 12"/>
                <a:gd name="T6" fmla="*/ 7 w 11"/>
                <a:gd name="T7" fmla="*/ 12 h 12"/>
                <a:gd name="T8" fmla="*/ 0 w 11"/>
                <a:gd name="T9" fmla="*/ 2 h 12"/>
                <a:gd name="T10" fmla="*/ 0 w 11"/>
                <a:gd name="T1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3" y="0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503"/>
            <p:cNvSpPr/>
            <p:nvPr/>
          </p:nvSpPr>
          <p:spPr bwMode="auto">
            <a:xfrm>
              <a:off x="4440239" y="501651"/>
              <a:ext cx="28575" cy="28575"/>
            </a:xfrm>
            <a:custGeom>
              <a:gdLst>
                <a:gd name="T0" fmla="*/ 3 w 18"/>
                <a:gd name="T1" fmla="*/ 8 h 18"/>
                <a:gd name="T2" fmla="*/ 4 w 18"/>
                <a:gd name="T3" fmla="*/ 5 h 18"/>
                <a:gd name="T4" fmla="*/ 5 w 18"/>
                <a:gd name="T5" fmla="*/ 8 h 18"/>
                <a:gd name="T6" fmla="*/ 4 w 18"/>
                <a:gd name="T7" fmla="*/ 5 h 18"/>
                <a:gd name="T8" fmla="*/ 3 w 18"/>
                <a:gd name="T9" fmla="*/ 8 h 18"/>
                <a:gd name="T10" fmla="*/ 0 w 18"/>
                <a:gd name="T11" fmla="*/ 5 h 18"/>
                <a:gd name="T12" fmla="*/ 8 w 18"/>
                <a:gd name="T13" fmla="*/ 0 h 18"/>
                <a:gd name="T14" fmla="*/ 18 w 18"/>
                <a:gd name="T15" fmla="*/ 13 h 18"/>
                <a:gd name="T16" fmla="*/ 11 w 18"/>
                <a:gd name="T17" fmla="*/ 18 h 18"/>
                <a:gd name="T18" fmla="*/ 3 w 18"/>
                <a:gd name="T19" fmla="*/ 8 h 18"/>
                <a:gd name="T20" fmla="*/ 3 w 18"/>
                <a:gd name="T21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8" y="0"/>
                  </a:lnTo>
                  <a:lnTo>
                    <a:pt x="18" y="13"/>
                  </a:lnTo>
                  <a:lnTo>
                    <a:pt x="11" y="1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504"/>
            <p:cNvSpPr/>
            <p:nvPr/>
          </p:nvSpPr>
          <p:spPr bwMode="auto">
            <a:xfrm>
              <a:off x="4370389" y="631826"/>
              <a:ext cx="55563" cy="30163"/>
            </a:xfrm>
            <a:custGeom>
              <a:gdLst>
                <a:gd name="T0" fmla="*/ 16 w 32"/>
                <a:gd name="T1" fmla="*/ 11 h 17"/>
                <a:gd name="T2" fmla="*/ 15 w 32"/>
                <a:gd name="T3" fmla="*/ 9 h 17"/>
                <a:gd name="T4" fmla="*/ 15 w 32"/>
                <a:gd name="T5" fmla="*/ 9 h 17"/>
                <a:gd name="T6" fmla="*/ 5 w 32"/>
                <a:gd name="T7" fmla="*/ 16 h 17"/>
                <a:gd name="T8" fmla="*/ 5 w 32"/>
                <a:gd name="T9" fmla="*/ 16 h 17"/>
                <a:gd name="T10" fmla="*/ 4 w 32"/>
                <a:gd name="T11" fmla="*/ 16 h 17"/>
                <a:gd name="T12" fmla="*/ 4 w 32"/>
                <a:gd name="T13" fmla="*/ 16 h 17"/>
                <a:gd name="T14" fmla="*/ 0 w 32"/>
                <a:gd name="T15" fmla="*/ 14 h 17"/>
                <a:gd name="T16" fmla="*/ 0 w 32"/>
                <a:gd name="T17" fmla="*/ 14 h 17"/>
                <a:gd name="T18" fmla="*/ 0 w 32"/>
                <a:gd name="T19" fmla="*/ 11 h 17"/>
                <a:gd name="T20" fmla="*/ 0 w 32"/>
                <a:gd name="T21" fmla="*/ 11 h 17"/>
                <a:gd name="T22" fmla="*/ 1 w 32"/>
                <a:gd name="T23" fmla="*/ 3 h 17"/>
                <a:gd name="T24" fmla="*/ 1 w 32"/>
                <a:gd name="T25" fmla="*/ 3 h 17"/>
                <a:gd name="T26" fmla="*/ 1 w 32"/>
                <a:gd name="T27" fmla="*/ 3 h 17"/>
                <a:gd name="T28" fmla="*/ 5 w 32"/>
                <a:gd name="T29" fmla="*/ 4 h 17"/>
                <a:gd name="T30" fmla="*/ 4 w 32"/>
                <a:gd name="T31" fmla="*/ 11 h 17"/>
                <a:gd name="T32" fmla="*/ 4 w 32"/>
                <a:gd name="T33" fmla="*/ 11 h 17"/>
                <a:gd name="T34" fmla="*/ 4 w 32"/>
                <a:gd name="T35" fmla="*/ 12 h 17"/>
                <a:gd name="T36" fmla="*/ 4 w 32"/>
                <a:gd name="T37" fmla="*/ 12 h 17"/>
                <a:gd name="T38" fmla="*/ 4 w 32"/>
                <a:gd name="T39" fmla="*/ 12 h 17"/>
                <a:gd name="T40" fmla="*/ 4 w 32"/>
                <a:gd name="T41" fmla="*/ 12 h 17"/>
                <a:gd name="T42" fmla="*/ 4 w 32"/>
                <a:gd name="T43" fmla="*/ 12 h 17"/>
                <a:gd name="T44" fmla="*/ 4 w 32"/>
                <a:gd name="T45" fmla="*/ 12 h 17"/>
                <a:gd name="T46" fmla="*/ 4 w 32"/>
                <a:gd name="T47" fmla="*/ 12 h 17"/>
                <a:gd name="T48" fmla="*/ 4 w 32"/>
                <a:gd name="T49" fmla="*/ 12 h 17"/>
                <a:gd name="T50" fmla="*/ 11 w 32"/>
                <a:gd name="T51" fmla="*/ 8 h 17"/>
                <a:gd name="T52" fmla="*/ 11 w 32"/>
                <a:gd name="T53" fmla="*/ 8 h 17"/>
                <a:gd name="T54" fmla="*/ 14 w 32"/>
                <a:gd name="T55" fmla="*/ 4 h 17"/>
                <a:gd name="T56" fmla="*/ 14 w 32"/>
                <a:gd name="T57" fmla="*/ 4 h 17"/>
                <a:gd name="T58" fmla="*/ 16 w 32"/>
                <a:gd name="T59" fmla="*/ 0 h 17"/>
                <a:gd name="T60" fmla="*/ 17 w 32"/>
                <a:gd name="T61" fmla="*/ 4 h 17"/>
                <a:gd name="T62" fmla="*/ 20 w 32"/>
                <a:gd name="T63" fmla="*/ 9 h 17"/>
                <a:gd name="T64" fmla="*/ 20 w 32"/>
                <a:gd name="T65" fmla="*/ 9 h 17"/>
                <a:gd name="T66" fmla="*/ 25 w 32"/>
                <a:gd name="T67" fmla="*/ 13 h 17"/>
                <a:gd name="T68" fmla="*/ 25 w 32"/>
                <a:gd name="T69" fmla="*/ 13 h 17"/>
                <a:gd name="T70" fmla="*/ 25 w 32"/>
                <a:gd name="T71" fmla="*/ 13 h 17"/>
                <a:gd name="T72" fmla="*/ 25 w 32"/>
                <a:gd name="T73" fmla="*/ 13 h 17"/>
                <a:gd name="T74" fmla="*/ 28 w 32"/>
                <a:gd name="T75" fmla="*/ 5 h 17"/>
                <a:gd name="T76" fmla="*/ 28 w 32"/>
                <a:gd name="T77" fmla="*/ 5 h 17"/>
                <a:gd name="T78" fmla="*/ 28 w 32"/>
                <a:gd name="T79" fmla="*/ 3 h 17"/>
                <a:gd name="T80" fmla="*/ 28 w 32"/>
                <a:gd name="T81" fmla="*/ 3 h 17"/>
                <a:gd name="T82" fmla="*/ 32 w 32"/>
                <a:gd name="T83" fmla="*/ 3 h 17"/>
                <a:gd name="T84" fmla="*/ 32 w 32"/>
                <a:gd name="T85" fmla="*/ 5 h 17"/>
                <a:gd name="T86" fmla="*/ 32 w 32"/>
                <a:gd name="T87" fmla="*/ 5 h 17"/>
                <a:gd name="T88" fmla="*/ 26 w 32"/>
                <a:gd name="T89" fmla="*/ 16 h 17"/>
                <a:gd name="T90" fmla="*/ 26 w 32"/>
                <a:gd name="T91" fmla="*/ 16 h 17"/>
                <a:gd name="T92" fmla="*/ 25 w 32"/>
                <a:gd name="T93" fmla="*/ 17 h 17"/>
                <a:gd name="T94" fmla="*/ 25 w 32"/>
                <a:gd name="T95" fmla="*/ 17 h 17"/>
                <a:gd name="T96" fmla="*/ 16 w 32"/>
                <a:gd name="T97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7">
                  <a:moveTo>
                    <a:pt x="16" y="11"/>
                  </a:move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2"/>
                    <a:pt x="10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1"/>
                    <a:pt x="23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2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8"/>
                    <a:pt x="32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6"/>
                    <a:pt x="18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505"/>
            <p:cNvSpPr>
              <a:spLocks noEditPoints="1"/>
            </p:cNvSpPr>
            <p:nvPr/>
          </p:nvSpPr>
          <p:spPr bwMode="auto">
            <a:xfrm>
              <a:off x="4365627" y="623889"/>
              <a:ext cx="63500" cy="41275"/>
            </a:xfrm>
            <a:custGeom>
              <a:gdLst>
                <a:gd name="T0" fmla="*/ 6 w 36"/>
                <a:gd name="T1" fmla="*/ 23 h 24"/>
                <a:gd name="T2" fmla="*/ 1 w 36"/>
                <a:gd name="T3" fmla="*/ 20 h 24"/>
                <a:gd name="T4" fmla="*/ 1 w 36"/>
                <a:gd name="T5" fmla="*/ 7 h 24"/>
                <a:gd name="T6" fmla="*/ 8 w 36"/>
                <a:gd name="T7" fmla="*/ 7 h 24"/>
                <a:gd name="T8" fmla="*/ 8 w 36"/>
                <a:gd name="T9" fmla="*/ 7 h 24"/>
                <a:gd name="T10" fmla="*/ 8 w 36"/>
                <a:gd name="T11" fmla="*/ 7 h 24"/>
                <a:gd name="T12" fmla="*/ 9 w 36"/>
                <a:gd name="T13" fmla="*/ 9 h 24"/>
                <a:gd name="T14" fmla="*/ 9 w 36"/>
                <a:gd name="T15" fmla="*/ 10 h 24"/>
                <a:gd name="T16" fmla="*/ 8 w 36"/>
                <a:gd name="T17" fmla="*/ 12 h 24"/>
                <a:gd name="T18" fmla="*/ 11 w 36"/>
                <a:gd name="T19" fmla="*/ 12 h 24"/>
                <a:gd name="T20" fmla="*/ 21 w 36"/>
                <a:gd name="T21" fmla="*/ 8 h 24"/>
                <a:gd name="T22" fmla="*/ 21 w 36"/>
                <a:gd name="T23" fmla="*/ 8 h 24"/>
                <a:gd name="T24" fmla="*/ 23 w 36"/>
                <a:gd name="T25" fmla="*/ 12 h 24"/>
                <a:gd name="T26" fmla="*/ 27 w 36"/>
                <a:gd name="T27" fmla="*/ 16 h 24"/>
                <a:gd name="T28" fmla="*/ 28 w 36"/>
                <a:gd name="T29" fmla="*/ 14 h 24"/>
                <a:gd name="T30" fmla="*/ 28 w 36"/>
                <a:gd name="T31" fmla="*/ 10 h 24"/>
                <a:gd name="T32" fmla="*/ 36 w 36"/>
                <a:gd name="T33" fmla="*/ 6 h 24"/>
                <a:gd name="T34" fmla="*/ 36 w 36"/>
                <a:gd name="T35" fmla="*/ 8 h 24"/>
                <a:gd name="T36" fmla="*/ 29 w 36"/>
                <a:gd name="T37" fmla="*/ 23 h 24"/>
                <a:gd name="T38" fmla="*/ 27 w 36"/>
                <a:gd name="T39" fmla="*/ 20 h 24"/>
                <a:gd name="T40" fmla="*/ 28 w 36"/>
                <a:gd name="T41" fmla="*/ 20 h 24"/>
                <a:gd name="T42" fmla="*/ 27 w 36"/>
                <a:gd name="T43" fmla="*/ 20 h 24"/>
                <a:gd name="T44" fmla="*/ 23 w 36"/>
                <a:gd name="T45" fmla="*/ 18 h 24"/>
                <a:gd name="T46" fmla="*/ 5 w 36"/>
                <a:gd name="T47" fmla="*/ 19 h 24"/>
                <a:gd name="T48" fmla="*/ 4 w 36"/>
                <a:gd name="T49" fmla="*/ 19 h 24"/>
                <a:gd name="T50" fmla="*/ 4 w 36"/>
                <a:gd name="T51" fmla="*/ 19 h 24"/>
                <a:gd name="T52" fmla="*/ 32 w 36"/>
                <a:gd name="T53" fmla="*/ 13 h 24"/>
                <a:gd name="T54" fmla="*/ 4 w 36"/>
                <a:gd name="T55" fmla="*/ 16 h 24"/>
                <a:gd name="T56" fmla="*/ 4 w 36"/>
                <a:gd name="T57" fmla="*/ 17 h 24"/>
                <a:gd name="T58" fmla="*/ 22 w 36"/>
                <a:gd name="T59" fmla="*/ 17 h 24"/>
                <a:gd name="T60" fmla="*/ 15 w 36"/>
                <a:gd name="T61" fmla="*/ 12 h 24"/>
                <a:gd name="T62" fmla="*/ 18 w 36"/>
                <a:gd name="T63" fmla="*/ 16 h 24"/>
                <a:gd name="T64" fmla="*/ 19 w 36"/>
                <a:gd name="T65" fmla="*/ 12 h 24"/>
                <a:gd name="T66" fmla="*/ 17 w 36"/>
                <a:gd name="T67" fmla="*/ 10 h 24"/>
                <a:gd name="T68" fmla="*/ 17 w 36"/>
                <a:gd name="T69" fmla="*/ 10 h 24"/>
                <a:gd name="T70" fmla="*/ 17 w 36"/>
                <a:gd name="T71" fmla="*/ 10 h 24"/>
                <a:gd name="T72" fmla="*/ 17 w 36"/>
                <a:gd name="T73" fmla="*/ 10 h 24"/>
                <a:gd name="T74" fmla="*/ 16 w 36"/>
                <a:gd name="T75" fmla="*/ 12 h 24"/>
                <a:gd name="T76" fmla="*/ 4 w 36"/>
                <a:gd name="T77" fmla="*/ 12 h 24"/>
                <a:gd name="T78" fmla="*/ 5 w 36"/>
                <a:gd name="T79" fmla="*/ 10 h 24"/>
                <a:gd name="T80" fmla="*/ 19 w 36"/>
                <a:gd name="T81" fmla="*/ 11 h 24"/>
                <a:gd name="T82" fmla="*/ 18 w 36"/>
                <a:gd name="T83" fmla="*/ 11 h 24"/>
                <a:gd name="T84" fmla="*/ 18 w 36"/>
                <a:gd name="T85" fmla="*/ 10 h 24"/>
                <a:gd name="T86" fmla="*/ 18 w 36"/>
                <a:gd name="T87" fmla="*/ 10 h 24"/>
                <a:gd name="T88" fmla="*/ 18 w 36"/>
                <a:gd name="T89" fmla="*/ 10 h 24"/>
                <a:gd name="T90" fmla="*/ 18 w 36"/>
                <a:gd name="T91" fmla="*/ 10 h 24"/>
                <a:gd name="T92" fmla="*/ 17 w 36"/>
                <a:gd name="T93" fmla="*/ 10 h 24"/>
                <a:gd name="T94" fmla="*/ 18 w 36"/>
                <a:gd name="T95" fmla="*/ 10 h 24"/>
                <a:gd name="T96" fmla="*/ 8 w 36"/>
                <a:gd name="T97" fmla="*/ 7 h 24"/>
                <a:gd name="T98" fmla="*/ 8 w 36"/>
                <a:gd name="T99" fmla="*/ 7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24">
                  <a:moveTo>
                    <a:pt x="17" y="17"/>
                  </a:moveTo>
                  <a:cubicBezTo>
                    <a:pt x="15" y="20"/>
                    <a:pt x="11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4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6" y="21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3"/>
                    <a:pt x="19" y="20"/>
                    <a:pt x="17" y="17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20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6" y="20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1" y="15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22" y="17"/>
                  </a:move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7"/>
                  </a:cubicBezTo>
                  <a:close/>
                  <a:moveTo>
                    <a:pt x="14" y="14"/>
                  </a:move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4" y="1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2"/>
                  </a:moveTo>
                  <a:cubicBezTo>
                    <a:pt x="18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506"/>
            <p:cNvSpPr/>
            <p:nvPr/>
          </p:nvSpPr>
          <p:spPr bwMode="auto">
            <a:xfrm>
              <a:off x="4394202" y="617539"/>
              <a:ext cx="6350" cy="19050"/>
            </a:xfrm>
            <a:custGeom>
              <a:gdLst>
                <a:gd name="T0" fmla="*/ 0 w 4"/>
                <a:gd name="T1" fmla="*/ 12 h 12"/>
                <a:gd name="T2" fmla="*/ 0 w 4"/>
                <a:gd name="T3" fmla="*/ 0 h 12"/>
                <a:gd name="T4" fmla="*/ 4 w 4"/>
                <a:gd name="T5" fmla="*/ 0 h 12"/>
                <a:gd name="T6" fmla="*/ 4 w 4"/>
                <a:gd name="T7" fmla="*/ 12 h 12"/>
                <a:gd name="T8" fmla="*/ 0 w 4"/>
                <a:gd name="T9" fmla="*/ 12 h 12"/>
                <a:gd name="T10" fmla="*/ 0 w 4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507"/>
            <p:cNvSpPr>
              <a:spLocks noEditPoints="1"/>
            </p:cNvSpPr>
            <p:nvPr/>
          </p:nvSpPr>
          <p:spPr bwMode="auto">
            <a:xfrm>
              <a:off x="4391027" y="614364"/>
              <a:ext cx="12700" cy="26988"/>
            </a:xfrm>
            <a:custGeom>
              <a:gdLst>
                <a:gd name="T0" fmla="*/ 6 w 8"/>
                <a:gd name="T1" fmla="*/ 17 h 17"/>
                <a:gd name="T2" fmla="*/ 2 w 8"/>
                <a:gd name="T3" fmla="*/ 17 h 17"/>
                <a:gd name="T4" fmla="*/ 2 w 8"/>
                <a:gd name="T5" fmla="*/ 14 h 17"/>
                <a:gd name="T6" fmla="*/ 4 w 8"/>
                <a:gd name="T7" fmla="*/ 14 h 17"/>
                <a:gd name="T8" fmla="*/ 2 w 8"/>
                <a:gd name="T9" fmla="*/ 14 h 17"/>
                <a:gd name="T10" fmla="*/ 2 w 8"/>
                <a:gd name="T11" fmla="*/ 17 h 17"/>
                <a:gd name="T12" fmla="*/ 0 w 8"/>
                <a:gd name="T13" fmla="*/ 17 h 17"/>
                <a:gd name="T14" fmla="*/ 0 w 8"/>
                <a:gd name="T15" fmla="*/ 0 h 17"/>
                <a:gd name="T16" fmla="*/ 8 w 8"/>
                <a:gd name="T17" fmla="*/ 0 h 17"/>
                <a:gd name="T18" fmla="*/ 8 w 8"/>
                <a:gd name="T19" fmla="*/ 17 h 17"/>
                <a:gd name="T20" fmla="*/ 6 w 8"/>
                <a:gd name="T21" fmla="*/ 17 h 17"/>
                <a:gd name="T22" fmla="*/ 6 w 8"/>
                <a:gd name="T23" fmla="*/ 17 h 17"/>
                <a:gd name="T24" fmla="*/ 4 w 8"/>
                <a:gd name="T25" fmla="*/ 12 h 17"/>
                <a:gd name="T26" fmla="*/ 4 w 8"/>
                <a:gd name="T27" fmla="*/ 5 h 17"/>
                <a:gd name="T28" fmla="*/ 4 w 8"/>
                <a:gd name="T29" fmla="*/ 12 h 17"/>
                <a:gd name="T30" fmla="*/ 4 w 8"/>
                <a:gd name="T31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">
                  <a:moveTo>
                    <a:pt x="6" y="17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4" y="12"/>
                  </a:move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08"/>
            <p:cNvSpPr>
              <a:spLocks noEditPoints="1"/>
            </p:cNvSpPr>
            <p:nvPr/>
          </p:nvSpPr>
          <p:spPr bwMode="auto">
            <a:xfrm>
              <a:off x="4381502" y="646114"/>
              <a:ext cx="49213" cy="176213"/>
            </a:xfrm>
            <a:custGeom>
              <a:gdLst>
                <a:gd name="T0" fmla="*/ 0 w 31"/>
                <a:gd name="T1" fmla="*/ 87 h 111"/>
                <a:gd name="T2" fmla="*/ 0 w 31"/>
                <a:gd name="T3" fmla="*/ 87 h 111"/>
                <a:gd name="T4" fmla="*/ 7 w 31"/>
                <a:gd name="T5" fmla="*/ 1 h 111"/>
                <a:gd name="T6" fmla="*/ 11 w 31"/>
                <a:gd name="T7" fmla="*/ 0 h 111"/>
                <a:gd name="T8" fmla="*/ 31 w 31"/>
                <a:gd name="T9" fmla="*/ 82 h 111"/>
                <a:gd name="T10" fmla="*/ 18 w 31"/>
                <a:gd name="T11" fmla="*/ 111 h 111"/>
                <a:gd name="T12" fmla="*/ 0 w 31"/>
                <a:gd name="T13" fmla="*/ 87 h 111"/>
                <a:gd name="T14" fmla="*/ 0 w 31"/>
                <a:gd name="T15" fmla="*/ 87 h 111"/>
                <a:gd name="T16" fmla="*/ 17 w 31"/>
                <a:gd name="T17" fmla="*/ 102 h 111"/>
                <a:gd name="T18" fmla="*/ 25 w 31"/>
                <a:gd name="T19" fmla="*/ 81 h 111"/>
                <a:gd name="T20" fmla="*/ 10 w 31"/>
                <a:gd name="T21" fmla="*/ 15 h 111"/>
                <a:gd name="T22" fmla="*/ 5 w 31"/>
                <a:gd name="T23" fmla="*/ 84 h 111"/>
                <a:gd name="T24" fmla="*/ 17 w 31"/>
                <a:gd name="T25" fmla="*/ 102 h 111"/>
                <a:gd name="T26" fmla="*/ 17 w 31"/>
                <a:gd name="T27" fmla="*/ 102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0">
                  <a:moveTo>
                    <a:pt x="0" y="87"/>
                  </a:moveTo>
                  <a:lnTo>
                    <a:pt x="0" y="8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31" y="82"/>
                  </a:lnTo>
                  <a:lnTo>
                    <a:pt x="18" y="111"/>
                  </a:lnTo>
                  <a:lnTo>
                    <a:pt x="0" y="87"/>
                  </a:lnTo>
                  <a:lnTo>
                    <a:pt x="0" y="87"/>
                  </a:lnTo>
                  <a:close/>
                  <a:moveTo>
                    <a:pt x="17" y="102"/>
                  </a:moveTo>
                  <a:lnTo>
                    <a:pt x="25" y="81"/>
                  </a:lnTo>
                  <a:lnTo>
                    <a:pt x="10" y="15"/>
                  </a:lnTo>
                  <a:lnTo>
                    <a:pt x="5" y="84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09"/>
            <p:cNvSpPr>
              <a:spLocks noEditPoints="1"/>
            </p:cNvSpPr>
            <p:nvPr/>
          </p:nvSpPr>
          <p:spPr bwMode="auto">
            <a:xfrm>
              <a:off x="4378327" y="642939"/>
              <a:ext cx="55563" cy="187325"/>
            </a:xfrm>
            <a:custGeom>
              <a:gdLst>
                <a:gd name="T0" fmla="*/ 1 w 35"/>
                <a:gd name="T1" fmla="*/ 91 h 118"/>
                <a:gd name="T2" fmla="*/ 0 w 35"/>
                <a:gd name="T3" fmla="*/ 91 h 118"/>
                <a:gd name="T4" fmla="*/ 7 w 35"/>
                <a:gd name="T5" fmla="*/ 1 h 118"/>
                <a:gd name="T6" fmla="*/ 14 w 35"/>
                <a:gd name="T7" fmla="*/ 0 h 118"/>
                <a:gd name="T8" fmla="*/ 35 w 35"/>
                <a:gd name="T9" fmla="*/ 84 h 118"/>
                <a:gd name="T10" fmla="*/ 20 w 35"/>
                <a:gd name="T11" fmla="*/ 118 h 118"/>
                <a:gd name="T12" fmla="*/ 1 w 35"/>
                <a:gd name="T13" fmla="*/ 91 h 118"/>
                <a:gd name="T14" fmla="*/ 1 w 35"/>
                <a:gd name="T15" fmla="*/ 91 h 118"/>
                <a:gd name="T16" fmla="*/ 19 w 35"/>
                <a:gd name="T17" fmla="*/ 108 h 118"/>
                <a:gd name="T18" fmla="*/ 21 w 35"/>
                <a:gd name="T19" fmla="*/ 105 h 118"/>
                <a:gd name="T20" fmla="*/ 19 w 35"/>
                <a:gd name="T21" fmla="*/ 108 h 118"/>
                <a:gd name="T22" fmla="*/ 19 w 35"/>
                <a:gd name="T23" fmla="*/ 108 h 118"/>
                <a:gd name="T24" fmla="*/ 19 w 35"/>
                <a:gd name="T25" fmla="*/ 108 h 118"/>
                <a:gd name="T26" fmla="*/ 19 w 35"/>
                <a:gd name="T27" fmla="*/ 104 h 118"/>
                <a:gd name="T28" fmla="*/ 21 w 35"/>
                <a:gd name="T29" fmla="*/ 103 h 118"/>
                <a:gd name="T30" fmla="*/ 19 w 35"/>
                <a:gd name="T31" fmla="*/ 104 h 118"/>
                <a:gd name="T32" fmla="*/ 19 w 35"/>
                <a:gd name="T33" fmla="*/ 104 h 118"/>
                <a:gd name="T34" fmla="*/ 15 w 35"/>
                <a:gd name="T35" fmla="*/ 104 h 118"/>
                <a:gd name="T36" fmla="*/ 4 w 35"/>
                <a:gd name="T37" fmla="*/ 86 h 118"/>
                <a:gd name="T38" fmla="*/ 10 w 35"/>
                <a:gd name="T39" fmla="*/ 17 h 118"/>
                <a:gd name="T40" fmla="*/ 14 w 35"/>
                <a:gd name="T41" fmla="*/ 16 h 118"/>
                <a:gd name="T42" fmla="*/ 11 w 35"/>
                <a:gd name="T43" fmla="*/ 5 h 118"/>
                <a:gd name="T44" fmla="*/ 11 w 35"/>
                <a:gd name="T45" fmla="*/ 5 h 118"/>
                <a:gd name="T46" fmla="*/ 4 w 35"/>
                <a:gd name="T47" fmla="*/ 86 h 118"/>
                <a:gd name="T48" fmla="*/ 15 w 35"/>
                <a:gd name="T49" fmla="*/ 104 h 118"/>
                <a:gd name="T50" fmla="*/ 15 w 35"/>
                <a:gd name="T51" fmla="*/ 104 h 118"/>
                <a:gd name="T52" fmla="*/ 9 w 35"/>
                <a:gd name="T53" fmla="*/ 85 h 118"/>
                <a:gd name="T54" fmla="*/ 19 w 35"/>
                <a:gd name="T55" fmla="*/ 100 h 118"/>
                <a:gd name="T56" fmla="*/ 25 w 35"/>
                <a:gd name="T57" fmla="*/ 83 h 118"/>
                <a:gd name="T58" fmla="*/ 13 w 35"/>
                <a:gd name="T59" fmla="*/ 32 h 118"/>
                <a:gd name="T60" fmla="*/ 9 w 35"/>
                <a:gd name="T61" fmla="*/ 85 h 118"/>
                <a:gd name="T62" fmla="*/ 9 w 35"/>
                <a:gd name="T63" fmla="*/ 85 h 118"/>
                <a:gd name="T64" fmla="*/ 2 w 35"/>
                <a:gd name="T65" fmla="*/ 89 h 118"/>
                <a:gd name="T66" fmla="*/ 1 w 35"/>
                <a:gd name="T67" fmla="*/ 90 h 118"/>
                <a:gd name="T68" fmla="*/ 2 w 35"/>
                <a:gd name="T69" fmla="*/ 89 h 118"/>
                <a:gd name="T70" fmla="*/ 2 w 35"/>
                <a:gd name="T71" fmla="*/ 89 h 118"/>
                <a:gd name="T72" fmla="*/ 2 w 35"/>
                <a:gd name="T73" fmla="*/ 89 h 118"/>
                <a:gd name="T74" fmla="*/ 2 w 35"/>
                <a:gd name="T75" fmla="*/ 89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18">
                  <a:moveTo>
                    <a:pt x="1" y="91"/>
                  </a:moveTo>
                  <a:lnTo>
                    <a:pt x="0" y="9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35" y="84"/>
                  </a:lnTo>
                  <a:lnTo>
                    <a:pt x="20" y="118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19" y="108"/>
                  </a:moveTo>
                  <a:lnTo>
                    <a:pt x="21" y="105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close/>
                  <a:moveTo>
                    <a:pt x="19" y="104"/>
                  </a:moveTo>
                  <a:lnTo>
                    <a:pt x="21" y="103"/>
                  </a:lnTo>
                  <a:lnTo>
                    <a:pt x="19" y="104"/>
                  </a:lnTo>
                  <a:lnTo>
                    <a:pt x="19" y="104"/>
                  </a:lnTo>
                  <a:close/>
                  <a:moveTo>
                    <a:pt x="15" y="104"/>
                  </a:moveTo>
                  <a:lnTo>
                    <a:pt x="4" y="86"/>
                  </a:lnTo>
                  <a:lnTo>
                    <a:pt x="10" y="17"/>
                  </a:lnTo>
                  <a:lnTo>
                    <a:pt x="14" y="1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" y="86"/>
                  </a:lnTo>
                  <a:lnTo>
                    <a:pt x="15" y="104"/>
                  </a:lnTo>
                  <a:lnTo>
                    <a:pt x="15" y="104"/>
                  </a:lnTo>
                  <a:close/>
                  <a:moveTo>
                    <a:pt x="9" y="85"/>
                  </a:moveTo>
                  <a:lnTo>
                    <a:pt x="19" y="100"/>
                  </a:lnTo>
                  <a:lnTo>
                    <a:pt x="25" y="83"/>
                  </a:lnTo>
                  <a:lnTo>
                    <a:pt x="13" y="32"/>
                  </a:ln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" y="89"/>
                  </a:moveTo>
                  <a:lnTo>
                    <a:pt x="1" y="90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10"/>
            <p:cNvSpPr>
              <a:spLocks noEditPoints="1"/>
            </p:cNvSpPr>
            <p:nvPr/>
          </p:nvSpPr>
          <p:spPr bwMode="auto">
            <a:xfrm>
              <a:off x="4324352" y="628651"/>
              <a:ext cx="149225" cy="238125"/>
            </a:xfrm>
            <a:custGeom>
              <a:gdLst>
                <a:gd name="T0" fmla="*/ 13 w 86"/>
                <a:gd name="T1" fmla="*/ 109 h 137"/>
                <a:gd name="T2" fmla="*/ 0 w 86"/>
                <a:gd name="T3" fmla="*/ 52 h 137"/>
                <a:gd name="T4" fmla="*/ 0 w 86"/>
                <a:gd name="T5" fmla="*/ 52 h 137"/>
                <a:gd name="T6" fmla="*/ 13 w 86"/>
                <a:gd name="T7" fmla="*/ 12 h 137"/>
                <a:gd name="T8" fmla="*/ 13 w 86"/>
                <a:gd name="T9" fmla="*/ 12 h 137"/>
                <a:gd name="T10" fmla="*/ 42 w 86"/>
                <a:gd name="T11" fmla="*/ 0 h 137"/>
                <a:gd name="T12" fmla="*/ 42 w 86"/>
                <a:gd name="T13" fmla="*/ 0 h 137"/>
                <a:gd name="T14" fmla="*/ 71 w 86"/>
                <a:gd name="T15" fmla="*/ 11 h 137"/>
                <a:gd name="T16" fmla="*/ 71 w 86"/>
                <a:gd name="T17" fmla="*/ 11 h 137"/>
                <a:gd name="T18" fmla="*/ 86 w 86"/>
                <a:gd name="T19" fmla="*/ 51 h 137"/>
                <a:gd name="T20" fmla="*/ 86 w 86"/>
                <a:gd name="T21" fmla="*/ 51 h 137"/>
                <a:gd name="T22" fmla="*/ 72 w 86"/>
                <a:gd name="T23" fmla="*/ 108 h 137"/>
                <a:gd name="T24" fmla="*/ 72 w 86"/>
                <a:gd name="T25" fmla="*/ 108 h 137"/>
                <a:gd name="T26" fmla="*/ 42 w 86"/>
                <a:gd name="T27" fmla="*/ 137 h 137"/>
                <a:gd name="T28" fmla="*/ 42 w 86"/>
                <a:gd name="T29" fmla="*/ 137 h 137"/>
                <a:gd name="T30" fmla="*/ 13 w 86"/>
                <a:gd name="T31" fmla="*/ 109 h 137"/>
                <a:gd name="T32" fmla="*/ 68 w 86"/>
                <a:gd name="T33" fmla="*/ 107 h 137"/>
                <a:gd name="T34" fmla="*/ 82 w 86"/>
                <a:gd name="T35" fmla="*/ 51 h 137"/>
                <a:gd name="T36" fmla="*/ 82 w 86"/>
                <a:gd name="T37" fmla="*/ 51 h 137"/>
                <a:gd name="T38" fmla="*/ 42 w 86"/>
                <a:gd name="T39" fmla="*/ 4 h 137"/>
                <a:gd name="T40" fmla="*/ 42 w 86"/>
                <a:gd name="T41" fmla="*/ 4 h 137"/>
                <a:gd name="T42" fmla="*/ 4 w 86"/>
                <a:gd name="T43" fmla="*/ 52 h 137"/>
                <a:gd name="T44" fmla="*/ 4 w 86"/>
                <a:gd name="T45" fmla="*/ 52 h 137"/>
                <a:gd name="T46" fmla="*/ 17 w 86"/>
                <a:gd name="T47" fmla="*/ 107 h 137"/>
                <a:gd name="T48" fmla="*/ 17 w 86"/>
                <a:gd name="T49" fmla="*/ 107 h 137"/>
                <a:gd name="T50" fmla="*/ 42 w 86"/>
                <a:gd name="T51" fmla="*/ 133 h 137"/>
                <a:gd name="T52" fmla="*/ 42 w 86"/>
                <a:gd name="T53" fmla="*/ 133 h 137"/>
                <a:gd name="T54" fmla="*/ 68 w 86"/>
                <a:gd name="T55" fmla="*/ 10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7">
                  <a:moveTo>
                    <a:pt x="13" y="109"/>
                  </a:moveTo>
                  <a:cubicBezTo>
                    <a:pt x="5" y="93"/>
                    <a:pt x="0" y="7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2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3"/>
                    <a:pt x="3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3" y="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9"/>
                    <a:pt x="86" y="3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71"/>
                    <a:pt x="80" y="92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4" y="125"/>
                    <a:pt x="53" y="137"/>
                    <a:pt x="42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0" y="137"/>
                    <a:pt x="21" y="125"/>
                    <a:pt x="13" y="109"/>
                  </a:cubicBezTo>
                  <a:close/>
                  <a:moveTo>
                    <a:pt x="68" y="107"/>
                  </a:moveTo>
                  <a:cubicBezTo>
                    <a:pt x="76" y="91"/>
                    <a:pt x="82" y="7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14"/>
                    <a:pt x="6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5" y="15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71"/>
                    <a:pt x="9" y="92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24" y="123"/>
                    <a:pt x="34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0" y="133"/>
                    <a:pt x="60" y="123"/>
                    <a:pt x="6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11"/>
            <p:cNvSpPr>
              <a:spLocks noEditPoints="1"/>
            </p:cNvSpPr>
            <p:nvPr/>
          </p:nvSpPr>
          <p:spPr bwMode="auto">
            <a:xfrm>
              <a:off x="4321177" y="625476"/>
              <a:ext cx="157163" cy="244475"/>
            </a:xfrm>
            <a:custGeom>
              <a:gdLst>
                <a:gd name="T0" fmla="*/ 13 w 90"/>
                <a:gd name="T1" fmla="*/ 112 h 141"/>
                <a:gd name="T2" fmla="*/ 0 w 90"/>
                <a:gd name="T3" fmla="*/ 54 h 141"/>
                <a:gd name="T4" fmla="*/ 14 w 90"/>
                <a:gd name="T5" fmla="*/ 12 h 141"/>
                <a:gd name="T6" fmla="*/ 44 w 90"/>
                <a:gd name="T7" fmla="*/ 0 h 141"/>
                <a:gd name="T8" fmla="*/ 75 w 90"/>
                <a:gd name="T9" fmla="*/ 11 h 141"/>
                <a:gd name="T10" fmla="*/ 90 w 90"/>
                <a:gd name="T11" fmla="*/ 53 h 141"/>
                <a:gd name="T12" fmla="*/ 90 w 90"/>
                <a:gd name="T13" fmla="*/ 53 h 141"/>
                <a:gd name="T14" fmla="*/ 44 w 90"/>
                <a:gd name="T15" fmla="*/ 141 h 141"/>
                <a:gd name="T16" fmla="*/ 44 w 90"/>
                <a:gd name="T17" fmla="*/ 137 h 141"/>
                <a:gd name="T18" fmla="*/ 44 w 90"/>
                <a:gd name="T19" fmla="*/ 137 h 141"/>
                <a:gd name="T20" fmla="*/ 44 w 90"/>
                <a:gd name="T21" fmla="*/ 137 h 141"/>
                <a:gd name="T22" fmla="*/ 26 w 90"/>
                <a:gd name="T23" fmla="*/ 126 h 141"/>
                <a:gd name="T24" fmla="*/ 45 w 90"/>
                <a:gd name="T25" fmla="*/ 137 h 141"/>
                <a:gd name="T26" fmla="*/ 45 w 90"/>
                <a:gd name="T27" fmla="*/ 137 h 141"/>
                <a:gd name="T28" fmla="*/ 45 w 90"/>
                <a:gd name="T29" fmla="*/ 137 h 141"/>
                <a:gd name="T30" fmla="*/ 86 w 90"/>
                <a:gd name="T31" fmla="*/ 54 h 141"/>
                <a:gd name="T32" fmla="*/ 72 w 90"/>
                <a:gd name="T33" fmla="*/ 110 h 141"/>
                <a:gd name="T34" fmla="*/ 44 w 90"/>
                <a:gd name="T35" fmla="*/ 133 h 141"/>
                <a:gd name="T36" fmla="*/ 69 w 90"/>
                <a:gd name="T37" fmla="*/ 108 h 141"/>
                <a:gd name="T38" fmla="*/ 69 w 90"/>
                <a:gd name="T39" fmla="*/ 108 h 141"/>
                <a:gd name="T40" fmla="*/ 82 w 90"/>
                <a:gd name="T41" fmla="*/ 53 h 141"/>
                <a:gd name="T42" fmla="*/ 82 w 90"/>
                <a:gd name="T43" fmla="*/ 53 h 141"/>
                <a:gd name="T44" fmla="*/ 8 w 90"/>
                <a:gd name="T45" fmla="*/ 54 h 141"/>
                <a:gd name="T46" fmla="*/ 8 w 90"/>
                <a:gd name="T47" fmla="*/ 55 h 141"/>
                <a:gd name="T48" fmla="*/ 44 w 90"/>
                <a:gd name="T49" fmla="*/ 133 h 141"/>
                <a:gd name="T50" fmla="*/ 26 w 90"/>
                <a:gd name="T51" fmla="*/ 126 h 141"/>
                <a:gd name="T52" fmla="*/ 26 w 90"/>
                <a:gd name="T53" fmla="*/ 126 h 141"/>
                <a:gd name="T54" fmla="*/ 26 w 90"/>
                <a:gd name="T55" fmla="*/ 125 h 141"/>
                <a:gd name="T56" fmla="*/ 26 w 90"/>
                <a:gd name="T57" fmla="*/ 125 h 141"/>
                <a:gd name="T58" fmla="*/ 19 w 90"/>
                <a:gd name="T59" fmla="*/ 115 h 141"/>
                <a:gd name="T60" fmla="*/ 19 w 90"/>
                <a:gd name="T61" fmla="*/ 115 h 141"/>
                <a:gd name="T62" fmla="*/ 17 w 90"/>
                <a:gd name="T63" fmla="*/ 110 h 141"/>
                <a:gd name="T64" fmla="*/ 17 w 90"/>
                <a:gd name="T65" fmla="*/ 110 h 141"/>
                <a:gd name="T66" fmla="*/ 4 w 90"/>
                <a:gd name="T67" fmla="*/ 54 h 141"/>
                <a:gd name="T68" fmla="*/ 41 w 90"/>
                <a:gd name="T69" fmla="*/ 4 h 141"/>
                <a:gd name="T70" fmla="*/ 4 w 90"/>
                <a:gd name="T71" fmla="*/ 54 h 141"/>
                <a:gd name="T72" fmla="*/ 86 w 90"/>
                <a:gd name="T73" fmla="*/ 53 h 141"/>
                <a:gd name="T74" fmla="*/ 86 w 90"/>
                <a:gd name="T75" fmla="*/ 53 h 141"/>
                <a:gd name="T76" fmla="*/ 78 w 90"/>
                <a:gd name="T77" fmla="*/ 22 h 141"/>
                <a:gd name="T78" fmla="*/ 59 w 90"/>
                <a:gd name="T79" fmla="*/ 7 h 141"/>
                <a:gd name="T80" fmla="*/ 59 w 90"/>
                <a:gd name="T81" fmla="*/ 7 h 141"/>
                <a:gd name="T82" fmla="*/ 59 w 90"/>
                <a:gd name="T83" fmla="*/ 7 h 141"/>
                <a:gd name="T84" fmla="*/ 58 w 90"/>
                <a:gd name="T85" fmla="*/ 6 h 141"/>
                <a:gd name="T86" fmla="*/ 58 w 90"/>
                <a:gd name="T87" fmla="*/ 6 h 141"/>
                <a:gd name="T88" fmla="*/ 58 w 90"/>
                <a:gd name="T89" fmla="*/ 6 h 141"/>
                <a:gd name="T90" fmla="*/ 58 w 90"/>
                <a:gd name="T91" fmla="*/ 6 h 141"/>
                <a:gd name="T92" fmla="*/ 42 w 90"/>
                <a:gd name="T93" fmla="*/ 4 h 141"/>
                <a:gd name="T94" fmla="*/ 42 w 90"/>
                <a:gd name="T95" fmla="*/ 4 h 141"/>
                <a:gd name="T96" fmla="*/ 42 w 90"/>
                <a:gd name="T97" fmla="*/ 4 h 141"/>
                <a:gd name="T98" fmla="*/ 42 w 90"/>
                <a:gd name="T99" fmla="*/ 4 h 141"/>
                <a:gd name="T100" fmla="*/ 43 w 90"/>
                <a:gd name="T101" fmla="*/ 4 h 141"/>
                <a:gd name="T102" fmla="*/ 43 w 90"/>
                <a:gd name="T103" fmla="*/ 4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41">
                  <a:moveTo>
                    <a:pt x="13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6" y="95"/>
                    <a:pt x="0" y="7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4"/>
                    <a:pt x="6" y="2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3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6" y="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4" y="20"/>
                    <a:pt x="90" y="3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73"/>
                    <a:pt x="84" y="95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128"/>
                    <a:pt x="57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31" y="141"/>
                    <a:pt x="21" y="128"/>
                    <a:pt x="13" y="112"/>
                  </a:cubicBezTo>
                  <a:close/>
                  <a:moveTo>
                    <a:pt x="44" y="137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3" y="137"/>
                  </a:moveTo>
                  <a:cubicBezTo>
                    <a:pt x="37" y="137"/>
                    <a:pt x="31" y="133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1" y="133"/>
                    <a:pt x="37" y="137"/>
                    <a:pt x="43" y="137"/>
                  </a:cubicBezTo>
                  <a:close/>
                  <a:moveTo>
                    <a:pt x="45" y="137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lose/>
                  <a:moveTo>
                    <a:pt x="72" y="110"/>
                  </a:moveTo>
                  <a:cubicBezTo>
                    <a:pt x="64" y="125"/>
                    <a:pt x="55" y="136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5" y="136"/>
                    <a:pt x="64" y="125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0" y="94"/>
                    <a:pt x="86" y="7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73"/>
                    <a:pt x="80" y="94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lose/>
                  <a:moveTo>
                    <a:pt x="44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50" y="134"/>
                    <a:pt x="61" y="123"/>
                    <a:pt x="69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92"/>
                    <a:pt x="82" y="72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17"/>
                    <a:pt x="62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6" y="9"/>
                    <a:pt x="9" y="17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73"/>
                    <a:pt x="13" y="93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7" y="124"/>
                    <a:pt x="37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lose/>
                  <a:moveTo>
                    <a:pt x="26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19" y="115"/>
                  </a:move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lose/>
                  <a:moveTo>
                    <a:pt x="19" y="115"/>
                  </a:moveTo>
                  <a:cubicBezTo>
                    <a:pt x="18" y="113"/>
                    <a:pt x="18" y="112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2"/>
                    <a:pt x="18" y="113"/>
                    <a:pt x="19" y="115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8"/>
                    <a:pt x="23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2" y="5"/>
                    <a:pt x="24" y="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4" y="3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86" y="53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78" y="22"/>
                  </a:moveTo>
                  <a:cubicBezTo>
                    <a:pt x="76" y="19"/>
                    <a:pt x="74" y="16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1"/>
                    <a:pt x="64" y="8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7" y="9"/>
                    <a:pt x="73" y="14"/>
                    <a:pt x="78" y="22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12"/>
            <p:cNvSpPr/>
            <p:nvPr/>
          </p:nvSpPr>
          <p:spPr bwMode="auto">
            <a:xfrm>
              <a:off x="4435477" y="569914"/>
              <a:ext cx="176213" cy="76200"/>
            </a:xfrm>
            <a:custGeom>
              <a:gdLst>
                <a:gd name="T0" fmla="*/ 0 w 111"/>
                <a:gd name="T1" fmla="*/ 44 h 48"/>
                <a:gd name="T2" fmla="*/ 103 w 111"/>
                <a:gd name="T3" fmla="*/ 6 h 48"/>
                <a:gd name="T4" fmla="*/ 108 w 111"/>
                <a:gd name="T5" fmla="*/ 0 h 48"/>
                <a:gd name="T6" fmla="*/ 111 w 111"/>
                <a:gd name="T7" fmla="*/ 2 h 48"/>
                <a:gd name="T8" fmla="*/ 107 w 111"/>
                <a:gd name="T9" fmla="*/ 10 h 48"/>
                <a:gd name="T10" fmla="*/ 1 w 111"/>
                <a:gd name="T11" fmla="*/ 48 h 48"/>
                <a:gd name="T12" fmla="*/ 1 w 111"/>
                <a:gd name="T13" fmla="*/ 48 h 48"/>
                <a:gd name="T14" fmla="*/ 0 w 111"/>
                <a:gd name="T15" fmla="*/ 44 h 48"/>
                <a:gd name="T16" fmla="*/ 0 w 111"/>
                <a:gd name="T1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48">
                  <a:moveTo>
                    <a:pt x="0" y="44"/>
                  </a:moveTo>
                  <a:lnTo>
                    <a:pt x="103" y="6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07" y="1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13"/>
            <p:cNvSpPr>
              <a:spLocks noEditPoints="1"/>
            </p:cNvSpPr>
            <p:nvPr/>
          </p:nvSpPr>
          <p:spPr bwMode="auto">
            <a:xfrm>
              <a:off x="4430714" y="563564"/>
              <a:ext cx="185738" cy="85725"/>
            </a:xfrm>
            <a:custGeom>
              <a:gdLst>
                <a:gd name="T0" fmla="*/ 4 w 117"/>
                <a:gd name="T1" fmla="*/ 52 h 54"/>
                <a:gd name="T2" fmla="*/ 2 w 117"/>
                <a:gd name="T3" fmla="*/ 53 h 54"/>
                <a:gd name="T4" fmla="*/ 1 w 117"/>
                <a:gd name="T5" fmla="*/ 49 h 54"/>
                <a:gd name="T6" fmla="*/ 3 w 117"/>
                <a:gd name="T7" fmla="*/ 48 h 54"/>
                <a:gd name="T8" fmla="*/ 3 w 117"/>
                <a:gd name="T9" fmla="*/ 50 h 54"/>
                <a:gd name="T10" fmla="*/ 3 w 117"/>
                <a:gd name="T11" fmla="*/ 48 h 54"/>
                <a:gd name="T12" fmla="*/ 1 w 117"/>
                <a:gd name="T13" fmla="*/ 49 h 54"/>
                <a:gd name="T14" fmla="*/ 0 w 117"/>
                <a:gd name="T15" fmla="*/ 46 h 54"/>
                <a:gd name="T16" fmla="*/ 105 w 117"/>
                <a:gd name="T17" fmla="*/ 8 h 54"/>
                <a:gd name="T18" fmla="*/ 110 w 117"/>
                <a:gd name="T19" fmla="*/ 0 h 54"/>
                <a:gd name="T20" fmla="*/ 117 w 117"/>
                <a:gd name="T21" fmla="*/ 5 h 54"/>
                <a:gd name="T22" fmla="*/ 111 w 117"/>
                <a:gd name="T23" fmla="*/ 16 h 54"/>
                <a:gd name="T24" fmla="*/ 5 w 117"/>
                <a:gd name="T25" fmla="*/ 54 h 54"/>
                <a:gd name="T26" fmla="*/ 4 w 117"/>
                <a:gd name="T27" fmla="*/ 52 h 54"/>
                <a:gd name="T28" fmla="*/ 4 w 117"/>
                <a:gd name="T29" fmla="*/ 52 h 54"/>
                <a:gd name="T30" fmla="*/ 5 w 117"/>
                <a:gd name="T31" fmla="*/ 49 h 54"/>
                <a:gd name="T32" fmla="*/ 22 w 117"/>
                <a:gd name="T33" fmla="*/ 43 h 54"/>
                <a:gd name="T34" fmla="*/ 5 w 117"/>
                <a:gd name="T35" fmla="*/ 49 h 54"/>
                <a:gd name="T36" fmla="*/ 5 w 117"/>
                <a:gd name="T37" fmla="*/ 49 h 54"/>
                <a:gd name="T38" fmla="*/ 5 w 117"/>
                <a:gd name="T39" fmla="*/ 49 h 54"/>
                <a:gd name="T40" fmla="*/ 107 w 117"/>
                <a:gd name="T41" fmla="*/ 11 h 54"/>
                <a:gd name="T42" fmla="*/ 107 w 117"/>
                <a:gd name="T43" fmla="*/ 11 h 54"/>
                <a:gd name="T44" fmla="*/ 111 w 117"/>
                <a:gd name="T45" fmla="*/ 7 h 54"/>
                <a:gd name="T46" fmla="*/ 107 w 117"/>
                <a:gd name="T47" fmla="*/ 11 h 54"/>
                <a:gd name="T48" fmla="*/ 107 w 117"/>
                <a:gd name="T49" fmla="*/ 11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54">
                  <a:moveTo>
                    <a:pt x="4" y="52"/>
                  </a:moveTo>
                  <a:lnTo>
                    <a:pt x="2" y="53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05" y="8"/>
                  </a:lnTo>
                  <a:lnTo>
                    <a:pt x="110" y="0"/>
                  </a:lnTo>
                  <a:lnTo>
                    <a:pt x="117" y="5"/>
                  </a:lnTo>
                  <a:lnTo>
                    <a:pt x="111" y="1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5" y="49"/>
                  </a:moveTo>
                  <a:lnTo>
                    <a:pt x="22" y="43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close/>
                  <a:moveTo>
                    <a:pt x="107" y="11"/>
                  </a:moveTo>
                  <a:lnTo>
                    <a:pt x="107" y="11"/>
                  </a:lnTo>
                  <a:lnTo>
                    <a:pt x="111" y="7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14"/>
            <p:cNvSpPr/>
            <p:nvPr/>
          </p:nvSpPr>
          <p:spPr bwMode="auto">
            <a:xfrm>
              <a:off x="4600577" y="581026"/>
              <a:ext cx="14288" cy="7938"/>
            </a:xfrm>
            <a:custGeom>
              <a:gdLst>
                <a:gd name="T0" fmla="*/ 0 w 9"/>
                <a:gd name="T1" fmla="*/ 5 h 5"/>
                <a:gd name="T2" fmla="*/ 0 w 9"/>
                <a:gd name="T3" fmla="*/ 0 h 5"/>
                <a:gd name="T4" fmla="*/ 9 w 9"/>
                <a:gd name="T5" fmla="*/ 0 h 5"/>
                <a:gd name="T6" fmla="*/ 9 w 9"/>
                <a:gd name="T7" fmla="*/ 5 h 5"/>
                <a:gd name="T8" fmla="*/ 0 w 9"/>
                <a:gd name="T9" fmla="*/ 5 h 5"/>
                <a:gd name="T10" fmla="*/ 0 w 9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15"/>
            <p:cNvSpPr>
              <a:spLocks noEditPoints="1"/>
            </p:cNvSpPr>
            <p:nvPr/>
          </p:nvSpPr>
          <p:spPr bwMode="auto">
            <a:xfrm>
              <a:off x="4597402" y="577851"/>
              <a:ext cx="20638" cy="14288"/>
            </a:xfrm>
            <a:custGeom>
              <a:gdLst>
                <a:gd name="T0" fmla="*/ 2 w 13"/>
                <a:gd name="T1" fmla="*/ 9 h 9"/>
                <a:gd name="T2" fmla="*/ 2 w 13"/>
                <a:gd name="T3" fmla="*/ 7 h 9"/>
                <a:gd name="T4" fmla="*/ 5 w 13"/>
                <a:gd name="T5" fmla="*/ 7 h 9"/>
                <a:gd name="T6" fmla="*/ 2 w 13"/>
                <a:gd name="T7" fmla="*/ 7 h 9"/>
                <a:gd name="T8" fmla="*/ 2 w 13"/>
                <a:gd name="T9" fmla="*/ 9 h 9"/>
                <a:gd name="T10" fmla="*/ 0 w 13"/>
                <a:gd name="T11" fmla="*/ 9 h 9"/>
                <a:gd name="T12" fmla="*/ 0 w 13"/>
                <a:gd name="T13" fmla="*/ 0 h 9"/>
                <a:gd name="T14" fmla="*/ 13 w 13"/>
                <a:gd name="T15" fmla="*/ 0 h 9"/>
                <a:gd name="T16" fmla="*/ 13 w 13"/>
                <a:gd name="T17" fmla="*/ 9 h 9"/>
                <a:gd name="T18" fmla="*/ 2 w 13"/>
                <a:gd name="T19" fmla="*/ 9 h 9"/>
                <a:gd name="T20" fmla="*/ 2 w 13"/>
                <a:gd name="T21" fmla="*/ 9 h 9"/>
                <a:gd name="T22" fmla="*/ 9 w 13"/>
                <a:gd name="T23" fmla="*/ 5 h 9"/>
                <a:gd name="T24" fmla="*/ 5 w 13"/>
                <a:gd name="T25" fmla="*/ 5 h 9"/>
                <a:gd name="T26" fmla="*/ 9 w 13"/>
                <a:gd name="T27" fmla="*/ 5 h 9"/>
                <a:gd name="T28" fmla="*/ 9 w 13"/>
                <a:gd name="T2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9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16"/>
            <p:cNvSpPr/>
            <p:nvPr/>
          </p:nvSpPr>
          <p:spPr bwMode="auto">
            <a:xfrm>
              <a:off x="4576764" y="392114"/>
              <a:ext cx="111125" cy="255588"/>
            </a:xfrm>
            <a:custGeom>
              <a:gdLst>
                <a:gd name="T0" fmla="*/ 0 w 64"/>
                <a:gd name="T1" fmla="*/ 147 h 147"/>
                <a:gd name="T2" fmla="*/ 31 w 64"/>
                <a:gd name="T3" fmla="*/ 69 h 147"/>
                <a:gd name="T4" fmla="*/ 31 w 64"/>
                <a:gd name="T5" fmla="*/ 69 h 147"/>
                <a:gd name="T6" fmla="*/ 61 w 64"/>
                <a:gd name="T7" fmla="*/ 0 h 147"/>
                <a:gd name="T8" fmla="*/ 61 w 64"/>
                <a:gd name="T9" fmla="*/ 0 h 147"/>
                <a:gd name="T10" fmla="*/ 64 w 64"/>
                <a:gd name="T11" fmla="*/ 2 h 147"/>
                <a:gd name="T12" fmla="*/ 35 w 64"/>
                <a:gd name="T13" fmla="*/ 71 h 147"/>
                <a:gd name="T14" fmla="*/ 35 w 64"/>
                <a:gd name="T15" fmla="*/ 71 h 147"/>
                <a:gd name="T16" fmla="*/ 4 w 64"/>
                <a:gd name="T17" fmla="*/ 147 h 147"/>
                <a:gd name="T18" fmla="*/ 4 w 64"/>
                <a:gd name="T19" fmla="*/ 147 h 147"/>
                <a:gd name="T20" fmla="*/ 0 w 64"/>
                <a:gd name="T21" fmla="*/ 147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47">
                  <a:moveTo>
                    <a:pt x="0" y="147"/>
                  </a:moveTo>
                  <a:cubicBezTo>
                    <a:pt x="1" y="140"/>
                    <a:pt x="16" y="10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6" y="34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49" y="36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0" y="106"/>
                    <a:pt x="4" y="143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17"/>
            <p:cNvSpPr>
              <a:spLocks noEditPoints="1"/>
            </p:cNvSpPr>
            <p:nvPr/>
          </p:nvSpPr>
          <p:spPr bwMode="auto">
            <a:xfrm>
              <a:off x="4573589" y="385764"/>
              <a:ext cx="120650" cy="265113"/>
            </a:xfrm>
            <a:custGeom>
              <a:gdLst>
                <a:gd name="T0" fmla="*/ 6 w 69"/>
                <a:gd name="T1" fmla="*/ 152 h 152"/>
                <a:gd name="T2" fmla="*/ 2 w 69"/>
                <a:gd name="T3" fmla="*/ 152 h 152"/>
                <a:gd name="T4" fmla="*/ 2 w 69"/>
                <a:gd name="T5" fmla="*/ 150 h 152"/>
                <a:gd name="T6" fmla="*/ 4 w 69"/>
                <a:gd name="T7" fmla="*/ 150 h 152"/>
                <a:gd name="T8" fmla="*/ 2 w 69"/>
                <a:gd name="T9" fmla="*/ 150 h 152"/>
                <a:gd name="T10" fmla="*/ 2 w 69"/>
                <a:gd name="T11" fmla="*/ 152 h 152"/>
                <a:gd name="T12" fmla="*/ 0 w 69"/>
                <a:gd name="T13" fmla="*/ 152 h 152"/>
                <a:gd name="T14" fmla="*/ 0 w 69"/>
                <a:gd name="T15" fmla="*/ 150 h 152"/>
                <a:gd name="T16" fmla="*/ 31 w 69"/>
                <a:gd name="T17" fmla="*/ 71 h 152"/>
                <a:gd name="T18" fmla="*/ 31 w 69"/>
                <a:gd name="T19" fmla="*/ 71 h 152"/>
                <a:gd name="T20" fmla="*/ 61 w 69"/>
                <a:gd name="T21" fmla="*/ 2 h 152"/>
                <a:gd name="T22" fmla="*/ 61 w 69"/>
                <a:gd name="T23" fmla="*/ 2 h 152"/>
                <a:gd name="T24" fmla="*/ 62 w 69"/>
                <a:gd name="T25" fmla="*/ 0 h 152"/>
                <a:gd name="T26" fmla="*/ 69 w 69"/>
                <a:gd name="T27" fmla="*/ 4 h 152"/>
                <a:gd name="T28" fmla="*/ 68 w 69"/>
                <a:gd name="T29" fmla="*/ 5 h 152"/>
                <a:gd name="T30" fmla="*/ 38 w 69"/>
                <a:gd name="T31" fmla="*/ 74 h 152"/>
                <a:gd name="T32" fmla="*/ 38 w 69"/>
                <a:gd name="T33" fmla="*/ 74 h 152"/>
                <a:gd name="T34" fmla="*/ 18 w 69"/>
                <a:gd name="T35" fmla="*/ 124 h 152"/>
                <a:gd name="T36" fmla="*/ 18 w 69"/>
                <a:gd name="T37" fmla="*/ 124 h 152"/>
                <a:gd name="T38" fmla="*/ 8 w 69"/>
                <a:gd name="T39" fmla="*/ 150 h 152"/>
                <a:gd name="T40" fmla="*/ 8 w 69"/>
                <a:gd name="T41" fmla="*/ 150 h 152"/>
                <a:gd name="T42" fmla="*/ 8 w 69"/>
                <a:gd name="T43" fmla="*/ 152 h 152"/>
                <a:gd name="T44" fmla="*/ 6 w 69"/>
                <a:gd name="T45" fmla="*/ 152 h 152"/>
                <a:gd name="T46" fmla="*/ 8 w 69"/>
                <a:gd name="T47" fmla="*/ 138 h 152"/>
                <a:gd name="T48" fmla="*/ 14 w 69"/>
                <a:gd name="T49" fmla="*/ 123 h 152"/>
                <a:gd name="T50" fmla="*/ 14 w 69"/>
                <a:gd name="T51" fmla="*/ 123 h 152"/>
                <a:gd name="T52" fmla="*/ 19 w 69"/>
                <a:gd name="T53" fmla="*/ 110 h 152"/>
                <a:gd name="T54" fmla="*/ 19 w 69"/>
                <a:gd name="T55" fmla="*/ 110 h 152"/>
                <a:gd name="T56" fmla="*/ 8 w 69"/>
                <a:gd name="T57" fmla="*/ 138 h 152"/>
                <a:gd name="T58" fmla="*/ 35 w 69"/>
                <a:gd name="T59" fmla="*/ 73 h 152"/>
                <a:gd name="T60" fmla="*/ 34 w 69"/>
                <a:gd name="T61" fmla="*/ 75 h 152"/>
                <a:gd name="T62" fmla="*/ 34 w 69"/>
                <a:gd name="T63" fmla="*/ 75 h 152"/>
                <a:gd name="T64" fmla="*/ 35 w 69"/>
                <a:gd name="T65" fmla="*/ 73 h 152"/>
                <a:gd name="T66" fmla="*/ 35 w 69"/>
                <a:gd name="T67" fmla="*/ 73 h 152"/>
                <a:gd name="T68" fmla="*/ 56 w 69"/>
                <a:gd name="T69" fmla="*/ 23 h 152"/>
                <a:gd name="T70" fmla="*/ 56 w 69"/>
                <a:gd name="T71" fmla="*/ 23 h 152"/>
                <a:gd name="T72" fmla="*/ 35 w 69"/>
                <a:gd name="T73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152">
                  <a:moveTo>
                    <a:pt x="6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42"/>
                    <a:pt x="16" y="107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46" y="36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53" y="39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1" y="92"/>
                    <a:pt x="23" y="110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2" y="138"/>
                    <a:pt x="8" y="149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6" y="152"/>
                    <a:pt x="6" y="152"/>
                    <a:pt x="6" y="152"/>
                  </a:cubicBezTo>
                  <a:close/>
                  <a:moveTo>
                    <a:pt x="8" y="138"/>
                  </a:moveTo>
                  <a:cubicBezTo>
                    <a:pt x="10" y="133"/>
                    <a:pt x="12" y="128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6" y="119"/>
                    <a:pt x="17" y="114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21"/>
                    <a:pt x="11" y="130"/>
                    <a:pt x="8" y="138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54"/>
                    <a:pt x="51" y="36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1" y="36"/>
                    <a:pt x="43" y="54"/>
                    <a:pt x="3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18"/>
            <p:cNvSpPr>
              <a:spLocks noEditPoints="1"/>
            </p:cNvSpPr>
            <p:nvPr/>
          </p:nvSpPr>
          <p:spPr bwMode="auto">
            <a:xfrm>
              <a:off x="4256089" y="654051"/>
              <a:ext cx="87313" cy="241300"/>
            </a:xfrm>
            <a:custGeom>
              <a:gdLst>
                <a:gd name="T0" fmla="*/ 2 w 50"/>
                <a:gd name="T1" fmla="*/ 138 h 138"/>
                <a:gd name="T2" fmla="*/ 1 w 50"/>
                <a:gd name="T3" fmla="*/ 138 h 138"/>
                <a:gd name="T4" fmla="*/ 1 w 50"/>
                <a:gd name="T5" fmla="*/ 138 h 138"/>
                <a:gd name="T6" fmla="*/ 2 w 50"/>
                <a:gd name="T7" fmla="*/ 136 h 138"/>
                <a:gd name="T8" fmla="*/ 1 w 50"/>
                <a:gd name="T9" fmla="*/ 135 h 138"/>
                <a:gd name="T10" fmla="*/ 1 w 50"/>
                <a:gd name="T11" fmla="*/ 136 h 138"/>
                <a:gd name="T12" fmla="*/ 0 w 50"/>
                <a:gd name="T13" fmla="*/ 135 h 138"/>
                <a:gd name="T14" fmla="*/ 0 w 50"/>
                <a:gd name="T15" fmla="*/ 135 h 138"/>
                <a:gd name="T16" fmla="*/ 0 w 50"/>
                <a:gd name="T17" fmla="*/ 135 h 138"/>
                <a:gd name="T18" fmla="*/ 0 w 50"/>
                <a:gd name="T19" fmla="*/ 132 h 138"/>
                <a:gd name="T20" fmla="*/ 0 w 50"/>
                <a:gd name="T21" fmla="*/ 132 h 138"/>
                <a:gd name="T22" fmla="*/ 0 w 50"/>
                <a:gd name="T23" fmla="*/ 130 h 138"/>
                <a:gd name="T24" fmla="*/ 0 w 50"/>
                <a:gd name="T25" fmla="*/ 130 h 138"/>
                <a:gd name="T26" fmla="*/ 7 w 50"/>
                <a:gd name="T27" fmla="*/ 122 h 138"/>
                <a:gd name="T28" fmla="*/ 7 w 50"/>
                <a:gd name="T29" fmla="*/ 122 h 138"/>
                <a:gd name="T30" fmla="*/ 11 w 50"/>
                <a:gd name="T31" fmla="*/ 120 h 138"/>
                <a:gd name="T32" fmla="*/ 11 w 50"/>
                <a:gd name="T33" fmla="*/ 120 h 138"/>
                <a:gd name="T34" fmla="*/ 22 w 50"/>
                <a:gd name="T35" fmla="*/ 48 h 138"/>
                <a:gd name="T36" fmla="*/ 22 w 50"/>
                <a:gd name="T37" fmla="*/ 48 h 138"/>
                <a:gd name="T38" fmla="*/ 47 w 50"/>
                <a:gd name="T39" fmla="*/ 0 h 138"/>
                <a:gd name="T40" fmla="*/ 47 w 50"/>
                <a:gd name="T41" fmla="*/ 0 h 138"/>
                <a:gd name="T42" fmla="*/ 47 w 50"/>
                <a:gd name="T43" fmla="*/ 0 h 138"/>
                <a:gd name="T44" fmla="*/ 50 w 50"/>
                <a:gd name="T45" fmla="*/ 3 h 138"/>
                <a:gd name="T46" fmla="*/ 39 w 50"/>
                <a:gd name="T47" fmla="*/ 18 h 138"/>
                <a:gd name="T48" fmla="*/ 39 w 50"/>
                <a:gd name="T49" fmla="*/ 18 h 138"/>
                <a:gd name="T50" fmla="*/ 26 w 50"/>
                <a:gd name="T51" fmla="*/ 49 h 138"/>
                <a:gd name="T52" fmla="*/ 26 w 50"/>
                <a:gd name="T53" fmla="*/ 49 h 138"/>
                <a:gd name="T54" fmla="*/ 15 w 50"/>
                <a:gd name="T55" fmla="*/ 122 h 138"/>
                <a:gd name="T56" fmla="*/ 15 w 50"/>
                <a:gd name="T57" fmla="*/ 122 h 138"/>
                <a:gd name="T58" fmla="*/ 15 w 50"/>
                <a:gd name="T59" fmla="*/ 123 h 138"/>
                <a:gd name="T60" fmla="*/ 14 w 50"/>
                <a:gd name="T61" fmla="*/ 124 h 138"/>
                <a:gd name="T62" fmla="*/ 8 w 50"/>
                <a:gd name="T63" fmla="*/ 126 h 138"/>
                <a:gd name="T64" fmla="*/ 8 w 50"/>
                <a:gd name="T65" fmla="*/ 126 h 138"/>
                <a:gd name="T66" fmla="*/ 4 w 50"/>
                <a:gd name="T67" fmla="*/ 130 h 138"/>
                <a:gd name="T68" fmla="*/ 4 w 50"/>
                <a:gd name="T69" fmla="*/ 130 h 138"/>
                <a:gd name="T70" fmla="*/ 4 w 50"/>
                <a:gd name="T71" fmla="*/ 131 h 138"/>
                <a:gd name="T72" fmla="*/ 4 w 50"/>
                <a:gd name="T73" fmla="*/ 131 h 138"/>
                <a:gd name="T74" fmla="*/ 4 w 50"/>
                <a:gd name="T75" fmla="*/ 135 h 138"/>
                <a:gd name="T76" fmla="*/ 4 w 50"/>
                <a:gd name="T77" fmla="*/ 135 h 138"/>
                <a:gd name="T78" fmla="*/ 4 w 50"/>
                <a:gd name="T79" fmla="*/ 137 h 138"/>
                <a:gd name="T80" fmla="*/ 4 w 50"/>
                <a:gd name="T81" fmla="*/ 137 h 138"/>
                <a:gd name="T82" fmla="*/ 2 w 50"/>
                <a:gd name="T83" fmla="*/ 138 h 138"/>
                <a:gd name="T84" fmla="*/ 2 w 50"/>
                <a:gd name="T85" fmla="*/ 138 h 138"/>
                <a:gd name="T86" fmla="*/ 2 w 50"/>
                <a:gd name="T87" fmla="*/ 138 h 138"/>
                <a:gd name="T88" fmla="*/ 2 w 50"/>
                <a:gd name="T89" fmla="*/ 136 h 138"/>
                <a:gd name="T90" fmla="*/ 2 w 50"/>
                <a:gd name="T91" fmla="*/ 134 h 138"/>
                <a:gd name="T92" fmla="*/ 2 w 50"/>
                <a:gd name="T93" fmla="*/ 136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38">
                  <a:moveTo>
                    <a:pt x="2" y="138"/>
                  </a:move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6"/>
                    <a:pt x="4" y="124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10" y="121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3" y="112"/>
                    <a:pt x="19" y="6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5" y="25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44" y="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7"/>
                    <a:pt x="28" y="3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3" y="71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1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6" y="127"/>
                    <a:pt x="4" y="129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3"/>
                    <a:pt x="4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3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lose/>
                  <a:moveTo>
                    <a:pt x="2" y="136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6"/>
                    <a:pt x="2" y="136"/>
                    <a:pt x="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19"/>
            <p:cNvSpPr>
              <a:spLocks noEditPoints="1"/>
            </p:cNvSpPr>
            <p:nvPr/>
          </p:nvSpPr>
          <p:spPr bwMode="auto">
            <a:xfrm>
              <a:off x="4252914" y="650876"/>
              <a:ext cx="93663" cy="247650"/>
            </a:xfrm>
            <a:custGeom>
              <a:gdLst>
                <a:gd name="T0" fmla="*/ 4 w 54"/>
                <a:gd name="T1" fmla="*/ 142 h 142"/>
                <a:gd name="T2" fmla="*/ 2 w 54"/>
                <a:gd name="T3" fmla="*/ 142 h 142"/>
                <a:gd name="T4" fmla="*/ 1 w 54"/>
                <a:gd name="T5" fmla="*/ 139 h 142"/>
                <a:gd name="T6" fmla="*/ 0 w 54"/>
                <a:gd name="T7" fmla="*/ 137 h 142"/>
                <a:gd name="T8" fmla="*/ 0 w 54"/>
                <a:gd name="T9" fmla="*/ 134 h 142"/>
                <a:gd name="T10" fmla="*/ 8 w 54"/>
                <a:gd name="T11" fmla="*/ 122 h 142"/>
                <a:gd name="T12" fmla="*/ 12 w 54"/>
                <a:gd name="T13" fmla="*/ 121 h 142"/>
                <a:gd name="T14" fmla="*/ 47 w 54"/>
                <a:gd name="T15" fmla="*/ 1 h 142"/>
                <a:gd name="T16" fmla="*/ 49 w 54"/>
                <a:gd name="T17" fmla="*/ 0 h 142"/>
                <a:gd name="T18" fmla="*/ 54 w 54"/>
                <a:gd name="T19" fmla="*/ 5 h 142"/>
                <a:gd name="T20" fmla="*/ 53 w 54"/>
                <a:gd name="T21" fmla="*/ 6 h 142"/>
                <a:gd name="T22" fmla="*/ 53 w 54"/>
                <a:gd name="T23" fmla="*/ 6 h 142"/>
                <a:gd name="T24" fmla="*/ 53 w 54"/>
                <a:gd name="T25" fmla="*/ 6 h 142"/>
                <a:gd name="T26" fmla="*/ 52 w 54"/>
                <a:gd name="T27" fmla="*/ 7 h 142"/>
                <a:gd name="T28" fmla="*/ 50 w 54"/>
                <a:gd name="T29" fmla="*/ 10 h 142"/>
                <a:gd name="T30" fmla="*/ 30 w 54"/>
                <a:gd name="T31" fmla="*/ 51 h 142"/>
                <a:gd name="T32" fmla="*/ 19 w 54"/>
                <a:gd name="T33" fmla="*/ 125 h 142"/>
                <a:gd name="T34" fmla="*/ 17 w 54"/>
                <a:gd name="T35" fmla="*/ 127 h 142"/>
                <a:gd name="T36" fmla="*/ 16 w 54"/>
                <a:gd name="T37" fmla="*/ 128 h 142"/>
                <a:gd name="T38" fmla="*/ 16 w 54"/>
                <a:gd name="T39" fmla="*/ 128 h 142"/>
                <a:gd name="T40" fmla="*/ 15 w 54"/>
                <a:gd name="T41" fmla="*/ 128 h 142"/>
                <a:gd name="T42" fmla="*/ 8 w 54"/>
                <a:gd name="T43" fmla="*/ 132 h 142"/>
                <a:gd name="T44" fmla="*/ 8 w 54"/>
                <a:gd name="T45" fmla="*/ 132 h 142"/>
                <a:gd name="T46" fmla="*/ 8 w 54"/>
                <a:gd name="T47" fmla="*/ 137 h 142"/>
                <a:gd name="T48" fmla="*/ 10 w 54"/>
                <a:gd name="T49" fmla="*/ 141 h 142"/>
                <a:gd name="T50" fmla="*/ 4 w 54"/>
                <a:gd name="T51" fmla="*/ 142 h 142"/>
                <a:gd name="T52" fmla="*/ 4 w 54"/>
                <a:gd name="T53" fmla="*/ 133 h 142"/>
                <a:gd name="T54" fmla="*/ 4 w 54"/>
                <a:gd name="T55" fmla="*/ 133 h 142"/>
                <a:gd name="T56" fmla="*/ 4 w 54"/>
                <a:gd name="T57" fmla="*/ 133 h 142"/>
                <a:gd name="T58" fmla="*/ 4 w 54"/>
                <a:gd name="T59" fmla="*/ 136 h 142"/>
                <a:gd name="T60" fmla="*/ 5 w 54"/>
                <a:gd name="T61" fmla="*/ 129 h 142"/>
                <a:gd name="T62" fmla="*/ 9 w 54"/>
                <a:gd name="T63" fmla="*/ 126 h 142"/>
                <a:gd name="T64" fmla="*/ 9 w 54"/>
                <a:gd name="T65" fmla="*/ 126 h 142"/>
                <a:gd name="T66" fmla="*/ 14 w 54"/>
                <a:gd name="T67" fmla="*/ 124 h 142"/>
                <a:gd name="T68" fmla="*/ 15 w 54"/>
                <a:gd name="T69" fmla="*/ 124 h 142"/>
                <a:gd name="T70" fmla="*/ 15 w 54"/>
                <a:gd name="T71" fmla="*/ 124 h 142"/>
                <a:gd name="T72" fmla="*/ 15 w 54"/>
                <a:gd name="T73" fmla="*/ 124 h 142"/>
                <a:gd name="T74" fmla="*/ 15 w 54"/>
                <a:gd name="T75" fmla="*/ 123 h 142"/>
                <a:gd name="T76" fmla="*/ 15 w 54"/>
                <a:gd name="T77" fmla="*/ 123 h 142"/>
                <a:gd name="T78" fmla="*/ 16 w 54"/>
                <a:gd name="T79" fmla="*/ 120 h 142"/>
                <a:gd name="T80" fmla="*/ 26 w 54"/>
                <a:gd name="T81" fmla="*/ 51 h 142"/>
                <a:gd name="T82" fmla="*/ 16 w 54"/>
                <a:gd name="T83" fmla="*/ 116 h 142"/>
                <a:gd name="T84" fmla="*/ 20 w 54"/>
                <a:gd name="T85" fmla="*/ 95 h 142"/>
                <a:gd name="T86" fmla="*/ 27 w 54"/>
                <a:gd name="T87" fmla="*/ 47 h 142"/>
                <a:gd name="T88" fmla="*/ 39 w 54"/>
                <a:gd name="T89" fmla="*/ 19 h 142"/>
                <a:gd name="T90" fmla="*/ 39 w 54"/>
                <a:gd name="T91" fmla="*/ 19 h 142"/>
                <a:gd name="T92" fmla="*/ 46 w 54"/>
                <a:gd name="T93" fmla="*/ 9 h 142"/>
                <a:gd name="T94" fmla="*/ 49 w 54"/>
                <a:gd name="T95" fmla="*/ 5 h 142"/>
                <a:gd name="T96" fmla="*/ 49 w 54"/>
                <a:gd name="T97" fmla="*/ 5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142">
                  <a:moveTo>
                    <a:pt x="4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6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27"/>
                    <a:pt x="5" y="124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10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10"/>
                    <a:pt x="20" y="6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27"/>
                    <a:pt x="45" y="4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3"/>
                    <a:pt x="45" y="17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30"/>
                    <a:pt x="31" y="4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73"/>
                    <a:pt x="20" y="121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2" y="129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8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2"/>
                    <a:pt x="6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lose/>
                  <a:moveTo>
                    <a:pt x="4" y="136"/>
                  </a:move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5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4" y="132"/>
                  </a:moveTo>
                  <a:cubicBezTo>
                    <a:pt x="4" y="131"/>
                    <a:pt x="4" y="130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1"/>
                    <a:pt x="4" y="132"/>
                  </a:cubicBezTo>
                  <a:close/>
                  <a:moveTo>
                    <a:pt x="9" y="126"/>
                  </a:moveTo>
                  <a:cubicBezTo>
                    <a:pt x="8" y="127"/>
                    <a:pt x="7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7"/>
                    <a:pt x="8" y="127"/>
                    <a:pt x="9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5"/>
                    <a:pt x="13" y="125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5"/>
                    <a:pt x="11" y="125"/>
                    <a:pt x="9" y="126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lose/>
                  <a:moveTo>
                    <a:pt x="15" y="123"/>
                  </a:move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lose/>
                  <a:moveTo>
                    <a:pt x="15" y="123"/>
                  </a:move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1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2"/>
                    <a:pt x="15" y="123"/>
                  </a:cubicBezTo>
                  <a:close/>
                  <a:moveTo>
                    <a:pt x="26" y="51"/>
                  </a:moveTo>
                  <a:cubicBezTo>
                    <a:pt x="24" y="68"/>
                    <a:pt x="18" y="102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0"/>
                    <a:pt x="18" y="103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80"/>
                    <a:pt x="25" y="6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8"/>
                    <a:pt x="26" y="49"/>
                    <a:pt x="26" y="51"/>
                  </a:cubicBezTo>
                  <a:close/>
                  <a:moveTo>
                    <a:pt x="39" y="19"/>
                  </a:moveTo>
                  <a:cubicBezTo>
                    <a:pt x="37" y="23"/>
                    <a:pt x="34" y="28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8"/>
                    <a:pt x="37" y="23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5"/>
                    <a:pt x="44" y="11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2" y="15"/>
                    <a:pt x="39" y="19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20"/>
            <p:cNvSpPr/>
            <p:nvPr/>
          </p:nvSpPr>
          <p:spPr bwMode="auto">
            <a:xfrm>
              <a:off x="4265614" y="866776"/>
              <a:ext cx="7938" cy="26988"/>
            </a:xfrm>
            <a:custGeom>
              <a:gdLst>
                <a:gd name="T0" fmla="*/ 0 w 5"/>
                <a:gd name="T1" fmla="*/ 7 h 15"/>
                <a:gd name="T2" fmla="*/ 0 w 5"/>
                <a:gd name="T3" fmla="*/ 3 h 15"/>
                <a:gd name="T4" fmla="*/ 0 w 5"/>
                <a:gd name="T5" fmla="*/ 3 h 15"/>
                <a:gd name="T6" fmla="*/ 3 w 5"/>
                <a:gd name="T7" fmla="*/ 0 h 15"/>
                <a:gd name="T8" fmla="*/ 3 w 5"/>
                <a:gd name="T9" fmla="*/ 0 h 15"/>
                <a:gd name="T10" fmla="*/ 4 w 5"/>
                <a:gd name="T11" fmla="*/ 3 h 15"/>
                <a:gd name="T12" fmla="*/ 5 w 5"/>
                <a:gd name="T13" fmla="*/ 3 h 15"/>
                <a:gd name="T14" fmla="*/ 5 w 5"/>
                <a:gd name="T15" fmla="*/ 3 h 15"/>
                <a:gd name="T16" fmla="*/ 5 w 5"/>
                <a:gd name="T17" fmla="*/ 3 h 15"/>
                <a:gd name="T18" fmla="*/ 4 w 5"/>
                <a:gd name="T19" fmla="*/ 4 h 15"/>
                <a:gd name="T20" fmla="*/ 4 w 5"/>
                <a:gd name="T21" fmla="*/ 4 h 15"/>
                <a:gd name="T22" fmla="*/ 4 w 5"/>
                <a:gd name="T23" fmla="*/ 7 h 15"/>
                <a:gd name="T24" fmla="*/ 4 w 5"/>
                <a:gd name="T25" fmla="*/ 7 h 15"/>
                <a:gd name="T26" fmla="*/ 5 w 5"/>
                <a:gd name="T27" fmla="*/ 14 h 15"/>
                <a:gd name="T28" fmla="*/ 5 w 5"/>
                <a:gd name="T29" fmla="*/ 14 h 15"/>
                <a:gd name="T30" fmla="*/ 1 w 5"/>
                <a:gd name="T31" fmla="*/ 15 h 15"/>
                <a:gd name="T32" fmla="*/ 0 w 5"/>
                <a:gd name="T33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5">
                  <a:moveTo>
                    <a:pt x="0" y="7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21"/>
            <p:cNvSpPr/>
            <p:nvPr/>
          </p:nvSpPr>
          <p:spPr bwMode="auto">
            <a:xfrm>
              <a:off x="4260852" y="862014"/>
              <a:ext cx="17463" cy="34925"/>
            </a:xfrm>
            <a:custGeom>
              <a:gdLst>
                <a:gd name="T0" fmla="*/ 1 w 10"/>
                <a:gd name="T1" fmla="*/ 18 h 20"/>
                <a:gd name="T2" fmla="*/ 0 w 10"/>
                <a:gd name="T3" fmla="*/ 10 h 20"/>
                <a:gd name="T4" fmla="*/ 0 w 10"/>
                <a:gd name="T5" fmla="*/ 10 h 20"/>
                <a:gd name="T6" fmla="*/ 2 w 10"/>
                <a:gd name="T7" fmla="*/ 10 h 20"/>
                <a:gd name="T8" fmla="*/ 0 w 10"/>
                <a:gd name="T9" fmla="*/ 10 h 20"/>
                <a:gd name="T10" fmla="*/ 1 w 10"/>
                <a:gd name="T11" fmla="*/ 5 h 20"/>
                <a:gd name="T12" fmla="*/ 1 w 10"/>
                <a:gd name="T13" fmla="*/ 5 h 20"/>
                <a:gd name="T14" fmla="*/ 4 w 10"/>
                <a:gd name="T15" fmla="*/ 1 h 20"/>
                <a:gd name="T16" fmla="*/ 4 w 10"/>
                <a:gd name="T17" fmla="*/ 1 h 20"/>
                <a:gd name="T18" fmla="*/ 6 w 10"/>
                <a:gd name="T19" fmla="*/ 0 h 20"/>
                <a:gd name="T20" fmla="*/ 7 w 10"/>
                <a:gd name="T21" fmla="*/ 2 h 20"/>
                <a:gd name="T22" fmla="*/ 8 w 10"/>
                <a:gd name="T23" fmla="*/ 4 h 20"/>
                <a:gd name="T24" fmla="*/ 10 w 10"/>
                <a:gd name="T25" fmla="*/ 6 h 20"/>
                <a:gd name="T26" fmla="*/ 8 w 10"/>
                <a:gd name="T27" fmla="*/ 7 h 20"/>
                <a:gd name="T28" fmla="*/ 8 w 10"/>
                <a:gd name="T29" fmla="*/ 7 h 20"/>
                <a:gd name="T30" fmla="*/ 8 w 10"/>
                <a:gd name="T31" fmla="*/ 7 h 20"/>
                <a:gd name="T32" fmla="*/ 8 w 10"/>
                <a:gd name="T33" fmla="*/ 10 h 20"/>
                <a:gd name="T34" fmla="*/ 8 w 10"/>
                <a:gd name="T35" fmla="*/ 10 h 20"/>
                <a:gd name="T36" fmla="*/ 8 w 10"/>
                <a:gd name="T37" fmla="*/ 10 h 20"/>
                <a:gd name="T38" fmla="*/ 8 w 10"/>
                <a:gd name="T39" fmla="*/ 10 h 20"/>
                <a:gd name="T40" fmla="*/ 9 w 10"/>
                <a:gd name="T41" fmla="*/ 16 h 20"/>
                <a:gd name="T42" fmla="*/ 9 w 10"/>
                <a:gd name="T43" fmla="*/ 16 h 20"/>
                <a:gd name="T44" fmla="*/ 9 w 10"/>
                <a:gd name="T45" fmla="*/ 18 h 20"/>
                <a:gd name="T46" fmla="*/ 1 w 10"/>
                <a:gd name="T47" fmla="*/ 20 h 20"/>
                <a:gd name="T48" fmla="*/ 1 w 10"/>
                <a:gd name="T49" fmla="*/ 1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0">
                  <a:moveTo>
                    <a:pt x="1" y="18"/>
                  </a:moveTo>
                  <a:cubicBezTo>
                    <a:pt x="1" y="17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22"/>
            <p:cNvSpPr/>
            <p:nvPr/>
          </p:nvSpPr>
          <p:spPr bwMode="auto">
            <a:xfrm>
              <a:off x="4270377" y="868364"/>
              <a:ext cx="11113" cy="25400"/>
            </a:xfrm>
            <a:custGeom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0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6 w 6"/>
                <a:gd name="T13" fmla="*/ 13 h 14"/>
                <a:gd name="T14" fmla="*/ 6 w 6"/>
                <a:gd name="T15" fmla="*/ 13 h 14"/>
                <a:gd name="T16" fmla="*/ 6 w 6"/>
                <a:gd name="T17" fmla="*/ 13 h 14"/>
                <a:gd name="T18" fmla="*/ 3 w 6"/>
                <a:gd name="T19" fmla="*/ 14 h 14"/>
                <a:gd name="T20" fmla="*/ 0 w 6"/>
                <a:gd name="T2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23"/>
            <p:cNvSpPr/>
            <p:nvPr/>
          </p:nvSpPr>
          <p:spPr bwMode="auto">
            <a:xfrm>
              <a:off x="4267202" y="863601"/>
              <a:ext cx="17463" cy="33338"/>
            </a:xfrm>
            <a:custGeom>
              <a:gdLst>
                <a:gd name="T0" fmla="*/ 3 w 10"/>
                <a:gd name="T1" fmla="*/ 17 h 19"/>
                <a:gd name="T2" fmla="*/ 2 w 10"/>
                <a:gd name="T3" fmla="*/ 17 h 19"/>
                <a:gd name="T4" fmla="*/ 2 w 10"/>
                <a:gd name="T5" fmla="*/ 17 h 19"/>
                <a:gd name="T6" fmla="*/ 2 w 10"/>
                <a:gd name="T7" fmla="*/ 16 h 19"/>
                <a:gd name="T8" fmla="*/ 2 w 10"/>
                <a:gd name="T9" fmla="*/ 16 h 19"/>
                <a:gd name="T10" fmla="*/ 1 w 10"/>
                <a:gd name="T11" fmla="*/ 12 h 19"/>
                <a:gd name="T12" fmla="*/ 1 w 10"/>
                <a:gd name="T13" fmla="*/ 12 h 19"/>
                <a:gd name="T14" fmla="*/ 0 w 10"/>
                <a:gd name="T15" fmla="*/ 3 h 19"/>
                <a:gd name="T16" fmla="*/ 0 w 10"/>
                <a:gd name="T17" fmla="*/ 3 h 19"/>
                <a:gd name="T18" fmla="*/ 2 w 10"/>
                <a:gd name="T19" fmla="*/ 3 h 19"/>
                <a:gd name="T20" fmla="*/ 2 w 10"/>
                <a:gd name="T21" fmla="*/ 3 h 19"/>
                <a:gd name="T22" fmla="*/ 0 w 10"/>
                <a:gd name="T23" fmla="*/ 3 h 19"/>
                <a:gd name="T24" fmla="*/ 0 w 10"/>
                <a:gd name="T25" fmla="*/ 2 h 19"/>
                <a:gd name="T26" fmla="*/ 0 w 10"/>
                <a:gd name="T27" fmla="*/ 2 h 19"/>
                <a:gd name="T28" fmla="*/ 1 w 10"/>
                <a:gd name="T29" fmla="*/ 0 h 19"/>
                <a:gd name="T30" fmla="*/ 9 w 10"/>
                <a:gd name="T31" fmla="*/ 1 h 19"/>
                <a:gd name="T32" fmla="*/ 8 w 10"/>
                <a:gd name="T33" fmla="*/ 3 h 19"/>
                <a:gd name="T34" fmla="*/ 8 w 10"/>
                <a:gd name="T35" fmla="*/ 4 h 19"/>
                <a:gd name="T36" fmla="*/ 8 w 10"/>
                <a:gd name="T37" fmla="*/ 4 h 19"/>
                <a:gd name="T38" fmla="*/ 10 w 10"/>
                <a:gd name="T39" fmla="*/ 14 h 19"/>
                <a:gd name="T40" fmla="*/ 10 w 10"/>
                <a:gd name="T41" fmla="*/ 14 h 19"/>
                <a:gd name="T42" fmla="*/ 10 w 10"/>
                <a:gd name="T43" fmla="*/ 15 h 19"/>
                <a:gd name="T44" fmla="*/ 10 w 10"/>
                <a:gd name="T45" fmla="*/ 16 h 19"/>
                <a:gd name="T46" fmla="*/ 10 w 10"/>
                <a:gd name="T47" fmla="*/ 17 h 19"/>
                <a:gd name="T48" fmla="*/ 3 w 10"/>
                <a:gd name="T49" fmla="*/ 19 h 19"/>
                <a:gd name="T50" fmla="*/ 3 w 10"/>
                <a:gd name="T51" fmla="*/ 1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9"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24"/>
            <p:cNvSpPr/>
            <p:nvPr/>
          </p:nvSpPr>
          <p:spPr bwMode="auto">
            <a:xfrm>
              <a:off x="4275139" y="866776"/>
              <a:ext cx="15875" cy="14288"/>
            </a:xfrm>
            <a:custGeom>
              <a:gdLst>
                <a:gd name="T0" fmla="*/ 0 w 10"/>
                <a:gd name="T1" fmla="*/ 4 h 9"/>
                <a:gd name="T2" fmla="*/ 4 w 10"/>
                <a:gd name="T3" fmla="*/ 0 h 9"/>
                <a:gd name="T4" fmla="*/ 10 w 10"/>
                <a:gd name="T5" fmla="*/ 6 h 9"/>
                <a:gd name="T6" fmla="*/ 8 w 10"/>
                <a:gd name="T7" fmla="*/ 9 h 9"/>
                <a:gd name="T8" fmla="*/ 0 w 10"/>
                <a:gd name="T9" fmla="*/ 4 h 9"/>
                <a:gd name="T10" fmla="*/ 0 w 10"/>
                <a:gd name="T11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25"/>
            <p:cNvSpPr/>
            <p:nvPr/>
          </p:nvSpPr>
          <p:spPr bwMode="auto">
            <a:xfrm>
              <a:off x="4270377" y="862014"/>
              <a:ext cx="25400" cy="23813"/>
            </a:xfrm>
            <a:custGeom>
              <a:gdLst>
                <a:gd name="T0" fmla="*/ 2 w 16"/>
                <a:gd name="T1" fmla="*/ 9 h 15"/>
                <a:gd name="T2" fmla="*/ 3 w 16"/>
                <a:gd name="T3" fmla="*/ 7 h 15"/>
                <a:gd name="T4" fmla="*/ 5 w 16"/>
                <a:gd name="T5" fmla="*/ 8 h 15"/>
                <a:gd name="T6" fmla="*/ 3 w 16"/>
                <a:gd name="T7" fmla="*/ 7 h 15"/>
                <a:gd name="T8" fmla="*/ 2 w 16"/>
                <a:gd name="T9" fmla="*/ 9 h 15"/>
                <a:gd name="T10" fmla="*/ 0 w 16"/>
                <a:gd name="T11" fmla="*/ 7 h 15"/>
                <a:gd name="T12" fmla="*/ 7 w 16"/>
                <a:gd name="T13" fmla="*/ 0 h 15"/>
                <a:gd name="T14" fmla="*/ 16 w 16"/>
                <a:gd name="T15" fmla="*/ 9 h 15"/>
                <a:gd name="T16" fmla="*/ 11 w 16"/>
                <a:gd name="T17" fmla="*/ 15 h 15"/>
                <a:gd name="T18" fmla="*/ 2 w 16"/>
                <a:gd name="T19" fmla="*/ 9 h 15"/>
                <a:gd name="T20" fmla="*/ 2 w 16"/>
                <a:gd name="T21" fmla="*/ 9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lnTo>
                    <a:pt x="3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26"/>
            <p:cNvSpPr>
              <a:spLocks noEditPoints="1"/>
            </p:cNvSpPr>
            <p:nvPr/>
          </p:nvSpPr>
          <p:spPr bwMode="auto">
            <a:xfrm>
              <a:off x="4362452" y="865189"/>
              <a:ext cx="34925" cy="242888"/>
            </a:xfrm>
            <a:custGeom>
              <a:gdLst>
                <a:gd name="T0" fmla="*/ 0 w 22"/>
                <a:gd name="T1" fmla="*/ 148 h 153"/>
                <a:gd name="T2" fmla="*/ 18 w 22"/>
                <a:gd name="T3" fmla="*/ 148 h 153"/>
                <a:gd name="T4" fmla="*/ 12 w 22"/>
                <a:gd name="T5" fmla="*/ 0 h 153"/>
                <a:gd name="T6" fmla="*/ 17 w 22"/>
                <a:gd name="T7" fmla="*/ 0 h 153"/>
                <a:gd name="T8" fmla="*/ 22 w 22"/>
                <a:gd name="T9" fmla="*/ 153 h 153"/>
                <a:gd name="T10" fmla="*/ 0 w 22"/>
                <a:gd name="T11" fmla="*/ 153 h 153"/>
                <a:gd name="T12" fmla="*/ 0 w 22"/>
                <a:gd name="T13" fmla="*/ 148 h 153"/>
                <a:gd name="T14" fmla="*/ 0 w 22"/>
                <a:gd name="T15" fmla="*/ 148 h 153"/>
                <a:gd name="T16" fmla="*/ 12 w 22"/>
                <a:gd name="T17" fmla="*/ 0 h 153"/>
                <a:gd name="T18" fmla="*/ 12 w 22"/>
                <a:gd name="T19" fmla="*/ 0 h 153"/>
                <a:gd name="T20" fmla="*/ 12 w 22"/>
                <a:gd name="T21" fmla="*/ 0 h 153"/>
                <a:gd name="T22" fmla="*/ 12 w 22"/>
                <a:gd name="T23" fmla="*/ 0 h 153"/>
                <a:gd name="T24" fmla="*/ 12 w 22"/>
                <a:gd name="T25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53">
                  <a:moveTo>
                    <a:pt x="0" y="148"/>
                  </a:moveTo>
                  <a:lnTo>
                    <a:pt x="18" y="148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27"/>
            <p:cNvSpPr>
              <a:spLocks noEditPoints="1"/>
            </p:cNvSpPr>
            <p:nvPr/>
          </p:nvSpPr>
          <p:spPr bwMode="auto">
            <a:xfrm>
              <a:off x="4359277" y="862014"/>
              <a:ext cx="41275" cy="249238"/>
            </a:xfrm>
            <a:custGeom>
              <a:gdLst>
                <a:gd name="T0" fmla="*/ 0 w 26"/>
                <a:gd name="T1" fmla="*/ 155 h 157"/>
                <a:gd name="T2" fmla="*/ 0 w 26"/>
                <a:gd name="T3" fmla="*/ 150 h 157"/>
                <a:gd name="T4" fmla="*/ 0 w 26"/>
                <a:gd name="T5" fmla="*/ 148 h 157"/>
                <a:gd name="T6" fmla="*/ 17 w 26"/>
                <a:gd name="T7" fmla="*/ 148 h 157"/>
                <a:gd name="T8" fmla="*/ 12 w 26"/>
                <a:gd name="T9" fmla="*/ 0 h 157"/>
                <a:gd name="T10" fmla="*/ 21 w 26"/>
                <a:gd name="T11" fmla="*/ 0 h 157"/>
                <a:gd name="T12" fmla="*/ 26 w 26"/>
                <a:gd name="T13" fmla="*/ 157 h 157"/>
                <a:gd name="T14" fmla="*/ 0 w 26"/>
                <a:gd name="T15" fmla="*/ 157 h 157"/>
                <a:gd name="T16" fmla="*/ 0 w 26"/>
                <a:gd name="T17" fmla="*/ 155 h 157"/>
                <a:gd name="T18" fmla="*/ 0 w 26"/>
                <a:gd name="T19" fmla="*/ 155 h 157"/>
                <a:gd name="T20" fmla="*/ 22 w 26"/>
                <a:gd name="T21" fmla="*/ 152 h 157"/>
                <a:gd name="T22" fmla="*/ 22 w 26"/>
                <a:gd name="T23" fmla="*/ 152 h 157"/>
                <a:gd name="T24" fmla="*/ 16 w 26"/>
                <a:gd name="T25" fmla="*/ 4 h 157"/>
                <a:gd name="T26" fmla="*/ 22 w 26"/>
                <a:gd name="T27" fmla="*/ 152 h 157"/>
                <a:gd name="T28" fmla="*/ 22 w 26"/>
                <a:gd name="T29" fmla="*/ 152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57">
                  <a:moveTo>
                    <a:pt x="0" y="155"/>
                  </a:moveTo>
                  <a:lnTo>
                    <a:pt x="0" y="150"/>
                  </a:lnTo>
                  <a:lnTo>
                    <a:pt x="0" y="148"/>
                  </a:lnTo>
                  <a:lnTo>
                    <a:pt x="17" y="148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5"/>
                  </a:lnTo>
                  <a:close/>
                  <a:moveTo>
                    <a:pt x="22" y="152"/>
                  </a:moveTo>
                  <a:lnTo>
                    <a:pt x="22" y="152"/>
                  </a:lnTo>
                  <a:lnTo>
                    <a:pt x="16" y="4"/>
                  </a:lnTo>
                  <a:lnTo>
                    <a:pt x="22" y="152"/>
                  </a:lnTo>
                  <a:lnTo>
                    <a:pt x="2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28"/>
            <p:cNvSpPr>
              <a:spLocks noEditPoints="1"/>
            </p:cNvSpPr>
            <p:nvPr/>
          </p:nvSpPr>
          <p:spPr bwMode="auto">
            <a:xfrm>
              <a:off x="4421189" y="849314"/>
              <a:ext cx="52388" cy="266700"/>
            </a:xfrm>
            <a:custGeom>
              <a:gdLst>
                <a:gd name="T0" fmla="*/ 0 w 33"/>
                <a:gd name="T1" fmla="*/ 0 h 168"/>
                <a:gd name="T2" fmla="*/ 5 w 33"/>
                <a:gd name="T3" fmla="*/ 0 h 168"/>
                <a:gd name="T4" fmla="*/ 11 w 33"/>
                <a:gd name="T5" fmla="*/ 163 h 168"/>
                <a:gd name="T6" fmla="*/ 33 w 33"/>
                <a:gd name="T7" fmla="*/ 162 h 168"/>
                <a:gd name="T8" fmla="*/ 33 w 33"/>
                <a:gd name="T9" fmla="*/ 166 h 168"/>
                <a:gd name="T10" fmla="*/ 7 w 33"/>
                <a:gd name="T11" fmla="*/ 168 h 168"/>
                <a:gd name="T12" fmla="*/ 0 w 33"/>
                <a:gd name="T13" fmla="*/ 0 h 168"/>
                <a:gd name="T14" fmla="*/ 0 w 33"/>
                <a:gd name="T15" fmla="*/ 0 h 168"/>
                <a:gd name="T16" fmla="*/ 0 w 33"/>
                <a:gd name="T17" fmla="*/ 0 h 168"/>
                <a:gd name="T18" fmla="*/ 0 w 33"/>
                <a:gd name="T19" fmla="*/ 0 h 168"/>
                <a:gd name="T20" fmla="*/ 0 w 33"/>
                <a:gd name="T21" fmla="*/ 0 h 168"/>
                <a:gd name="T22" fmla="*/ 0 w 33"/>
                <a:gd name="T23" fmla="*/ 0 h 168"/>
                <a:gd name="T24" fmla="*/ 0 w 33"/>
                <a:gd name="T25" fmla="*/ 0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0" y="0"/>
                  </a:moveTo>
                  <a:lnTo>
                    <a:pt x="5" y="0"/>
                  </a:lnTo>
                  <a:lnTo>
                    <a:pt x="11" y="163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7" y="16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29"/>
            <p:cNvSpPr>
              <a:spLocks noEditPoints="1"/>
            </p:cNvSpPr>
            <p:nvPr/>
          </p:nvSpPr>
          <p:spPr bwMode="auto">
            <a:xfrm>
              <a:off x="4418014" y="846139"/>
              <a:ext cx="60325" cy="273050"/>
            </a:xfrm>
            <a:custGeom>
              <a:gdLst>
                <a:gd name="T0" fmla="*/ 0 w 38"/>
                <a:gd name="T1" fmla="*/ 2 h 172"/>
                <a:gd name="T2" fmla="*/ 2 w 38"/>
                <a:gd name="T3" fmla="*/ 2 h 172"/>
                <a:gd name="T4" fmla="*/ 2 w 38"/>
                <a:gd name="T5" fmla="*/ 4 h 172"/>
                <a:gd name="T6" fmla="*/ 2 w 38"/>
                <a:gd name="T7" fmla="*/ 2 h 172"/>
                <a:gd name="T8" fmla="*/ 0 w 38"/>
                <a:gd name="T9" fmla="*/ 2 h 172"/>
                <a:gd name="T10" fmla="*/ 0 w 38"/>
                <a:gd name="T11" fmla="*/ 0 h 172"/>
                <a:gd name="T12" fmla="*/ 9 w 38"/>
                <a:gd name="T13" fmla="*/ 0 h 172"/>
                <a:gd name="T14" fmla="*/ 16 w 38"/>
                <a:gd name="T15" fmla="*/ 162 h 172"/>
                <a:gd name="T16" fmla="*/ 36 w 38"/>
                <a:gd name="T17" fmla="*/ 161 h 172"/>
                <a:gd name="T18" fmla="*/ 38 w 38"/>
                <a:gd name="T19" fmla="*/ 170 h 172"/>
                <a:gd name="T20" fmla="*/ 7 w 38"/>
                <a:gd name="T21" fmla="*/ 172 h 172"/>
                <a:gd name="T22" fmla="*/ 0 w 38"/>
                <a:gd name="T23" fmla="*/ 2 h 172"/>
                <a:gd name="T24" fmla="*/ 0 w 38"/>
                <a:gd name="T25" fmla="*/ 2 h 172"/>
                <a:gd name="T26" fmla="*/ 11 w 38"/>
                <a:gd name="T27" fmla="*/ 168 h 172"/>
                <a:gd name="T28" fmla="*/ 11 w 38"/>
                <a:gd name="T29" fmla="*/ 168 h 172"/>
                <a:gd name="T30" fmla="*/ 7 w 38"/>
                <a:gd name="T31" fmla="*/ 59 h 172"/>
                <a:gd name="T32" fmla="*/ 11 w 38"/>
                <a:gd name="T33" fmla="*/ 168 h 172"/>
                <a:gd name="T34" fmla="*/ 11 w 38"/>
                <a:gd name="T35" fmla="*/ 168 h 172"/>
                <a:gd name="T36" fmla="*/ 13 w 38"/>
                <a:gd name="T37" fmla="*/ 167 h 172"/>
                <a:gd name="T38" fmla="*/ 33 w 38"/>
                <a:gd name="T39" fmla="*/ 166 h 172"/>
                <a:gd name="T40" fmla="*/ 33 w 38"/>
                <a:gd name="T41" fmla="*/ 166 h 172"/>
                <a:gd name="T42" fmla="*/ 13 w 38"/>
                <a:gd name="T43" fmla="*/ 167 h 172"/>
                <a:gd name="T44" fmla="*/ 13 w 38"/>
                <a:gd name="T45" fmla="*/ 167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2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62"/>
                  </a:lnTo>
                  <a:lnTo>
                    <a:pt x="36" y="161"/>
                  </a:lnTo>
                  <a:lnTo>
                    <a:pt x="38" y="170"/>
                  </a:lnTo>
                  <a:lnTo>
                    <a:pt x="7" y="17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168"/>
                  </a:moveTo>
                  <a:lnTo>
                    <a:pt x="11" y="168"/>
                  </a:lnTo>
                  <a:lnTo>
                    <a:pt x="7" y="59"/>
                  </a:lnTo>
                  <a:lnTo>
                    <a:pt x="11" y="168"/>
                  </a:lnTo>
                  <a:lnTo>
                    <a:pt x="11" y="168"/>
                  </a:lnTo>
                  <a:close/>
                  <a:moveTo>
                    <a:pt x="13" y="167"/>
                  </a:moveTo>
                  <a:lnTo>
                    <a:pt x="33" y="166"/>
                  </a:lnTo>
                  <a:lnTo>
                    <a:pt x="33" y="166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772229" y="2351314"/>
            <a:ext cx="2946400" cy="18288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7159934" y="2025173"/>
            <a:ext cx="293511" cy="304800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7159934" y="3326910"/>
            <a:ext cx="293511" cy="304800"/>
          </a:xfrm>
          <a:prstGeom prst="roundRect">
            <a:avLst/>
          </a:prstGeom>
          <a:blipFill dpi="0" rotWithShape="1">
            <a:blip r:embed="rId3"/>
            <a:stretch>
              <a:fillRect l="-9000" t="-37000" r="-81000" b="-111000"/>
            </a:stretch>
          </a:blipFill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7163796" y="4592359"/>
            <a:ext cx="293511" cy="304800"/>
          </a:xfrm>
          <a:prstGeom prst="roundRect">
            <a:avLst/>
          </a:prstGeom>
          <a:noFill/>
          <a:ln w="285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7690568" y="1950205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总体特征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690485" y="2355215"/>
            <a:ext cx="39998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追求秩序感、自我压抑、顺从、防卫心理强、追求实际、回避创造性活动。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690568" y="3160369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喜欢的活动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690485" y="3565525"/>
            <a:ext cx="381381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组织和处理数据，喜欢固定的、有秩序的工作或活动，希望确切地知道工作的要求和标准，愿意在一家大的机构中处于从属地位。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690659" y="4556517"/>
            <a:ext cx="198537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适合职业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718810" y="4963160"/>
            <a:ext cx="608965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有清楚规范和要求的、按部就班、精打细算、追求效率的工作。比如会计师、银行出纳、薄记、行政助理、秘书、档案文书、税务专家和计算机操作员。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649600" y="384136"/>
            <a:ext cx="2874497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常 规 型</a:t>
            </a:r>
          </a:p>
        </p:txBody>
      </p:sp>
      <p:sp>
        <p:nvSpPr>
          <p:cNvPr id="78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2" name="任意多边形 81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8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103100" y="103378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9147900" y="2235200"/>
            <a:ext cx="1306413" cy="2881666"/>
            <a:chOff x="9148764" y="4187826"/>
            <a:chExt cx="341312" cy="854075"/>
          </a:xfrm>
          <a:solidFill>
            <a:srgbClr val="1F4E79"/>
          </a:solidFill>
        </p:grpSpPr>
        <p:sp>
          <p:nvSpPr>
            <p:cNvPr id="6" name="Freeform 4208"/>
            <p:cNvSpPr>
              <a:spLocks noEditPoints="1"/>
            </p:cNvSpPr>
            <p:nvPr/>
          </p:nvSpPr>
          <p:spPr bwMode="auto">
            <a:xfrm>
              <a:off x="9244014" y="4221163"/>
              <a:ext cx="204788" cy="249238"/>
            </a:xfrm>
            <a:custGeom>
              <a:gdLst>
                <a:gd name="T0" fmla="*/ 0 w 117"/>
                <a:gd name="T1" fmla="*/ 71 h 143"/>
                <a:gd name="T2" fmla="*/ 64 w 117"/>
                <a:gd name="T3" fmla="*/ 0 h 143"/>
                <a:gd name="T4" fmla="*/ 64 w 117"/>
                <a:gd name="T5" fmla="*/ 0 h 143"/>
                <a:gd name="T6" fmla="*/ 117 w 117"/>
                <a:gd name="T7" fmla="*/ 71 h 143"/>
                <a:gd name="T8" fmla="*/ 117 w 117"/>
                <a:gd name="T9" fmla="*/ 71 h 143"/>
                <a:gd name="T10" fmla="*/ 55 w 117"/>
                <a:gd name="T11" fmla="*/ 143 h 143"/>
                <a:gd name="T12" fmla="*/ 55 w 117"/>
                <a:gd name="T13" fmla="*/ 143 h 143"/>
                <a:gd name="T14" fmla="*/ 0 w 117"/>
                <a:gd name="T15" fmla="*/ 71 h 143"/>
                <a:gd name="T16" fmla="*/ 23 w 117"/>
                <a:gd name="T17" fmla="*/ 23 h 143"/>
                <a:gd name="T18" fmla="*/ 4 w 117"/>
                <a:gd name="T19" fmla="*/ 71 h 143"/>
                <a:gd name="T20" fmla="*/ 4 w 117"/>
                <a:gd name="T21" fmla="*/ 71 h 143"/>
                <a:gd name="T22" fmla="*/ 55 w 117"/>
                <a:gd name="T23" fmla="*/ 139 h 143"/>
                <a:gd name="T24" fmla="*/ 55 w 117"/>
                <a:gd name="T25" fmla="*/ 139 h 143"/>
                <a:gd name="T26" fmla="*/ 95 w 117"/>
                <a:gd name="T27" fmla="*/ 119 h 143"/>
                <a:gd name="T28" fmla="*/ 95 w 117"/>
                <a:gd name="T29" fmla="*/ 119 h 143"/>
                <a:gd name="T30" fmla="*/ 113 w 117"/>
                <a:gd name="T31" fmla="*/ 71 h 143"/>
                <a:gd name="T32" fmla="*/ 113 w 117"/>
                <a:gd name="T33" fmla="*/ 71 h 143"/>
                <a:gd name="T34" fmla="*/ 99 w 117"/>
                <a:gd name="T35" fmla="*/ 23 h 143"/>
                <a:gd name="T36" fmla="*/ 99 w 117"/>
                <a:gd name="T37" fmla="*/ 23 h 143"/>
                <a:gd name="T38" fmla="*/ 64 w 117"/>
                <a:gd name="T39" fmla="*/ 4 h 143"/>
                <a:gd name="T40" fmla="*/ 64 w 117"/>
                <a:gd name="T41" fmla="*/ 4 h 143"/>
                <a:gd name="T42" fmla="*/ 64 w 117"/>
                <a:gd name="T43" fmla="*/ 4 h 143"/>
                <a:gd name="T44" fmla="*/ 64 w 117"/>
                <a:gd name="T45" fmla="*/ 4 h 143"/>
                <a:gd name="T46" fmla="*/ 23 w 117"/>
                <a:gd name="T47" fmla="*/ 23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43">
                  <a:moveTo>
                    <a:pt x="0" y="71"/>
                  </a:moveTo>
                  <a:cubicBezTo>
                    <a:pt x="0" y="32"/>
                    <a:pt x="33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5" y="0"/>
                    <a:pt x="117" y="32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111"/>
                    <a:pt x="86" y="143"/>
                    <a:pt x="55" y="14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24" y="143"/>
                    <a:pt x="0" y="111"/>
                    <a:pt x="0" y="71"/>
                  </a:cubicBezTo>
                  <a:close/>
                  <a:moveTo>
                    <a:pt x="23" y="23"/>
                  </a:moveTo>
                  <a:cubicBezTo>
                    <a:pt x="12" y="36"/>
                    <a:pt x="4" y="53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109"/>
                    <a:pt x="27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69" y="139"/>
                    <a:pt x="84" y="132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106" y="107"/>
                    <a:pt x="113" y="90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52"/>
                    <a:pt x="108" y="35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0" y="11"/>
                    <a:pt x="78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0" y="4"/>
                    <a:pt x="35" y="11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209"/>
            <p:cNvSpPr>
              <a:spLocks noEditPoints="1"/>
            </p:cNvSpPr>
            <p:nvPr/>
          </p:nvSpPr>
          <p:spPr bwMode="auto">
            <a:xfrm>
              <a:off x="9240839" y="4217988"/>
              <a:ext cx="211138" cy="255588"/>
            </a:xfrm>
            <a:custGeom>
              <a:gdLst>
                <a:gd name="T0" fmla="*/ 2 w 121"/>
                <a:gd name="T1" fmla="*/ 73 h 147"/>
                <a:gd name="T2" fmla="*/ 66 w 121"/>
                <a:gd name="T3" fmla="*/ 0 h 147"/>
                <a:gd name="T4" fmla="*/ 121 w 121"/>
                <a:gd name="T5" fmla="*/ 73 h 147"/>
                <a:gd name="T6" fmla="*/ 57 w 121"/>
                <a:gd name="T7" fmla="*/ 147 h 147"/>
                <a:gd name="T8" fmla="*/ 0 w 121"/>
                <a:gd name="T9" fmla="*/ 73 h 147"/>
                <a:gd name="T10" fmla="*/ 97 w 121"/>
                <a:gd name="T11" fmla="*/ 124 h 147"/>
                <a:gd name="T12" fmla="*/ 57 w 121"/>
                <a:gd name="T13" fmla="*/ 143 h 147"/>
                <a:gd name="T14" fmla="*/ 57 w 121"/>
                <a:gd name="T15" fmla="*/ 143 h 147"/>
                <a:gd name="T16" fmla="*/ 13 w 121"/>
                <a:gd name="T17" fmla="*/ 113 h 147"/>
                <a:gd name="T18" fmla="*/ 57 w 121"/>
                <a:gd name="T19" fmla="*/ 143 h 147"/>
                <a:gd name="T20" fmla="*/ 57 w 121"/>
                <a:gd name="T21" fmla="*/ 139 h 147"/>
                <a:gd name="T22" fmla="*/ 57 w 121"/>
                <a:gd name="T23" fmla="*/ 139 h 147"/>
                <a:gd name="T24" fmla="*/ 95 w 121"/>
                <a:gd name="T25" fmla="*/ 120 h 147"/>
                <a:gd name="T26" fmla="*/ 113 w 121"/>
                <a:gd name="T27" fmla="*/ 73 h 147"/>
                <a:gd name="T28" fmla="*/ 100 w 121"/>
                <a:gd name="T29" fmla="*/ 26 h 147"/>
                <a:gd name="T30" fmla="*/ 66 w 121"/>
                <a:gd name="T31" fmla="*/ 8 h 147"/>
                <a:gd name="T32" fmla="*/ 27 w 121"/>
                <a:gd name="T33" fmla="*/ 27 h 147"/>
                <a:gd name="T34" fmla="*/ 8 w 121"/>
                <a:gd name="T35" fmla="*/ 73 h 147"/>
                <a:gd name="T36" fmla="*/ 109 w 121"/>
                <a:gd name="T37" fmla="*/ 106 h 147"/>
                <a:gd name="T38" fmla="*/ 102 w 121"/>
                <a:gd name="T39" fmla="*/ 118 h 147"/>
                <a:gd name="T40" fmla="*/ 24 w 121"/>
                <a:gd name="T41" fmla="*/ 24 h 147"/>
                <a:gd name="T42" fmla="*/ 47 w 121"/>
                <a:gd name="T43" fmla="*/ 8 h 147"/>
                <a:gd name="T44" fmla="*/ 9 w 121"/>
                <a:gd name="T45" fmla="*/ 48 h 147"/>
                <a:gd name="T46" fmla="*/ 47 w 121"/>
                <a:gd name="T47" fmla="*/ 8 h 147"/>
                <a:gd name="T48" fmla="*/ 47 w 121"/>
                <a:gd name="T49" fmla="*/ 8 h 147"/>
                <a:gd name="T50" fmla="*/ 47 w 121"/>
                <a:gd name="T51" fmla="*/ 8 h 147"/>
                <a:gd name="T52" fmla="*/ 47 w 121"/>
                <a:gd name="T53" fmla="*/ 8 h 147"/>
                <a:gd name="T54" fmla="*/ 70 w 121"/>
                <a:gd name="T55" fmla="*/ 4 h 147"/>
                <a:gd name="T56" fmla="*/ 84 w 121"/>
                <a:gd name="T57" fmla="*/ 8 h 147"/>
                <a:gd name="T58" fmla="*/ 47 w 121"/>
                <a:gd name="T59" fmla="*/ 8 h 147"/>
                <a:gd name="T60" fmla="*/ 47 w 121"/>
                <a:gd name="T61" fmla="*/ 8 h 147"/>
                <a:gd name="T62" fmla="*/ 69 w 121"/>
                <a:gd name="T63" fmla="*/ 4 h 147"/>
                <a:gd name="T64" fmla="*/ 69 w 121"/>
                <a:gd name="T65" fmla="*/ 4 h 147"/>
                <a:gd name="T66" fmla="*/ 69 w 121"/>
                <a:gd name="T67" fmla="*/ 4 h 147"/>
                <a:gd name="T68" fmla="*/ 69 w 121"/>
                <a:gd name="T69" fmla="*/ 4 h 147"/>
                <a:gd name="T70" fmla="*/ 64 w 121"/>
                <a:gd name="T71" fmla="*/ 4 h 147"/>
                <a:gd name="T72" fmla="*/ 64 w 121"/>
                <a:gd name="T73" fmla="*/ 4 h 147"/>
                <a:gd name="T74" fmla="*/ 64 w 121"/>
                <a:gd name="T75" fmla="*/ 4 h 147"/>
                <a:gd name="T76" fmla="*/ 64 w 121"/>
                <a:gd name="T77" fmla="*/ 4 h 147"/>
                <a:gd name="T78" fmla="*/ 65 w 121"/>
                <a:gd name="T79" fmla="*/ 4 h 147"/>
                <a:gd name="T80" fmla="*/ 65 w 121"/>
                <a:gd name="T81" fmla="*/ 4 h 147"/>
                <a:gd name="T82" fmla="*/ 68 w 121"/>
                <a:gd name="T83" fmla="*/ 4 h 147"/>
                <a:gd name="T84" fmla="*/ 68 w 121"/>
                <a:gd name="T85" fmla="*/ 4 h 147"/>
                <a:gd name="T86" fmla="*/ 65 w 121"/>
                <a:gd name="T87" fmla="*/ 4 h 147"/>
                <a:gd name="T88" fmla="*/ 65 w 121"/>
                <a:gd name="T89" fmla="*/ 4 h 147"/>
                <a:gd name="T90" fmla="*/ 67 w 121"/>
                <a:gd name="T91" fmla="*/ 4 h 147"/>
                <a:gd name="T92" fmla="*/ 67 w 121"/>
                <a:gd name="T93" fmla="*/ 4 h 147"/>
                <a:gd name="T94" fmla="*/ 66 w 121"/>
                <a:gd name="T95" fmla="*/ 4 h 147"/>
                <a:gd name="T96" fmla="*/ 65 w 121"/>
                <a:gd name="T97" fmla="*/ 4 h 147"/>
                <a:gd name="T98" fmla="*/ 66 w 121"/>
                <a:gd name="T99" fmla="*/ 4 h 147"/>
                <a:gd name="T100" fmla="*/ 66 w 121"/>
                <a:gd name="T101" fmla="*/ 4 h 147"/>
                <a:gd name="T102" fmla="*/ 67 w 121"/>
                <a:gd name="T103" fmla="*/ 4 h 147"/>
                <a:gd name="T104" fmla="*/ 67 w 121"/>
                <a:gd name="T105" fmla="*/ 4 h 147"/>
                <a:gd name="T106" fmla="*/ 66 w 121"/>
                <a:gd name="T107" fmla="*/ 4 h 147"/>
                <a:gd name="T108" fmla="*/ 66 w 121"/>
                <a:gd name="T109" fmla="*/ 4 h 147"/>
                <a:gd name="T110" fmla="*/ 66 w 121"/>
                <a:gd name="T111" fmla="*/ 4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" h="147">
                  <a:moveTo>
                    <a:pt x="0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99" y="0"/>
                    <a:pt x="121" y="34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114"/>
                    <a:pt x="90" y="147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25" y="147"/>
                    <a:pt x="0" y="113"/>
                    <a:pt x="0" y="73"/>
                  </a:cubicBezTo>
                  <a:close/>
                  <a:moveTo>
                    <a:pt x="57" y="143"/>
                  </a:moveTo>
                  <a:cubicBezTo>
                    <a:pt x="72" y="143"/>
                    <a:pt x="86" y="136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86" y="136"/>
                    <a:pt x="72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39" y="143"/>
                    <a:pt x="23" y="131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3" y="131"/>
                    <a:pt x="39" y="143"/>
                    <a:pt x="57" y="143"/>
                  </a:cubicBezTo>
                  <a:close/>
                  <a:moveTo>
                    <a:pt x="8" y="73"/>
                  </a:moveTo>
                  <a:cubicBezTo>
                    <a:pt x="8" y="110"/>
                    <a:pt x="31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1" y="139"/>
                    <a:pt x="85" y="132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106" y="108"/>
                    <a:pt x="113" y="92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55"/>
                    <a:pt x="108" y="38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1" y="15"/>
                    <a:pt x="79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53" y="8"/>
                    <a:pt x="38" y="15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5" y="39"/>
                    <a:pt x="8" y="55"/>
                    <a:pt x="8" y="73"/>
                  </a:cubicBezTo>
                  <a:close/>
                  <a:moveTo>
                    <a:pt x="102" y="118"/>
                  </a:moveTo>
                  <a:cubicBezTo>
                    <a:pt x="105" y="115"/>
                    <a:pt x="107" y="111"/>
                    <a:pt x="109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7" y="111"/>
                    <a:pt x="105" y="115"/>
                    <a:pt x="102" y="118"/>
                  </a:cubicBezTo>
                  <a:close/>
                  <a:moveTo>
                    <a:pt x="9" y="48"/>
                  </a:moveTo>
                  <a:cubicBezTo>
                    <a:pt x="12" y="39"/>
                    <a:pt x="17" y="31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1" y="17"/>
                    <a:pt x="38" y="11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0" y="15"/>
                    <a:pt x="16" y="30"/>
                    <a:pt x="9" y="4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84" y="8"/>
                  </a:moveTo>
                  <a:cubicBezTo>
                    <a:pt x="79" y="5"/>
                    <a:pt x="75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5" y="4"/>
                    <a:pt x="79" y="5"/>
                    <a:pt x="84" y="8"/>
                  </a:cubicBezTo>
                  <a:close/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9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4" y="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8" y="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lose/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5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5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210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  <a:gd name="T10" fmla="*/ 0 w 29"/>
                <a:gd name="T11" fmla="*/ 18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211"/>
            <p:cNvSpPr/>
            <p:nvPr/>
          </p:nvSpPr>
          <p:spPr bwMode="auto">
            <a:xfrm>
              <a:off x="9356726" y="4195763"/>
              <a:ext cx="46038" cy="36513"/>
            </a:xfrm>
            <a:custGeom>
              <a:gdLst>
                <a:gd name="T0" fmla="*/ 0 w 29"/>
                <a:gd name="T1" fmla="*/ 18 h 23"/>
                <a:gd name="T2" fmla="*/ 19 w 29"/>
                <a:gd name="T3" fmla="*/ 0 h 23"/>
                <a:gd name="T4" fmla="*/ 12 w 29"/>
                <a:gd name="T5" fmla="*/ 18 h 23"/>
                <a:gd name="T6" fmla="*/ 29 w 29"/>
                <a:gd name="T7" fmla="*/ 3 h 23"/>
                <a:gd name="T8" fmla="*/ 19 w 29"/>
                <a:gd name="T9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0" y="18"/>
                  </a:moveTo>
                  <a:lnTo>
                    <a:pt x="19" y="0"/>
                  </a:lnTo>
                  <a:lnTo>
                    <a:pt x="12" y="18"/>
                  </a:lnTo>
                  <a:lnTo>
                    <a:pt x="29" y="3"/>
                  </a:lnTo>
                  <a:lnTo>
                    <a:pt x="19" y="2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212"/>
            <p:cNvSpPr>
              <a:spLocks noEditPoints="1"/>
            </p:cNvSpPr>
            <p:nvPr/>
          </p:nvSpPr>
          <p:spPr bwMode="auto">
            <a:xfrm>
              <a:off x="9353551" y="4192588"/>
              <a:ext cx="50800" cy="39688"/>
            </a:xfrm>
            <a:custGeom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  <a:gd name="T30" fmla="*/ 4 w 32"/>
                <a:gd name="T31" fmla="*/ 21 h 25"/>
                <a:gd name="T32" fmla="*/ 4 w 32"/>
                <a:gd name="T33" fmla="*/ 21 h 25"/>
                <a:gd name="T34" fmla="*/ 4 w 32"/>
                <a:gd name="T35" fmla="*/ 21 h 25"/>
                <a:gd name="T36" fmla="*/ 4 w 32"/>
                <a:gd name="T37" fmla="*/ 21 h 25"/>
                <a:gd name="T38" fmla="*/ 4 w 32"/>
                <a:gd name="T39" fmla="*/ 21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  <a:moveTo>
                    <a:pt x="4" y="21"/>
                  </a:move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13"/>
            <p:cNvSpPr/>
            <p:nvPr/>
          </p:nvSpPr>
          <p:spPr bwMode="auto">
            <a:xfrm>
              <a:off x="9353551" y="4192588"/>
              <a:ext cx="50800" cy="39688"/>
            </a:xfrm>
            <a:custGeom>
              <a:gdLst>
                <a:gd name="T0" fmla="*/ 19 w 32"/>
                <a:gd name="T1" fmla="*/ 24 h 25"/>
                <a:gd name="T2" fmla="*/ 23 w 32"/>
                <a:gd name="T3" fmla="*/ 14 h 25"/>
                <a:gd name="T4" fmla="*/ 15 w 32"/>
                <a:gd name="T5" fmla="*/ 21 h 25"/>
                <a:gd name="T6" fmla="*/ 11 w 32"/>
                <a:gd name="T7" fmla="*/ 19 h 25"/>
                <a:gd name="T8" fmla="*/ 15 w 32"/>
                <a:gd name="T9" fmla="*/ 10 h 25"/>
                <a:gd name="T10" fmla="*/ 4 w 32"/>
                <a:gd name="T11" fmla="*/ 21 h 25"/>
                <a:gd name="T12" fmla="*/ 0 w 32"/>
                <a:gd name="T13" fmla="*/ 18 h 25"/>
                <a:gd name="T14" fmla="*/ 19 w 32"/>
                <a:gd name="T15" fmla="*/ 0 h 25"/>
                <a:gd name="T16" fmla="*/ 23 w 32"/>
                <a:gd name="T17" fmla="*/ 2 h 25"/>
                <a:gd name="T18" fmla="*/ 19 w 32"/>
                <a:gd name="T19" fmla="*/ 13 h 25"/>
                <a:gd name="T20" fmla="*/ 29 w 32"/>
                <a:gd name="T21" fmla="*/ 3 h 25"/>
                <a:gd name="T22" fmla="*/ 32 w 32"/>
                <a:gd name="T23" fmla="*/ 6 h 25"/>
                <a:gd name="T24" fmla="*/ 23 w 32"/>
                <a:gd name="T25" fmla="*/ 25 h 25"/>
                <a:gd name="T26" fmla="*/ 19 w 32"/>
                <a:gd name="T27" fmla="*/ 24 h 25"/>
                <a:gd name="T28" fmla="*/ 19 w 32"/>
                <a:gd name="T29" fmla="*/ 2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5">
                  <a:moveTo>
                    <a:pt x="19" y="24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11" y="19"/>
                  </a:lnTo>
                  <a:lnTo>
                    <a:pt x="15" y="10"/>
                  </a:lnTo>
                  <a:lnTo>
                    <a:pt x="4" y="21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19" y="13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23" y="25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14"/>
            <p:cNvSpPr>
              <a:spLocks noEditPoints="1"/>
            </p:cNvSpPr>
            <p:nvPr/>
          </p:nvSpPr>
          <p:spPr bwMode="auto">
            <a:xfrm>
              <a:off x="9348789" y="4187826"/>
              <a:ext cx="61913" cy="49213"/>
            </a:xfrm>
            <a:custGeom>
              <a:gdLst>
                <a:gd name="T0" fmla="*/ 21 w 39"/>
                <a:gd name="T1" fmla="*/ 28 h 31"/>
                <a:gd name="T2" fmla="*/ 22 w 39"/>
                <a:gd name="T3" fmla="*/ 27 h 31"/>
                <a:gd name="T4" fmla="*/ 24 w 39"/>
                <a:gd name="T5" fmla="*/ 28 h 31"/>
                <a:gd name="T6" fmla="*/ 22 w 39"/>
                <a:gd name="T7" fmla="*/ 27 h 31"/>
                <a:gd name="T8" fmla="*/ 21 w 39"/>
                <a:gd name="T9" fmla="*/ 28 h 31"/>
                <a:gd name="T10" fmla="*/ 19 w 39"/>
                <a:gd name="T11" fmla="*/ 28 h 31"/>
                <a:gd name="T12" fmla="*/ 20 w 39"/>
                <a:gd name="T13" fmla="*/ 26 h 31"/>
                <a:gd name="T14" fmla="*/ 18 w 39"/>
                <a:gd name="T15" fmla="*/ 28 h 31"/>
                <a:gd name="T16" fmla="*/ 11 w 39"/>
                <a:gd name="T17" fmla="*/ 23 h 31"/>
                <a:gd name="T18" fmla="*/ 12 w 39"/>
                <a:gd name="T19" fmla="*/ 22 h 31"/>
                <a:gd name="T20" fmla="*/ 7 w 39"/>
                <a:gd name="T21" fmla="*/ 28 h 31"/>
                <a:gd name="T22" fmla="*/ 0 w 39"/>
                <a:gd name="T23" fmla="*/ 21 h 31"/>
                <a:gd name="T24" fmla="*/ 22 w 39"/>
                <a:gd name="T25" fmla="*/ 0 h 31"/>
                <a:gd name="T26" fmla="*/ 29 w 39"/>
                <a:gd name="T27" fmla="*/ 5 h 31"/>
                <a:gd name="T28" fmla="*/ 28 w 39"/>
                <a:gd name="T29" fmla="*/ 6 h 31"/>
                <a:gd name="T30" fmla="*/ 28 w 39"/>
                <a:gd name="T31" fmla="*/ 8 h 31"/>
                <a:gd name="T32" fmla="*/ 32 w 39"/>
                <a:gd name="T33" fmla="*/ 4 h 31"/>
                <a:gd name="T34" fmla="*/ 39 w 39"/>
                <a:gd name="T35" fmla="*/ 8 h 31"/>
                <a:gd name="T36" fmla="*/ 26 w 39"/>
                <a:gd name="T37" fmla="*/ 31 h 31"/>
                <a:gd name="T38" fmla="*/ 21 w 39"/>
                <a:gd name="T39" fmla="*/ 28 h 31"/>
                <a:gd name="T40" fmla="*/ 21 w 39"/>
                <a:gd name="T41" fmla="*/ 28 h 31"/>
                <a:gd name="T42" fmla="*/ 17 w 39"/>
                <a:gd name="T43" fmla="*/ 21 h 31"/>
                <a:gd name="T44" fmla="*/ 18 w 39"/>
                <a:gd name="T45" fmla="*/ 22 h 31"/>
                <a:gd name="T46" fmla="*/ 25 w 39"/>
                <a:gd name="T47" fmla="*/ 15 h 31"/>
                <a:gd name="T48" fmla="*/ 29 w 39"/>
                <a:gd name="T49" fmla="*/ 18 h 31"/>
                <a:gd name="T50" fmla="*/ 28 w 39"/>
                <a:gd name="T51" fmla="*/ 19 h 31"/>
                <a:gd name="T52" fmla="*/ 33 w 39"/>
                <a:gd name="T53" fmla="*/ 9 h 31"/>
                <a:gd name="T54" fmla="*/ 32 w 39"/>
                <a:gd name="T55" fmla="*/ 9 h 31"/>
                <a:gd name="T56" fmla="*/ 23 w 39"/>
                <a:gd name="T57" fmla="*/ 17 h 31"/>
                <a:gd name="T58" fmla="*/ 20 w 39"/>
                <a:gd name="T59" fmla="*/ 15 h 31"/>
                <a:gd name="T60" fmla="*/ 17 w 39"/>
                <a:gd name="T61" fmla="*/ 21 h 31"/>
                <a:gd name="T62" fmla="*/ 17 w 39"/>
                <a:gd name="T63" fmla="*/ 21 h 31"/>
                <a:gd name="T64" fmla="*/ 10 w 39"/>
                <a:gd name="T65" fmla="*/ 18 h 31"/>
                <a:gd name="T66" fmla="*/ 17 w 39"/>
                <a:gd name="T67" fmla="*/ 11 h 31"/>
                <a:gd name="T68" fmla="*/ 20 w 39"/>
                <a:gd name="T69" fmla="*/ 13 h 31"/>
                <a:gd name="T70" fmla="*/ 23 w 39"/>
                <a:gd name="T71" fmla="*/ 6 h 31"/>
                <a:gd name="T72" fmla="*/ 23 w 39"/>
                <a:gd name="T73" fmla="*/ 6 h 31"/>
                <a:gd name="T74" fmla="*/ 10 w 39"/>
                <a:gd name="T75" fmla="*/ 18 h 31"/>
                <a:gd name="T76" fmla="*/ 10 w 39"/>
                <a:gd name="T77" fmla="*/ 18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31">
                  <a:moveTo>
                    <a:pt x="21" y="28"/>
                  </a:moveTo>
                  <a:lnTo>
                    <a:pt x="22" y="27"/>
                  </a:lnTo>
                  <a:lnTo>
                    <a:pt x="24" y="28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22" y="0"/>
                  </a:lnTo>
                  <a:lnTo>
                    <a:pt x="29" y="5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32" y="4"/>
                  </a:lnTo>
                  <a:lnTo>
                    <a:pt x="39" y="8"/>
                  </a:lnTo>
                  <a:lnTo>
                    <a:pt x="26" y="31"/>
                  </a:lnTo>
                  <a:lnTo>
                    <a:pt x="21" y="28"/>
                  </a:lnTo>
                  <a:lnTo>
                    <a:pt x="21" y="28"/>
                  </a:lnTo>
                  <a:close/>
                  <a:moveTo>
                    <a:pt x="17" y="21"/>
                  </a:moveTo>
                  <a:lnTo>
                    <a:pt x="18" y="22"/>
                  </a:lnTo>
                  <a:lnTo>
                    <a:pt x="25" y="15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3" y="17"/>
                  </a:lnTo>
                  <a:lnTo>
                    <a:pt x="20" y="15"/>
                  </a:lnTo>
                  <a:lnTo>
                    <a:pt x="17" y="21"/>
                  </a:lnTo>
                  <a:lnTo>
                    <a:pt x="17" y="21"/>
                  </a:lnTo>
                  <a:close/>
                  <a:moveTo>
                    <a:pt x="10" y="18"/>
                  </a:moveTo>
                  <a:lnTo>
                    <a:pt x="17" y="11"/>
                  </a:lnTo>
                  <a:lnTo>
                    <a:pt x="20" y="1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215"/>
            <p:cNvSpPr/>
            <p:nvPr/>
          </p:nvSpPr>
          <p:spPr bwMode="auto">
            <a:xfrm>
              <a:off x="9309101" y="4284663"/>
              <a:ext cx="7938" cy="0"/>
            </a:xfrm>
            <a:custGeom>
              <a:gdLst>
                <a:gd name="T0" fmla="*/ 0 w 5"/>
                <a:gd name="T1" fmla="*/ 5 w 5"/>
                <a:gd name="T2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4216"/>
            <p:cNvSpPr>
              <a:spLocks noChangeShapeType="1"/>
            </p:cNvSpPr>
            <p:nvPr/>
          </p:nvSpPr>
          <p:spPr bwMode="auto">
            <a:xfrm>
              <a:off x="9309101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17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18"/>
            <p:cNvSpPr/>
            <p:nvPr/>
          </p:nvSpPr>
          <p:spPr bwMode="auto">
            <a:xfrm>
              <a:off x="9309101" y="4279901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19"/>
            <p:cNvSpPr>
              <a:spLocks noEditPoints="1"/>
            </p:cNvSpPr>
            <p:nvPr/>
          </p:nvSpPr>
          <p:spPr bwMode="auto">
            <a:xfrm>
              <a:off x="9305926" y="4276726"/>
              <a:ext cx="15875" cy="14288"/>
            </a:xfrm>
            <a:custGeom>
              <a:gdLst>
                <a:gd name="T0" fmla="*/ 7 w 10"/>
                <a:gd name="T1" fmla="*/ 9 h 9"/>
                <a:gd name="T2" fmla="*/ 2 w 10"/>
                <a:gd name="T3" fmla="*/ 9 h 9"/>
                <a:gd name="T4" fmla="*/ 2 w 10"/>
                <a:gd name="T5" fmla="*/ 7 h 9"/>
                <a:gd name="T6" fmla="*/ 4 w 10"/>
                <a:gd name="T7" fmla="*/ 7 h 9"/>
                <a:gd name="T8" fmla="*/ 2 w 10"/>
                <a:gd name="T9" fmla="*/ 7 h 9"/>
                <a:gd name="T10" fmla="*/ 2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7 w 10"/>
                <a:gd name="T21" fmla="*/ 9 h 9"/>
                <a:gd name="T22" fmla="*/ 7 w 10"/>
                <a:gd name="T23" fmla="*/ 9 h 9"/>
                <a:gd name="T24" fmla="*/ 5 w 10"/>
                <a:gd name="T25" fmla="*/ 5 h 9"/>
                <a:gd name="T26" fmla="*/ 4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5" y="5"/>
                  </a:move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220"/>
            <p:cNvSpPr/>
            <p:nvPr/>
          </p:nvSpPr>
          <p:spPr bwMode="auto">
            <a:xfrm>
              <a:off x="9356726" y="4284663"/>
              <a:ext cx="7938" cy="0"/>
            </a:xfrm>
            <a:custGeom>
              <a:gdLst>
                <a:gd name="T0" fmla="*/ 0 w 5"/>
                <a:gd name="T1" fmla="*/ 5 w 5"/>
                <a:gd name="T2" fmla="*/ 0 w 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4221"/>
            <p:cNvSpPr>
              <a:spLocks noChangeShapeType="1"/>
            </p:cNvSpPr>
            <p:nvPr/>
          </p:nvSpPr>
          <p:spPr bwMode="auto">
            <a:xfrm>
              <a:off x="9356726" y="4284663"/>
              <a:ext cx="7938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222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223"/>
            <p:cNvSpPr/>
            <p:nvPr/>
          </p:nvSpPr>
          <p:spPr bwMode="auto">
            <a:xfrm>
              <a:off x="9356726" y="4279901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24"/>
            <p:cNvSpPr>
              <a:spLocks noEditPoints="1"/>
            </p:cNvSpPr>
            <p:nvPr/>
          </p:nvSpPr>
          <p:spPr bwMode="auto">
            <a:xfrm>
              <a:off x="9351964" y="4276726"/>
              <a:ext cx="15875" cy="14288"/>
            </a:xfrm>
            <a:custGeom>
              <a:gdLst>
                <a:gd name="T0" fmla="*/ 8 w 10"/>
                <a:gd name="T1" fmla="*/ 9 h 9"/>
                <a:gd name="T2" fmla="*/ 3 w 10"/>
                <a:gd name="T3" fmla="*/ 9 h 9"/>
                <a:gd name="T4" fmla="*/ 3 w 10"/>
                <a:gd name="T5" fmla="*/ 7 h 9"/>
                <a:gd name="T6" fmla="*/ 5 w 10"/>
                <a:gd name="T7" fmla="*/ 7 h 9"/>
                <a:gd name="T8" fmla="*/ 3 w 10"/>
                <a:gd name="T9" fmla="*/ 7 h 9"/>
                <a:gd name="T10" fmla="*/ 3 w 10"/>
                <a:gd name="T11" fmla="*/ 9 h 9"/>
                <a:gd name="T12" fmla="*/ 0 w 10"/>
                <a:gd name="T13" fmla="*/ 9 h 9"/>
                <a:gd name="T14" fmla="*/ 0 w 10"/>
                <a:gd name="T15" fmla="*/ 0 h 9"/>
                <a:gd name="T16" fmla="*/ 10 w 10"/>
                <a:gd name="T17" fmla="*/ 0 h 9"/>
                <a:gd name="T18" fmla="*/ 10 w 10"/>
                <a:gd name="T19" fmla="*/ 9 h 9"/>
                <a:gd name="T20" fmla="*/ 8 w 10"/>
                <a:gd name="T21" fmla="*/ 9 h 9"/>
                <a:gd name="T22" fmla="*/ 8 w 10"/>
                <a:gd name="T23" fmla="*/ 9 h 9"/>
                <a:gd name="T24" fmla="*/ 6 w 10"/>
                <a:gd name="T25" fmla="*/ 5 h 9"/>
                <a:gd name="T26" fmla="*/ 6 w 10"/>
                <a:gd name="T27" fmla="*/ 5 h 9"/>
                <a:gd name="T28" fmla="*/ 5 w 10"/>
                <a:gd name="T29" fmla="*/ 5 h 9"/>
                <a:gd name="T30" fmla="*/ 5 w 10"/>
                <a:gd name="T31" fmla="*/ 5 h 9"/>
                <a:gd name="T32" fmla="*/ 6 w 10"/>
                <a:gd name="T33" fmla="*/ 5 h 9"/>
                <a:gd name="T34" fmla="*/ 6 w 10"/>
                <a:gd name="T35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3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226"/>
            <p:cNvSpPr/>
            <p:nvPr/>
          </p:nvSpPr>
          <p:spPr bwMode="auto">
            <a:xfrm>
              <a:off x="9280526" y="4365626"/>
              <a:ext cx="123825" cy="52388"/>
            </a:xfrm>
            <a:custGeom>
              <a:gdLst>
                <a:gd name="T0" fmla="*/ 0 w 71"/>
                <a:gd name="T1" fmla="*/ 6 h 30"/>
                <a:gd name="T2" fmla="*/ 4 w 71"/>
                <a:gd name="T3" fmla="*/ 4 h 30"/>
                <a:gd name="T4" fmla="*/ 13 w 71"/>
                <a:gd name="T5" fmla="*/ 15 h 30"/>
                <a:gd name="T6" fmla="*/ 13 w 71"/>
                <a:gd name="T7" fmla="*/ 15 h 30"/>
                <a:gd name="T8" fmla="*/ 35 w 71"/>
                <a:gd name="T9" fmla="*/ 26 h 30"/>
                <a:gd name="T10" fmla="*/ 35 w 71"/>
                <a:gd name="T11" fmla="*/ 26 h 30"/>
                <a:gd name="T12" fmla="*/ 37 w 71"/>
                <a:gd name="T13" fmla="*/ 26 h 30"/>
                <a:gd name="T14" fmla="*/ 37 w 71"/>
                <a:gd name="T15" fmla="*/ 26 h 30"/>
                <a:gd name="T16" fmla="*/ 60 w 71"/>
                <a:gd name="T17" fmla="*/ 13 h 30"/>
                <a:gd name="T18" fmla="*/ 60 w 71"/>
                <a:gd name="T19" fmla="*/ 13 h 30"/>
                <a:gd name="T20" fmla="*/ 68 w 71"/>
                <a:gd name="T21" fmla="*/ 0 h 30"/>
                <a:gd name="T22" fmla="*/ 68 w 71"/>
                <a:gd name="T23" fmla="*/ 0 h 30"/>
                <a:gd name="T24" fmla="*/ 71 w 71"/>
                <a:gd name="T25" fmla="*/ 2 h 30"/>
                <a:gd name="T26" fmla="*/ 38 w 71"/>
                <a:gd name="T27" fmla="*/ 30 h 30"/>
                <a:gd name="T28" fmla="*/ 38 w 71"/>
                <a:gd name="T29" fmla="*/ 30 h 30"/>
                <a:gd name="T30" fmla="*/ 35 w 71"/>
                <a:gd name="T31" fmla="*/ 30 h 30"/>
                <a:gd name="T32" fmla="*/ 35 w 71"/>
                <a:gd name="T33" fmla="*/ 30 h 30"/>
                <a:gd name="T34" fmla="*/ 0 w 71"/>
                <a:gd name="T35" fmla="*/ 6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0">
                  <a:moveTo>
                    <a:pt x="0" y="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10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9" y="21"/>
                    <a:pt x="2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7" y="25"/>
                    <a:pt x="54" y="19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6"/>
                    <a:pt x="68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2"/>
                    <a:pt x="59" y="28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6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14" y="30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27"/>
            <p:cNvSpPr>
              <a:spLocks noEditPoints="1"/>
            </p:cNvSpPr>
            <p:nvPr/>
          </p:nvSpPr>
          <p:spPr bwMode="auto">
            <a:xfrm>
              <a:off x="9274176" y="4362451"/>
              <a:ext cx="139700" cy="58738"/>
            </a:xfrm>
            <a:custGeom>
              <a:gdLst>
                <a:gd name="T0" fmla="*/ 0 w 80"/>
                <a:gd name="T1" fmla="*/ 8 h 34"/>
                <a:gd name="T2" fmla="*/ 8 w 80"/>
                <a:gd name="T3" fmla="*/ 4 h 34"/>
                <a:gd name="T4" fmla="*/ 9 w 80"/>
                <a:gd name="T5" fmla="*/ 4 h 34"/>
                <a:gd name="T6" fmla="*/ 9 w 80"/>
                <a:gd name="T7" fmla="*/ 5 h 34"/>
                <a:gd name="T8" fmla="*/ 9 w 80"/>
                <a:gd name="T9" fmla="*/ 5 h 34"/>
                <a:gd name="T10" fmla="*/ 9 w 80"/>
                <a:gd name="T11" fmla="*/ 5 h 34"/>
                <a:gd name="T12" fmla="*/ 10 w 80"/>
                <a:gd name="T13" fmla="*/ 5 h 34"/>
                <a:gd name="T14" fmla="*/ 10 w 80"/>
                <a:gd name="T15" fmla="*/ 5 h 34"/>
                <a:gd name="T16" fmla="*/ 10 w 80"/>
                <a:gd name="T17" fmla="*/ 5 h 34"/>
                <a:gd name="T18" fmla="*/ 10 w 80"/>
                <a:gd name="T19" fmla="*/ 6 h 34"/>
                <a:gd name="T20" fmla="*/ 12 w 80"/>
                <a:gd name="T21" fmla="*/ 8 h 34"/>
                <a:gd name="T22" fmla="*/ 18 w 80"/>
                <a:gd name="T23" fmla="*/ 16 h 34"/>
                <a:gd name="T24" fmla="*/ 39 w 80"/>
                <a:gd name="T25" fmla="*/ 26 h 34"/>
                <a:gd name="T26" fmla="*/ 39 w 80"/>
                <a:gd name="T27" fmla="*/ 26 h 34"/>
                <a:gd name="T28" fmla="*/ 39 w 80"/>
                <a:gd name="T29" fmla="*/ 26 h 34"/>
                <a:gd name="T30" fmla="*/ 41 w 80"/>
                <a:gd name="T31" fmla="*/ 26 h 34"/>
                <a:gd name="T32" fmla="*/ 62 w 80"/>
                <a:gd name="T33" fmla="*/ 13 h 34"/>
                <a:gd name="T34" fmla="*/ 70 w 80"/>
                <a:gd name="T35" fmla="*/ 1 h 34"/>
                <a:gd name="T36" fmla="*/ 70 w 80"/>
                <a:gd name="T37" fmla="*/ 1 h 34"/>
                <a:gd name="T38" fmla="*/ 71 w 80"/>
                <a:gd name="T39" fmla="*/ 0 h 34"/>
                <a:gd name="T40" fmla="*/ 77 w 80"/>
                <a:gd name="T41" fmla="*/ 5 h 34"/>
                <a:gd name="T42" fmla="*/ 77 w 80"/>
                <a:gd name="T43" fmla="*/ 6 h 34"/>
                <a:gd name="T44" fmla="*/ 75 w 80"/>
                <a:gd name="T45" fmla="*/ 9 h 34"/>
                <a:gd name="T46" fmla="*/ 68 w 80"/>
                <a:gd name="T47" fmla="*/ 18 h 34"/>
                <a:gd name="T48" fmla="*/ 42 w 80"/>
                <a:gd name="T49" fmla="*/ 34 h 34"/>
                <a:gd name="T50" fmla="*/ 39 w 80"/>
                <a:gd name="T51" fmla="*/ 34 h 34"/>
                <a:gd name="T52" fmla="*/ 39 w 80"/>
                <a:gd name="T53" fmla="*/ 30 h 34"/>
                <a:gd name="T54" fmla="*/ 40 w 80"/>
                <a:gd name="T55" fmla="*/ 30 h 34"/>
                <a:gd name="T56" fmla="*/ 39 w 80"/>
                <a:gd name="T57" fmla="*/ 30 h 34"/>
                <a:gd name="T58" fmla="*/ 39 w 80"/>
                <a:gd name="T59" fmla="*/ 30 h 34"/>
                <a:gd name="T60" fmla="*/ 38 w 80"/>
                <a:gd name="T61" fmla="*/ 30 h 34"/>
                <a:gd name="T62" fmla="*/ 39 w 80"/>
                <a:gd name="T63" fmla="*/ 30 h 34"/>
                <a:gd name="T64" fmla="*/ 24 w 80"/>
                <a:gd name="T65" fmla="*/ 25 h 34"/>
                <a:gd name="T66" fmla="*/ 16 w 80"/>
                <a:gd name="T67" fmla="*/ 19 h 34"/>
                <a:gd name="T68" fmla="*/ 10 w 80"/>
                <a:gd name="T69" fmla="*/ 13 h 34"/>
                <a:gd name="T70" fmla="*/ 15 w 80"/>
                <a:gd name="T71" fmla="*/ 19 h 34"/>
                <a:gd name="T72" fmla="*/ 62 w 80"/>
                <a:gd name="T73" fmla="*/ 19 h 34"/>
                <a:gd name="T74" fmla="*/ 68 w 80"/>
                <a:gd name="T75" fmla="*/ 12 h 34"/>
                <a:gd name="T76" fmla="*/ 65 w 80"/>
                <a:gd name="T77" fmla="*/ 16 h 34"/>
                <a:gd name="T78" fmla="*/ 69 w 80"/>
                <a:gd name="T79" fmla="*/ 11 h 34"/>
                <a:gd name="T80" fmla="*/ 68 w 80"/>
                <a:gd name="T81" fmla="*/ 12 h 34"/>
                <a:gd name="T82" fmla="*/ 4 w 80"/>
                <a:gd name="T83" fmla="*/ 8 h 34"/>
                <a:gd name="T84" fmla="*/ 4 w 80"/>
                <a:gd name="T85" fmla="*/ 8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34">
                  <a:moveTo>
                    <a:pt x="3" y="1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0"/>
                    <a:pt x="16" y="13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4" y="21"/>
                    <a:pt x="31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50" y="25"/>
                    <a:pt x="57" y="19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7" y="7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7"/>
                    <a:pt x="76" y="8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12"/>
                    <a:pt x="71" y="15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2" y="25"/>
                    <a:pt x="54" y="33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0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9" y="34"/>
                    <a:pt x="5" y="13"/>
                    <a:pt x="3" y="10"/>
                  </a:cubicBezTo>
                  <a:close/>
                  <a:moveTo>
                    <a:pt x="39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30"/>
                    <a:pt x="39" y="30"/>
                    <a:pt x="39" y="30"/>
                  </a:cubicBezTo>
                  <a:close/>
                  <a:moveTo>
                    <a:pt x="15" y="19"/>
                  </a:moveTo>
                  <a:cubicBezTo>
                    <a:pt x="18" y="21"/>
                    <a:pt x="21" y="23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3"/>
                    <a:pt x="18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7"/>
                    <a:pt x="12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3" y="17"/>
                    <a:pt x="15" y="19"/>
                  </a:cubicBezTo>
                  <a:close/>
                  <a:moveTo>
                    <a:pt x="65" y="16"/>
                  </a:moveTo>
                  <a:cubicBezTo>
                    <a:pt x="64" y="17"/>
                    <a:pt x="63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4" y="17"/>
                    <a:pt x="67" y="14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3"/>
                    <a:pt x="66" y="14"/>
                    <a:pt x="65" y="16"/>
                  </a:cubicBezTo>
                  <a:close/>
                  <a:moveTo>
                    <a:pt x="68" y="12"/>
                  </a:moveTo>
                  <a:cubicBezTo>
                    <a:pt x="68" y="12"/>
                    <a:pt x="69" y="12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2"/>
                    <a:pt x="68" y="12"/>
                    <a:pt x="68" y="12"/>
                  </a:cubicBezTo>
                  <a:close/>
                  <a:moveTo>
                    <a:pt x="4" y="10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28"/>
            <p:cNvSpPr/>
            <p:nvPr/>
          </p:nvSpPr>
          <p:spPr bwMode="auto">
            <a:xfrm>
              <a:off x="9329739" y="4467226"/>
              <a:ext cx="30163" cy="41275"/>
            </a:xfrm>
            <a:custGeom>
              <a:gdLst>
                <a:gd name="T0" fmla="*/ 1 w 17"/>
                <a:gd name="T1" fmla="*/ 21 h 24"/>
                <a:gd name="T2" fmla="*/ 0 w 17"/>
                <a:gd name="T3" fmla="*/ 15 h 24"/>
                <a:gd name="T4" fmla="*/ 0 w 17"/>
                <a:gd name="T5" fmla="*/ 15 h 24"/>
                <a:gd name="T6" fmla="*/ 0 w 17"/>
                <a:gd name="T7" fmla="*/ 12 h 24"/>
                <a:gd name="T8" fmla="*/ 0 w 17"/>
                <a:gd name="T9" fmla="*/ 12 h 24"/>
                <a:gd name="T10" fmla="*/ 0 w 17"/>
                <a:gd name="T11" fmla="*/ 0 h 24"/>
                <a:gd name="T12" fmla="*/ 0 w 17"/>
                <a:gd name="T13" fmla="*/ 0 h 24"/>
                <a:gd name="T14" fmla="*/ 4 w 17"/>
                <a:gd name="T15" fmla="*/ 0 h 24"/>
                <a:gd name="T16" fmla="*/ 4 w 17"/>
                <a:gd name="T17" fmla="*/ 12 h 24"/>
                <a:gd name="T18" fmla="*/ 4 w 17"/>
                <a:gd name="T19" fmla="*/ 13 h 24"/>
                <a:gd name="T20" fmla="*/ 4 w 17"/>
                <a:gd name="T21" fmla="*/ 15 h 24"/>
                <a:gd name="T22" fmla="*/ 4 w 17"/>
                <a:gd name="T23" fmla="*/ 15 h 24"/>
                <a:gd name="T24" fmla="*/ 7 w 17"/>
                <a:gd name="T25" fmla="*/ 20 h 24"/>
                <a:gd name="T26" fmla="*/ 7 w 17"/>
                <a:gd name="T27" fmla="*/ 20 h 24"/>
                <a:gd name="T28" fmla="*/ 8 w 17"/>
                <a:gd name="T29" fmla="*/ 20 h 24"/>
                <a:gd name="T30" fmla="*/ 8 w 17"/>
                <a:gd name="T31" fmla="*/ 20 h 24"/>
                <a:gd name="T32" fmla="*/ 13 w 17"/>
                <a:gd name="T33" fmla="*/ 14 h 24"/>
                <a:gd name="T34" fmla="*/ 13 w 17"/>
                <a:gd name="T35" fmla="*/ 14 h 24"/>
                <a:gd name="T36" fmla="*/ 13 w 17"/>
                <a:gd name="T37" fmla="*/ 13 h 24"/>
                <a:gd name="T38" fmla="*/ 13 w 17"/>
                <a:gd name="T39" fmla="*/ 13 h 24"/>
                <a:gd name="T40" fmla="*/ 17 w 17"/>
                <a:gd name="T41" fmla="*/ 12 h 24"/>
                <a:gd name="T42" fmla="*/ 17 w 17"/>
                <a:gd name="T43" fmla="*/ 14 h 24"/>
                <a:gd name="T44" fmla="*/ 17 w 17"/>
                <a:gd name="T45" fmla="*/ 14 h 24"/>
                <a:gd name="T46" fmla="*/ 8 w 17"/>
                <a:gd name="T47" fmla="*/ 24 h 24"/>
                <a:gd name="T48" fmla="*/ 8 w 17"/>
                <a:gd name="T49" fmla="*/ 24 h 24"/>
                <a:gd name="T50" fmla="*/ 7 w 17"/>
                <a:gd name="T51" fmla="*/ 24 h 24"/>
                <a:gd name="T52" fmla="*/ 7 w 17"/>
                <a:gd name="T53" fmla="*/ 24 h 24"/>
                <a:gd name="T54" fmla="*/ 7 w 17"/>
                <a:gd name="T55" fmla="*/ 24 h 24"/>
                <a:gd name="T56" fmla="*/ 7 w 17"/>
                <a:gd name="T57" fmla="*/ 24 h 24"/>
                <a:gd name="T58" fmla="*/ 1 w 17"/>
                <a:gd name="T59" fmla="*/ 2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24">
                  <a:moveTo>
                    <a:pt x="1" y="21"/>
                  </a:moveTo>
                  <a:cubicBezTo>
                    <a:pt x="0" y="19"/>
                    <a:pt x="0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4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20"/>
                    <a:pt x="13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7"/>
                    <a:pt x="15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4"/>
                    <a:pt x="2" y="23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229"/>
            <p:cNvSpPr>
              <a:spLocks noEditPoints="1"/>
            </p:cNvSpPr>
            <p:nvPr/>
          </p:nvSpPr>
          <p:spPr bwMode="auto">
            <a:xfrm>
              <a:off x="9326564" y="4464051"/>
              <a:ext cx="36513" cy="47625"/>
            </a:xfrm>
            <a:custGeom>
              <a:gdLst>
                <a:gd name="T0" fmla="*/ 1 w 21"/>
                <a:gd name="T1" fmla="*/ 24 h 28"/>
                <a:gd name="T2" fmla="*/ 1 w 21"/>
                <a:gd name="T3" fmla="*/ 24 h 28"/>
                <a:gd name="T4" fmla="*/ 0 w 21"/>
                <a:gd name="T5" fmla="*/ 17 h 28"/>
                <a:gd name="T6" fmla="*/ 0 w 21"/>
                <a:gd name="T7" fmla="*/ 14 h 28"/>
                <a:gd name="T8" fmla="*/ 2 w 21"/>
                <a:gd name="T9" fmla="*/ 0 h 28"/>
                <a:gd name="T10" fmla="*/ 8 w 21"/>
                <a:gd name="T11" fmla="*/ 0 h 28"/>
                <a:gd name="T12" fmla="*/ 8 w 21"/>
                <a:gd name="T13" fmla="*/ 15 h 28"/>
                <a:gd name="T14" fmla="*/ 8 w 21"/>
                <a:gd name="T15" fmla="*/ 16 h 28"/>
                <a:gd name="T16" fmla="*/ 8 w 21"/>
                <a:gd name="T17" fmla="*/ 17 h 28"/>
                <a:gd name="T18" fmla="*/ 8 w 21"/>
                <a:gd name="T19" fmla="*/ 20 h 28"/>
                <a:gd name="T20" fmla="*/ 9 w 21"/>
                <a:gd name="T21" fmla="*/ 20 h 28"/>
                <a:gd name="T22" fmla="*/ 10 w 21"/>
                <a:gd name="T23" fmla="*/ 20 h 28"/>
                <a:gd name="T24" fmla="*/ 12 w 21"/>
                <a:gd name="T25" fmla="*/ 19 h 28"/>
                <a:gd name="T26" fmla="*/ 13 w 21"/>
                <a:gd name="T27" fmla="*/ 16 h 28"/>
                <a:gd name="T28" fmla="*/ 13 w 21"/>
                <a:gd name="T29" fmla="*/ 15 h 28"/>
                <a:gd name="T30" fmla="*/ 12 w 21"/>
                <a:gd name="T31" fmla="*/ 13 h 28"/>
                <a:gd name="T32" fmla="*/ 21 w 21"/>
                <a:gd name="T33" fmla="*/ 14 h 28"/>
                <a:gd name="T34" fmla="*/ 21 w 21"/>
                <a:gd name="T35" fmla="*/ 16 h 28"/>
                <a:gd name="T36" fmla="*/ 21 w 21"/>
                <a:gd name="T37" fmla="*/ 17 h 28"/>
                <a:gd name="T38" fmla="*/ 10 w 21"/>
                <a:gd name="T39" fmla="*/ 28 h 28"/>
                <a:gd name="T40" fmla="*/ 9 w 21"/>
                <a:gd name="T41" fmla="*/ 28 h 28"/>
                <a:gd name="T42" fmla="*/ 9 w 21"/>
                <a:gd name="T43" fmla="*/ 24 h 28"/>
                <a:gd name="T44" fmla="*/ 10 w 21"/>
                <a:gd name="T45" fmla="*/ 24 h 28"/>
                <a:gd name="T46" fmla="*/ 13 w 21"/>
                <a:gd name="T47" fmla="*/ 23 h 28"/>
                <a:gd name="T48" fmla="*/ 10 w 21"/>
                <a:gd name="T49" fmla="*/ 24 h 28"/>
                <a:gd name="T50" fmla="*/ 9 w 21"/>
                <a:gd name="T51" fmla="*/ 24 h 28"/>
                <a:gd name="T52" fmla="*/ 9 w 21"/>
                <a:gd name="T53" fmla="*/ 24 h 28"/>
                <a:gd name="T54" fmla="*/ 9 w 21"/>
                <a:gd name="T55" fmla="*/ 24 h 28"/>
                <a:gd name="T56" fmla="*/ 9 w 21"/>
                <a:gd name="T57" fmla="*/ 24 h 28"/>
                <a:gd name="T58" fmla="*/ 7 w 21"/>
                <a:gd name="T59" fmla="*/ 24 h 28"/>
                <a:gd name="T60" fmla="*/ 3 w 21"/>
                <a:gd name="T61" fmla="*/ 23 h 28"/>
                <a:gd name="T62" fmla="*/ 5 w 21"/>
                <a:gd name="T63" fmla="*/ 22 h 28"/>
                <a:gd name="T64" fmla="*/ 3 w 21"/>
                <a:gd name="T65" fmla="*/ 23 h 28"/>
                <a:gd name="T66" fmla="*/ 4 w 21"/>
                <a:gd name="T67" fmla="*/ 17 h 28"/>
                <a:gd name="T68" fmla="*/ 4 w 21"/>
                <a:gd name="T69" fmla="*/ 21 h 28"/>
                <a:gd name="T70" fmla="*/ 17 w 21"/>
                <a:gd name="T71" fmla="*/ 17 h 28"/>
                <a:gd name="T72" fmla="*/ 17 w 21"/>
                <a:gd name="T73" fmla="*/ 17 h 28"/>
                <a:gd name="T74" fmla="*/ 17 w 21"/>
                <a:gd name="T75" fmla="*/ 17 h 28"/>
                <a:gd name="T76" fmla="*/ 4 w 21"/>
                <a:gd name="T77" fmla="*/ 14 h 28"/>
                <a:gd name="T78" fmla="*/ 4 w 21"/>
                <a:gd name="T79" fmla="*/ 15 h 28"/>
                <a:gd name="T80" fmla="*/ 4 w 21"/>
                <a:gd name="T81" fmla="*/ 14 h 28"/>
                <a:gd name="T82" fmla="*/ 4 w 21"/>
                <a:gd name="T83" fmla="*/ 14 h 28"/>
                <a:gd name="T84" fmla="*/ 4 w 21"/>
                <a:gd name="T85" fmla="*/ 14 h 28"/>
                <a:gd name="T86" fmla="*/ 4 w 21"/>
                <a:gd name="T87" fmla="*/ 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" h="28">
                  <a:moveTo>
                    <a:pt x="9" y="28"/>
                  </a:moveTo>
                  <a:cubicBezTo>
                    <a:pt x="6" y="28"/>
                    <a:pt x="3" y="26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19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0"/>
                    <a:pt x="1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lose/>
                  <a:moveTo>
                    <a:pt x="9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2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4"/>
                    <a:pt x="11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24"/>
                  </a:moveTo>
                  <a:cubicBezTo>
                    <a:pt x="8" y="24"/>
                    <a:pt x="8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lose/>
                  <a:moveTo>
                    <a:pt x="3" y="23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4" y="21"/>
                  </a:moveTo>
                  <a:cubicBezTo>
                    <a:pt x="4" y="20"/>
                    <a:pt x="4" y="19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20"/>
                    <a:pt x="4" y="21"/>
                  </a:cubicBezTo>
                  <a:close/>
                  <a:moveTo>
                    <a:pt x="16" y="19"/>
                  </a:move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8"/>
                    <a:pt x="16" y="19"/>
                  </a:cubicBezTo>
                  <a:close/>
                  <a:moveTo>
                    <a:pt x="4" y="14"/>
                  </a:move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30"/>
            <p:cNvSpPr>
              <a:spLocks noEditPoints="1"/>
            </p:cNvSpPr>
            <p:nvPr/>
          </p:nvSpPr>
          <p:spPr bwMode="auto">
            <a:xfrm>
              <a:off x="9250364" y="4481513"/>
              <a:ext cx="150813" cy="231775"/>
            </a:xfrm>
            <a:custGeom>
              <a:gdLst>
                <a:gd name="T0" fmla="*/ 28 w 87"/>
                <a:gd name="T1" fmla="*/ 133 h 133"/>
                <a:gd name="T2" fmla="*/ 0 w 87"/>
                <a:gd name="T3" fmla="*/ 75 h 133"/>
                <a:gd name="T4" fmla="*/ 0 w 87"/>
                <a:gd name="T5" fmla="*/ 75 h 133"/>
                <a:gd name="T6" fmla="*/ 2 w 87"/>
                <a:gd name="T7" fmla="*/ 55 h 133"/>
                <a:gd name="T8" fmla="*/ 2 w 87"/>
                <a:gd name="T9" fmla="*/ 55 h 133"/>
                <a:gd name="T10" fmla="*/ 48 w 87"/>
                <a:gd name="T11" fmla="*/ 0 h 133"/>
                <a:gd name="T12" fmla="*/ 48 w 87"/>
                <a:gd name="T13" fmla="*/ 0 h 133"/>
                <a:gd name="T14" fmla="*/ 48 w 87"/>
                <a:gd name="T15" fmla="*/ 0 h 133"/>
                <a:gd name="T16" fmla="*/ 48 w 87"/>
                <a:gd name="T17" fmla="*/ 0 h 133"/>
                <a:gd name="T18" fmla="*/ 87 w 87"/>
                <a:gd name="T19" fmla="*/ 46 h 133"/>
                <a:gd name="T20" fmla="*/ 87 w 87"/>
                <a:gd name="T21" fmla="*/ 46 h 133"/>
                <a:gd name="T22" fmla="*/ 86 w 87"/>
                <a:gd name="T23" fmla="*/ 59 h 133"/>
                <a:gd name="T24" fmla="*/ 86 w 87"/>
                <a:gd name="T25" fmla="*/ 59 h 133"/>
                <a:gd name="T26" fmla="*/ 63 w 87"/>
                <a:gd name="T27" fmla="*/ 109 h 133"/>
                <a:gd name="T28" fmla="*/ 63 w 87"/>
                <a:gd name="T29" fmla="*/ 109 h 133"/>
                <a:gd name="T30" fmla="*/ 30 w 87"/>
                <a:gd name="T31" fmla="*/ 133 h 133"/>
                <a:gd name="T32" fmla="*/ 30 w 87"/>
                <a:gd name="T33" fmla="*/ 133 h 133"/>
                <a:gd name="T34" fmla="*/ 28 w 87"/>
                <a:gd name="T35" fmla="*/ 133 h 133"/>
                <a:gd name="T36" fmla="*/ 60 w 87"/>
                <a:gd name="T37" fmla="*/ 106 h 133"/>
                <a:gd name="T38" fmla="*/ 82 w 87"/>
                <a:gd name="T39" fmla="*/ 58 h 133"/>
                <a:gd name="T40" fmla="*/ 82 w 87"/>
                <a:gd name="T41" fmla="*/ 58 h 133"/>
                <a:gd name="T42" fmla="*/ 83 w 87"/>
                <a:gd name="T43" fmla="*/ 46 h 133"/>
                <a:gd name="T44" fmla="*/ 83 w 87"/>
                <a:gd name="T45" fmla="*/ 46 h 133"/>
                <a:gd name="T46" fmla="*/ 48 w 87"/>
                <a:gd name="T47" fmla="*/ 4 h 133"/>
                <a:gd name="T48" fmla="*/ 48 w 87"/>
                <a:gd name="T49" fmla="*/ 4 h 133"/>
                <a:gd name="T50" fmla="*/ 48 w 87"/>
                <a:gd name="T51" fmla="*/ 4 h 133"/>
                <a:gd name="T52" fmla="*/ 48 w 87"/>
                <a:gd name="T53" fmla="*/ 4 h 133"/>
                <a:gd name="T54" fmla="*/ 6 w 87"/>
                <a:gd name="T55" fmla="*/ 56 h 133"/>
                <a:gd name="T56" fmla="*/ 6 w 87"/>
                <a:gd name="T57" fmla="*/ 56 h 133"/>
                <a:gd name="T58" fmla="*/ 4 w 87"/>
                <a:gd name="T59" fmla="*/ 75 h 133"/>
                <a:gd name="T60" fmla="*/ 4 w 87"/>
                <a:gd name="T61" fmla="*/ 75 h 133"/>
                <a:gd name="T62" fmla="*/ 29 w 87"/>
                <a:gd name="T63" fmla="*/ 129 h 133"/>
                <a:gd name="T64" fmla="*/ 29 w 87"/>
                <a:gd name="T65" fmla="*/ 129 h 133"/>
                <a:gd name="T66" fmla="*/ 30 w 87"/>
                <a:gd name="T67" fmla="*/ 129 h 133"/>
                <a:gd name="T68" fmla="*/ 30 w 87"/>
                <a:gd name="T69" fmla="*/ 129 h 133"/>
                <a:gd name="T70" fmla="*/ 60 w 87"/>
                <a:gd name="T71" fmla="*/ 106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133">
                  <a:moveTo>
                    <a:pt x="28" y="133"/>
                  </a:moveTo>
                  <a:cubicBezTo>
                    <a:pt x="11" y="129"/>
                    <a:pt x="0" y="10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2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9" y="20"/>
                    <a:pt x="2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87" y="1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50"/>
                    <a:pt x="87" y="55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2" y="76"/>
                    <a:pt x="73" y="95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29" y="133"/>
                    <a:pt x="28" y="133"/>
                  </a:cubicBezTo>
                  <a:close/>
                  <a:moveTo>
                    <a:pt x="60" y="106"/>
                  </a:moveTo>
                  <a:cubicBezTo>
                    <a:pt x="70" y="93"/>
                    <a:pt x="78" y="75"/>
                    <a:pt x="82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3" y="54"/>
                    <a:pt x="83" y="50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19"/>
                    <a:pt x="63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1" y="3"/>
                    <a:pt x="12" y="22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63"/>
                    <a:pt x="4" y="69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103"/>
                    <a:pt x="16" y="126"/>
                    <a:pt x="29" y="129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9" y="129"/>
                    <a:pt x="30" y="129"/>
                    <a:pt x="30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8" y="129"/>
                    <a:pt x="50" y="120"/>
                    <a:pt x="6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231"/>
            <p:cNvSpPr>
              <a:spLocks noEditPoints="1"/>
            </p:cNvSpPr>
            <p:nvPr/>
          </p:nvSpPr>
          <p:spPr bwMode="auto">
            <a:xfrm>
              <a:off x="9245601" y="4476751"/>
              <a:ext cx="158750" cy="239713"/>
            </a:xfrm>
            <a:custGeom>
              <a:gdLst>
                <a:gd name="T0" fmla="*/ 30 w 91"/>
                <a:gd name="T1" fmla="*/ 135 h 137"/>
                <a:gd name="T2" fmla="*/ 0 w 91"/>
                <a:gd name="T3" fmla="*/ 77 h 137"/>
                <a:gd name="T4" fmla="*/ 2 w 91"/>
                <a:gd name="T5" fmla="*/ 57 h 137"/>
                <a:gd name="T6" fmla="*/ 50 w 91"/>
                <a:gd name="T7" fmla="*/ 0 h 137"/>
                <a:gd name="T8" fmla="*/ 50 w 91"/>
                <a:gd name="T9" fmla="*/ 0 h 137"/>
                <a:gd name="T10" fmla="*/ 91 w 91"/>
                <a:gd name="T11" fmla="*/ 48 h 137"/>
                <a:gd name="T12" fmla="*/ 91 w 91"/>
                <a:gd name="T13" fmla="*/ 49 h 137"/>
                <a:gd name="T14" fmla="*/ 90 w 91"/>
                <a:gd name="T15" fmla="*/ 61 h 137"/>
                <a:gd name="T16" fmla="*/ 67 w 91"/>
                <a:gd name="T17" fmla="*/ 112 h 137"/>
                <a:gd name="T18" fmla="*/ 32 w 91"/>
                <a:gd name="T19" fmla="*/ 137 h 137"/>
                <a:gd name="T20" fmla="*/ 29 w 91"/>
                <a:gd name="T21" fmla="*/ 136 h 137"/>
                <a:gd name="T22" fmla="*/ 63 w 91"/>
                <a:gd name="T23" fmla="*/ 109 h 137"/>
                <a:gd name="T24" fmla="*/ 86 w 91"/>
                <a:gd name="T25" fmla="*/ 61 h 137"/>
                <a:gd name="T26" fmla="*/ 86 w 91"/>
                <a:gd name="T27" fmla="*/ 60 h 137"/>
                <a:gd name="T28" fmla="*/ 86 w 91"/>
                <a:gd name="T29" fmla="*/ 61 h 137"/>
                <a:gd name="T30" fmla="*/ 63 w 91"/>
                <a:gd name="T31" fmla="*/ 109 h 137"/>
                <a:gd name="T32" fmla="*/ 63 w 91"/>
                <a:gd name="T33" fmla="*/ 109 h 137"/>
                <a:gd name="T34" fmla="*/ 33 w 91"/>
                <a:gd name="T35" fmla="*/ 133 h 137"/>
                <a:gd name="T36" fmla="*/ 32 w 91"/>
                <a:gd name="T37" fmla="*/ 133 h 137"/>
                <a:gd name="T38" fmla="*/ 30 w 91"/>
                <a:gd name="T39" fmla="*/ 133 h 137"/>
                <a:gd name="T40" fmla="*/ 26 w 91"/>
                <a:gd name="T41" fmla="*/ 131 h 137"/>
                <a:gd name="T42" fmla="*/ 30 w 91"/>
                <a:gd name="T43" fmla="*/ 133 h 137"/>
                <a:gd name="T44" fmla="*/ 30 w 91"/>
                <a:gd name="T45" fmla="*/ 133 h 137"/>
                <a:gd name="T46" fmla="*/ 26 w 91"/>
                <a:gd name="T47" fmla="*/ 131 h 137"/>
                <a:gd name="T48" fmla="*/ 26 w 91"/>
                <a:gd name="T49" fmla="*/ 131 h 137"/>
                <a:gd name="T50" fmla="*/ 32 w 91"/>
                <a:gd name="T51" fmla="*/ 129 h 137"/>
                <a:gd name="T52" fmla="*/ 33 w 91"/>
                <a:gd name="T53" fmla="*/ 129 h 137"/>
                <a:gd name="T54" fmla="*/ 60 w 91"/>
                <a:gd name="T55" fmla="*/ 107 h 137"/>
                <a:gd name="T56" fmla="*/ 60 w 91"/>
                <a:gd name="T57" fmla="*/ 107 h 137"/>
                <a:gd name="T58" fmla="*/ 82 w 91"/>
                <a:gd name="T59" fmla="*/ 60 h 137"/>
                <a:gd name="T60" fmla="*/ 83 w 91"/>
                <a:gd name="T61" fmla="*/ 48 h 137"/>
                <a:gd name="T62" fmla="*/ 83 w 91"/>
                <a:gd name="T63" fmla="*/ 48 h 137"/>
                <a:gd name="T64" fmla="*/ 50 w 91"/>
                <a:gd name="T65" fmla="*/ 8 h 137"/>
                <a:gd name="T66" fmla="*/ 50 w 91"/>
                <a:gd name="T67" fmla="*/ 8 h 137"/>
                <a:gd name="T68" fmla="*/ 50 w 91"/>
                <a:gd name="T69" fmla="*/ 8 h 137"/>
                <a:gd name="T70" fmla="*/ 49 w 91"/>
                <a:gd name="T71" fmla="*/ 8 h 137"/>
                <a:gd name="T72" fmla="*/ 10 w 91"/>
                <a:gd name="T73" fmla="*/ 59 h 137"/>
                <a:gd name="T74" fmla="*/ 8 w 91"/>
                <a:gd name="T75" fmla="*/ 77 h 137"/>
                <a:gd name="T76" fmla="*/ 8 w 91"/>
                <a:gd name="T77" fmla="*/ 78 h 137"/>
                <a:gd name="T78" fmla="*/ 31 w 91"/>
                <a:gd name="T79" fmla="*/ 129 h 137"/>
                <a:gd name="T80" fmla="*/ 32 w 91"/>
                <a:gd name="T81" fmla="*/ 129 h 137"/>
                <a:gd name="T82" fmla="*/ 32 w 91"/>
                <a:gd name="T83" fmla="*/ 129 h 137"/>
                <a:gd name="T84" fmla="*/ 32 w 91"/>
                <a:gd name="T85" fmla="*/ 129 h 137"/>
                <a:gd name="T86" fmla="*/ 87 w 91"/>
                <a:gd name="T87" fmla="*/ 48 h 137"/>
                <a:gd name="T88" fmla="*/ 87 w 91"/>
                <a:gd name="T89" fmla="*/ 48 h 137"/>
                <a:gd name="T90" fmla="*/ 74 w 91"/>
                <a:gd name="T91" fmla="*/ 15 h 137"/>
                <a:gd name="T92" fmla="*/ 87 w 91"/>
                <a:gd name="T93" fmla="*/ 48 h 137"/>
                <a:gd name="T94" fmla="*/ 74 w 91"/>
                <a:gd name="T95" fmla="*/ 14 h 137"/>
                <a:gd name="T96" fmla="*/ 74 w 91"/>
                <a:gd name="T97" fmla="*/ 15 h 137"/>
                <a:gd name="T98" fmla="*/ 73 w 91"/>
                <a:gd name="T99" fmla="*/ 14 h 137"/>
                <a:gd name="T100" fmla="*/ 73 w 91"/>
                <a:gd name="T101" fmla="*/ 14 h 137"/>
                <a:gd name="T102" fmla="*/ 43 w 91"/>
                <a:gd name="T103" fmla="*/ 4 h 137"/>
                <a:gd name="T104" fmla="*/ 43 w 91"/>
                <a:gd name="T105" fmla="*/ 4 h 137"/>
                <a:gd name="T106" fmla="*/ 44 w 91"/>
                <a:gd name="T107" fmla="*/ 4 h 137"/>
                <a:gd name="T108" fmla="*/ 44 w 91"/>
                <a:gd name="T109" fmla="*/ 4 h 137"/>
                <a:gd name="T110" fmla="*/ 49 w 91"/>
                <a:gd name="T111" fmla="*/ 4 h 137"/>
                <a:gd name="T112" fmla="*/ 50 w 91"/>
                <a:gd name="T113" fmla="*/ 4 h 137"/>
                <a:gd name="T114" fmla="*/ 50 w 91"/>
                <a:gd name="T115" fmla="*/ 4 h 137"/>
                <a:gd name="T116" fmla="*/ 50 w 91"/>
                <a:gd name="T117" fmla="*/ 4 h 137"/>
                <a:gd name="T118" fmla="*/ 44 w 91"/>
                <a:gd name="T119" fmla="*/ 4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137">
                  <a:moveTo>
                    <a:pt x="29" y="136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11" y="132"/>
                    <a:pt x="0" y="10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1"/>
                    <a:pt x="0" y="64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9" y="21"/>
                    <a:pt x="2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9" y="0"/>
                    <a:pt x="91" y="1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53"/>
                    <a:pt x="90" y="57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6" y="79"/>
                    <a:pt x="77" y="98"/>
                    <a:pt x="67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56" y="126"/>
                    <a:pt x="44" y="136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0" y="137"/>
                    <a:pt x="29" y="136"/>
                  </a:cubicBezTo>
                  <a:close/>
                  <a:moveTo>
                    <a:pt x="32" y="133"/>
                  </a:moveTo>
                  <a:cubicBezTo>
                    <a:pt x="42" y="133"/>
                    <a:pt x="53" y="123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74" y="96"/>
                    <a:pt x="82" y="78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6" y="60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2" y="78"/>
                    <a:pt x="74" y="96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53" y="123"/>
                    <a:pt x="42" y="133"/>
                    <a:pt x="33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3"/>
                    <a:pt x="33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3"/>
                    <a:pt x="31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9" y="132"/>
                    <a:pt x="27" y="132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2"/>
                    <a:pt x="29" y="132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1" y="133"/>
                    <a:pt x="32" y="133"/>
                    <a:pt x="32" y="133"/>
                  </a:cubicBezTo>
                  <a:close/>
                  <a:moveTo>
                    <a:pt x="26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lose/>
                  <a:moveTo>
                    <a:pt x="32" y="129"/>
                  </a:move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9" y="129"/>
                    <a:pt x="51" y="120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70" y="94"/>
                    <a:pt x="79" y="76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56"/>
                    <a:pt x="83" y="52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2"/>
                    <a:pt x="64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34" y="7"/>
                    <a:pt x="16" y="24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65"/>
                    <a:pt x="8" y="71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105"/>
                    <a:pt x="20" y="127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lose/>
                  <a:moveTo>
                    <a:pt x="87" y="48"/>
                  </a:move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34"/>
                    <a:pt x="81" y="22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81" y="22"/>
                    <a:pt x="87" y="34"/>
                    <a:pt x="87" y="48"/>
                  </a:cubicBezTo>
                  <a:close/>
                  <a:moveTo>
                    <a:pt x="74" y="15"/>
                  </a:moveTo>
                  <a:cubicBezTo>
                    <a:pt x="74" y="15"/>
                    <a:pt x="74" y="15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5"/>
                    <a:pt x="74" y="15"/>
                    <a:pt x="74" y="15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4" y="4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lose/>
                  <a:moveTo>
                    <a:pt x="44" y="4"/>
                  </a:moveTo>
                  <a:cubicBezTo>
                    <a:pt x="46" y="4"/>
                    <a:pt x="48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4"/>
                    <a:pt x="46" y="4"/>
                    <a:pt x="4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232"/>
            <p:cNvSpPr/>
            <p:nvPr/>
          </p:nvSpPr>
          <p:spPr bwMode="auto">
            <a:xfrm>
              <a:off x="9297989" y="4483101"/>
              <a:ext cx="30163" cy="25400"/>
            </a:xfrm>
            <a:custGeom>
              <a:gdLst>
                <a:gd name="T0" fmla="*/ 1 w 17"/>
                <a:gd name="T1" fmla="*/ 14 h 15"/>
                <a:gd name="T2" fmla="*/ 0 w 17"/>
                <a:gd name="T3" fmla="*/ 11 h 15"/>
                <a:gd name="T4" fmla="*/ 0 w 17"/>
                <a:gd name="T5" fmla="*/ 11 h 15"/>
                <a:gd name="T6" fmla="*/ 2 w 17"/>
                <a:gd name="T7" fmla="*/ 5 h 15"/>
                <a:gd name="T8" fmla="*/ 2 w 17"/>
                <a:gd name="T9" fmla="*/ 5 h 15"/>
                <a:gd name="T10" fmla="*/ 5 w 17"/>
                <a:gd name="T11" fmla="*/ 6 h 15"/>
                <a:gd name="T12" fmla="*/ 4 w 17"/>
                <a:gd name="T13" fmla="*/ 11 h 15"/>
                <a:gd name="T14" fmla="*/ 4 w 17"/>
                <a:gd name="T15" fmla="*/ 11 h 15"/>
                <a:gd name="T16" fmla="*/ 5 w 17"/>
                <a:gd name="T17" fmla="*/ 10 h 15"/>
                <a:gd name="T18" fmla="*/ 5 w 17"/>
                <a:gd name="T19" fmla="*/ 10 h 15"/>
                <a:gd name="T20" fmla="*/ 9 w 17"/>
                <a:gd name="T21" fmla="*/ 6 h 15"/>
                <a:gd name="T22" fmla="*/ 9 w 17"/>
                <a:gd name="T23" fmla="*/ 6 h 15"/>
                <a:gd name="T24" fmla="*/ 14 w 17"/>
                <a:gd name="T25" fmla="*/ 0 h 15"/>
                <a:gd name="T26" fmla="*/ 14 w 17"/>
                <a:gd name="T27" fmla="*/ 0 h 15"/>
                <a:gd name="T28" fmla="*/ 17 w 17"/>
                <a:gd name="T29" fmla="*/ 2 h 15"/>
                <a:gd name="T30" fmla="*/ 12 w 17"/>
                <a:gd name="T31" fmla="*/ 8 h 15"/>
                <a:gd name="T32" fmla="*/ 12 w 17"/>
                <a:gd name="T33" fmla="*/ 8 h 15"/>
                <a:gd name="T34" fmla="*/ 3 w 17"/>
                <a:gd name="T35" fmla="*/ 15 h 15"/>
                <a:gd name="T36" fmla="*/ 3 w 17"/>
                <a:gd name="T37" fmla="*/ 15 h 15"/>
                <a:gd name="T38" fmla="*/ 3 w 17"/>
                <a:gd name="T39" fmla="*/ 15 h 15"/>
                <a:gd name="T40" fmla="*/ 3 w 17"/>
                <a:gd name="T41" fmla="*/ 15 h 15"/>
                <a:gd name="T42" fmla="*/ 1 w 17"/>
                <a:gd name="T43" fmla="*/ 1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5">
                  <a:moveTo>
                    <a:pt x="1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8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3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5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11"/>
                    <a:pt x="7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33"/>
            <p:cNvSpPr>
              <a:spLocks noEditPoints="1"/>
            </p:cNvSpPr>
            <p:nvPr/>
          </p:nvSpPr>
          <p:spPr bwMode="auto">
            <a:xfrm>
              <a:off x="9294814" y="4479926"/>
              <a:ext cx="38100" cy="31750"/>
            </a:xfrm>
            <a:custGeom>
              <a:gdLst>
                <a:gd name="T0" fmla="*/ 1 w 22"/>
                <a:gd name="T1" fmla="*/ 17 h 19"/>
                <a:gd name="T2" fmla="*/ 1 w 22"/>
                <a:gd name="T3" fmla="*/ 17 h 19"/>
                <a:gd name="T4" fmla="*/ 0 w 22"/>
                <a:gd name="T5" fmla="*/ 13 h 19"/>
                <a:gd name="T6" fmla="*/ 2 w 22"/>
                <a:gd name="T7" fmla="*/ 6 h 19"/>
                <a:gd name="T8" fmla="*/ 4 w 22"/>
                <a:gd name="T9" fmla="*/ 5 h 19"/>
                <a:gd name="T10" fmla="*/ 8 w 22"/>
                <a:gd name="T11" fmla="*/ 7 h 19"/>
                <a:gd name="T12" fmla="*/ 8 w 22"/>
                <a:gd name="T13" fmla="*/ 7 h 19"/>
                <a:gd name="T14" fmla="*/ 9 w 22"/>
                <a:gd name="T15" fmla="*/ 7 h 19"/>
                <a:gd name="T16" fmla="*/ 9 w 22"/>
                <a:gd name="T17" fmla="*/ 7 h 19"/>
                <a:gd name="T18" fmla="*/ 9 w 22"/>
                <a:gd name="T19" fmla="*/ 7 h 19"/>
                <a:gd name="T20" fmla="*/ 10 w 22"/>
                <a:gd name="T21" fmla="*/ 6 h 19"/>
                <a:gd name="T22" fmla="*/ 14 w 22"/>
                <a:gd name="T23" fmla="*/ 1 h 19"/>
                <a:gd name="T24" fmla="*/ 14 w 22"/>
                <a:gd name="T25" fmla="*/ 0 h 19"/>
                <a:gd name="T26" fmla="*/ 16 w 22"/>
                <a:gd name="T27" fmla="*/ 0 h 19"/>
                <a:gd name="T28" fmla="*/ 16 w 22"/>
                <a:gd name="T29" fmla="*/ 0 h 19"/>
                <a:gd name="T30" fmla="*/ 20 w 22"/>
                <a:gd name="T31" fmla="*/ 5 h 19"/>
                <a:gd name="T32" fmla="*/ 20 w 22"/>
                <a:gd name="T33" fmla="*/ 6 h 19"/>
                <a:gd name="T34" fmla="*/ 19 w 22"/>
                <a:gd name="T35" fmla="*/ 7 h 19"/>
                <a:gd name="T36" fmla="*/ 16 w 22"/>
                <a:gd name="T37" fmla="*/ 12 h 19"/>
                <a:gd name="T38" fmla="*/ 5 w 22"/>
                <a:gd name="T39" fmla="*/ 19 h 19"/>
                <a:gd name="T40" fmla="*/ 3 w 22"/>
                <a:gd name="T41" fmla="*/ 16 h 19"/>
                <a:gd name="T42" fmla="*/ 4 w 22"/>
                <a:gd name="T43" fmla="*/ 15 h 19"/>
                <a:gd name="T44" fmla="*/ 9 w 22"/>
                <a:gd name="T45" fmla="*/ 13 h 19"/>
                <a:gd name="T46" fmla="*/ 7 w 22"/>
                <a:gd name="T47" fmla="*/ 14 h 19"/>
                <a:gd name="T48" fmla="*/ 10 w 22"/>
                <a:gd name="T49" fmla="*/ 12 h 19"/>
                <a:gd name="T50" fmla="*/ 9 w 22"/>
                <a:gd name="T51" fmla="*/ 13 h 19"/>
                <a:gd name="T52" fmla="*/ 4 w 22"/>
                <a:gd name="T53" fmla="*/ 11 h 19"/>
                <a:gd name="T54" fmla="*/ 5 w 22"/>
                <a:gd name="T55" fmla="*/ 10 h 19"/>
                <a:gd name="T56" fmla="*/ 5 w 22"/>
                <a:gd name="T57" fmla="*/ 10 h 19"/>
                <a:gd name="T58" fmla="*/ 8 w 22"/>
                <a:gd name="T59" fmla="*/ 7 h 19"/>
                <a:gd name="T60" fmla="*/ 9 w 22"/>
                <a:gd name="T61" fmla="*/ 7 h 19"/>
                <a:gd name="T62" fmla="*/ 8 w 22"/>
                <a:gd name="T63" fmla="*/ 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cubicBezTo>
                    <a:pt x="4" y="19"/>
                    <a:pt x="2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7" y="10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3" y="15"/>
                    <a:pt x="10" y="18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3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lose/>
                  <a:moveTo>
                    <a:pt x="9" y="13"/>
                  </a:move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3"/>
                    <a:pt x="9" y="13"/>
                  </a:cubicBezTo>
                  <a:close/>
                  <a:moveTo>
                    <a:pt x="5" y="10"/>
                  </a:move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34"/>
            <p:cNvSpPr/>
            <p:nvPr/>
          </p:nvSpPr>
          <p:spPr bwMode="auto">
            <a:xfrm>
              <a:off x="9290051" y="4494213"/>
              <a:ext cx="46038" cy="174625"/>
            </a:xfrm>
            <a:custGeom>
              <a:gdLst>
                <a:gd name="T0" fmla="*/ 0 w 29"/>
                <a:gd name="T1" fmla="*/ 80 h 110"/>
                <a:gd name="T2" fmla="*/ 13 w 29"/>
                <a:gd name="T3" fmla="*/ 3 h 110"/>
                <a:gd name="T4" fmla="*/ 13 w 29"/>
                <a:gd name="T5" fmla="*/ 3 h 110"/>
                <a:gd name="T6" fmla="*/ 17 w 29"/>
                <a:gd name="T7" fmla="*/ 4 h 110"/>
                <a:gd name="T8" fmla="*/ 4 w 29"/>
                <a:gd name="T9" fmla="*/ 80 h 110"/>
                <a:gd name="T10" fmla="*/ 11 w 29"/>
                <a:gd name="T11" fmla="*/ 99 h 110"/>
                <a:gd name="T12" fmla="*/ 25 w 29"/>
                <a:gd name="T13" fmla="*/ 74 h 110"/>
                <a:gd name="T14" fmla="*/ 25 w 29"/>
                <a:gd name="T15" fmla="*/ 0 h 110"/>
                <a:gd name="T16" fmla="*/ 29 w 29"/>
                <a:gd name="T17" fmla="*/ 0 h 110"/>
                <a:gd name="T18" fmla="*/ 29 w 29"/>
                <a:gd name="T19" fmla="*/ 75 h 110"/>
                <a:gd name="T20" fmla="*/ 10 w 29"/>
                <a:gd name="T21" fmla="*/ 110 h 110"/>
                <a:gd name="T22" fmla="*/ 0 w 29"/>
                <a:gd name="T23" fmla="*/ 80 h 110"/>
                <a:gd name="T24" fmla="*/ 0 w 29"/>
                <a:gd name="T25" fmla="*/ 8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10">
                  <a:moveTo>
                    <a:pt x="0" y="80"/>
                  </a:moveTo>
                  <a:lnTo>
                    <a:pt x="13" y="3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4" y="80"/>
                  </a:lnTo>
                  <a:lnTo>
                    <a:pt x="11" y="99"/>
                  </a:lnTo>
                  <a:lnTo>
                    <a:pt x="25" y="74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29" y="75"/>
                  </a:lnTo>
                  <a:lnTo>
                    <a:pt x="10" y="11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235"/>
            <p:cNvSpPr>
              <a:spLocks noEditPoints="1"/>
            </p:cNvSpPr>
            <p:nvPr/>
          </p:nvSpPr>
          <p:spPr bwMode="auto">
            <a:xfrm>
              <a:off x="9286876" y="4491038"/>
              <a:ext cx="53975" cy="187325"/>
            </a:xfrm>
            <a:custGeom>
              <a:gdLst>
                <a:gd name="T0" fmla="*/ 0 w 34"/>
                <a:gd name="T1" fmla="*/ 84 h 118"/>
                <a:gd name="T2" fmla="*/ 2 w 34"/>
                <a:gd name="T3" fmla="*/ 82 h 118"/>
                <a:gd name="T4" fmla="*/ 4 w 34"/>
                <a:gd name="T5" fmla="*/ 84 h 118"/>
                <a:gd name="T6" fmla="*/ 2 w 34"/>
                <a:gd name="T7" fmla="*/ 82 h 118"/>
                <a:gd name="T8" fmla="*/ 0 w 34"/>
                <a:gd name="T9" fmla="*/ 84 h 118"/>
                <a:gd name="T10" fmla="*/ 0 w 34"/>
                <a:gd name="T11" fmla="*/ 82 h 118"/>
                <a:gd name="T12" fmla="*/ 13 w 34"/>
                <a:gd name="T13" fmla="*/ 2 h 118"/>
                <a:gd name="T14" fmla="*/ 15 w 34"/>
                <a:gd name="T15" fmla="*/ 2 h 118"/>
                <a:gd name="T16" fmla="*/ 15 w 34"/>
                <a:gd name="T17" fmla="*/ 2 h 118"/>
                <a:gd name="T18" fmla="*/ 22 w 34"/>
                <a:gd name="T19" fmla="*/ 3 h 118"/>
                <a:gd name="T20" fmla="*/ 8 w 34"/>
                <a:gd name="T21" fmla="*/ 82 h 118"/>
                <a:gd name="T22" fmla="*/ 14 w 34"/>
                <a:gd name="T23" fmla="*/ 96 h 118"/>
                <a:gd name="T24" fmla="*/ 25 w 34"/>
                <a:gd name="T25" fmla="*/ 76 h 118"/>
                <a:gd name="T26" fmla="*/ 25 w 34"/>
                <a:gd name="T27" fmla="*/ 0 h 118"/>
                <a:gd name="T28" fmla="*/ 34 w 34"/>
                <a:gd name="T29" fmla="*/ 0 h 118"/>
                <a:gd name="T30" fmla="*/ 34 w 34"/>
                <a:gd name="T31" fmla="*/ 78 h 118"/>
                <a:gd name="T32" fmla="*/ 12 w 34"/>
                <a:gd name="T33" fmla="*/ 118 h 118"/>
                <a:gd name="T34" fmla="*/ 0 w 34"/>
                <a:gd name="T35" fmla="*/ 84 h 118"/>
                <a:gd name="T36" fmla="*/ 0 w 34"/>
                <a:gd name="T37" fmla="*/ 84 h 118"/>
                <a:gd name="T38" fmla="*/ 13 w 34"/>
                <a:gd name="T39" fmla="*/ 107 h 118"/>
                <a:gd name="T40" fmla="*/ 18 w 34"/>
                <a:gd name="T41" fmla="*/ 97 h 118"/>
                <a:gd name="T42" fmla="*/ 13 w 34"/>
                <a:gd name="T43" fmla="*/ 107 h 118"/>
                <a:gd name="T44" fmla="*/ 4 w 34"/>
                <a:gd name="T45" fmla="*/ 82 h 118"/>
                <a:gd name="T46" fmla="*/ 4 w 34"/>
                <a:gd name="T47" fmla="*/ 82 h 118"/>
                <a:gd name="T48" fmla="*/ 13 w 34"/>
                <a:gd name="T49" fmla="*/ 107 h 118"/>
                <a:gd name="T50" fmla="*/ 13 w 34"/>
                <a:gd name="T51" fmla="*/ 107 h 118"/>
                <a:gd name="T52" fmla="*/ 29 w 34"/>
                <a:gd name="T53" fmla="*/ 77 h 118"/>
                <a:gd name="T54" fmla="*/ 29 w 34"/>
                <a:gd name="T55" fmla="*/ 5 h 118"/>
                <a:gd name="T56" fmla="*/ 29 w 34"/>
                <a:gd name="T57" fmla="*/ 77 h 118"/>
                <a:gd name="T58" fmla="*/ 29 w 34"/>
                <a:gd name="T59" fmla="*/ 77 h 118"/>
                <a:gd name="T60" fmla="*/ 12 w 34"/>
                <a:gd name="T61" fmla="*/ 35 h 118"/>
                <a:gd name="T62" fmla="*/ 16 w 34"/>
                <a:gd name="T63" fmla="*/ 7 h 118"/>
                <a:gd name="T64" fmla="*/ 16 w 34"/>
                <a:gd name="T65" fmla="*/ 7 h 118"/>
                <a:gd name="T66" fmla="*/ 12 w 34"/>
                <a:gd name="T67" fmla="*/ 35 h 118"/>
                <a:gd name="T68" fmla="*/ 12 w 34"/>
                <a:gd name="T69" fmla="*/ 35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118">
                  <a:moveTo>
                    <a:pt x="0" y="84"/>
                  </a:moveTo>
                  <a:lnTo>
                    <a:pt x="2" y="82"/>
                  </a:lnTo>
                  <a:lnTo>
                    <a:pt x="4" y="84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8" y="82"/>
                  </a:lnTo>
                  <a:lnTo>
                    <a:pt x="14" y="96"/>
                  </a:lnTo>
                  <a:lnTo>
                    <a:pt x="25" y="76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4" y="78"/>
                  </a:lnTo>
                  <a:lnTo>
                    <a:pt x="12" y="118"/>
                  </a:lnTo>
                  <a:lnTo>
                    <a:pt x="0" y="84"/>
                  </a:lnTo>
                  <a:lnTo>
                    <a:pt x="0" y="84"/>
                  </a:lnTo>
                  <a:close/>
                  <a:moveTo>
                    <a:pt x="13" y="107"/>
                  </a:moveTo>
                  <a:lnTo>
                    <a:pt x="18" y="97"/>
                  </a:lnTo>
                  <a:lnTo>
                    <a:pt x="13" y="107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13" y="107"/>
                  </a:lnTo>
                  <a:lnTo>
                    <a:pt x="13" y="107"/>
                  </a:lnTo>
                  <a:close/>
                  <a:moveTo>
                    <a:pt x="29" y="77"/>
                  </a:moveTo>
                  <a:lnTo>
                    <a:pt x="29" y="5"/>
                  </a:lnTo>
                  <a:lnTo>
                    <a:pt x="29" y="77"/>
                  </a:lnTo>
                  <a:lnTo>
                    <a:pt x="29" y="77"/>
                  </a:lnTo>
                  <a:close/>
                  <a:moveTo>
                    <a:pt x="12" y="35"/>
                  </a:moveTo>
                  <a:lnTo>
                    <a:pt x="16" y="7"/>
                  </a:lnTo>
                  <a:lnTo>
                    <a:pt x="16" y="7"/>
                  </a:lnTo>
                  <a:lnTo>
                    <a:pt x="12" y="35"/>
                  </a:lnTo>
                  <a:lnTo>
                    <a:pt x="1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236"/>
            <p:cNvSpPr/>
            <p:nvPr/>
          </p:nvSpPr>
          <p:spPr bwMode="auto">
            <a:xfrm>
              <a:off x="9371014" y="4498976"/>
              <a:ext cx="115888" cy="188913"/>
            </a:xfrm>
            <a:custGeom>
              <a:gdLst>
                <a:gd name="T0" fmla="*/ 8 w 66"/>
                <a:gd name="T1" fmla="*/ 93 h 109"/>
                <a:gd name="T2" fmla="*/ 10 w 66"/>
                <a:gd name="T3" fmla="*/ 90 h 109"/>
                <a:gd name="T4" fmla="*/ 10 w 66"/>
                <a:gd name="T5" fmla="*/ 90 h 109"/>
                <a:gd name="T6" fmla="*/ 13 w 66"/>
                <a:gd name="T7" fmla="*/ 86 h 109"/>
                <a:gd name="T8" fmla="*/ 13 w 66"/>
                <a:gd name="T9" fmla="*/ 86 h 109"/>
                <a:gd name="T10" fmla="*/ 25 w 66"/>
                <a:gd name="T11" fmla="*/ 77 h 109"/>
                <a:gd name="T12" fmla="*/ 25 w 66"/>
                <a:gd name="T13" fmla="*/ 77 h 109"/>
                <a:gd name="T14" fmla="*/ 54 w 66"/>
                <a:gd name="T15" fmla="*/ 54 h 109"/>
                <a:gd name="T16" fmla="*/ 54 w 66"/>
                <a:gd name="T17" fmla="*/ 54 h 109"/>
                <a:gd name="T18" fmla="*/ 62 w 66"/>
                <a:gd name="T19" fmla="*/ 45 h 109"/>
                <a:gd name="T20" fmla="*/ 62 w 66"/>
                <a:gd name="T21" fmla="*/ 45 h 109"/>
                <a:gd name="T22" fmla="*/ 62 w 66"/>
                <a:gd name="T23" fmla="*/ 45 h 109"/>
                <a:gd name="T24" fmla="*/ 62 w 66"/>
                <a:gd name="T25" fmla="*/ 45 h 109"/>
                <a:gd name="T26" fmla="*/ 62 w 66"/>
                <a:gd name="T27" fmla="*/ 45 h 109"/>
                <a:gd name="T28" fmla="*/ 62 w 66"/>
                <a:gd name="T29" fmla="*/ 45 h 109"/>
                <a:gd name="T30" fmla="*/ 62 w 66"/>
                <a:gd name="T31" fmla="*/ 45 h 109"/>
                <a:gd name="T32" fmla="*/ 62 w 66"/>
                <a:gd name="T33" fmla="*/ 45 h 109"/>
                <a:gd name="T34" fmla="*/ 60 w 66"/>
                <a:gd name="T35" fmla="*/ 42 h 109"/>
                <a:gd name="T36" fmla="*/ 60 w 66"/>
                <a:gd name="T37" fmla="*/ 42 h 109"/>
                <a:gd name="T38" fmla="*/ 53 w 66"/>
                <a:gd name="T39" fmla="*/ 37 h 109"/>
                <a:gd name="T40" fmla="*/ 53 w 66"/>
                <a:gd name="T41" fmla="*/ 37 h 109"/>
                <a:gd name="T42" fmla="*/ 32 w 66"/>
                <a:gd name="T43" fmla="*/ 22 h 109"/>
                <a:gd name="T44" fmla="*/ 32 w 66"/>
                <a:gd name="T45" fmla="*/ 22 h 109"/>
                <a:gd name="T46" fmla="*/ 0 w 66"/>
                <a:gd name="T47" fmla="*/ 4 h 109"/>
                <a:gd name="T48" fmla="*/ 0 w 66"/>
                <a:gd name="T49" fmla="*/ 4 h 109"/>
                <a:gd name="T50" fmla="*/ 2 w 66"/>
                <a:gd name="T51" fmla="*/ 0 h 109"/>
                <a:gd name="T52" fmla="*/ 63 w 66"/>
                <a:gd name="T53" fmla="*/ 40 h 109"/>
                <a:gd name="T54" fmla="*/ 63 w 66"/>
                <a:gd name="T55" fmla="*/ 40 h 109"/>
                <a:gd name="T56" fmla="*/ 66 w 66"/>
                <a:gd name="T57" fmla="*/ 45 h 109"/>
                <a:gd name="T58" fmla="*/ 66 w 66"/>
                <a:gd name="T59" fmla="*/ 45 h 109"/>
                <a:gd name="T60" fmla="*/ 66 w 66"/>
                <a:gd name="T61" fmla="*/ 46 h 109"/>
                <a:gd name="T62" fmla="*/ 66 w 66"/>
                <a:gd name="T63" fmla="*/ 46 h 109"/>
                <a:gd name="T64" fmla="*/ 66 w 66"/>
                <a:gd name="T65" fmla="*/ 46 h 109"/>
                <a:gd name="T66" fmla="*/ 66 w 66"/>
                <a:gd name="T67" fmla="*/ 46 h 109"/>
                <a:gd name="T68" fmla="*/ 60 w 66"/>
                <a:gd name="T69" fmla="*/ 54 h 109"/>
                <a:gd name="T70" fmla="*/ 60 w 66"/>
                <a:gd name="T71" fmla="*/ 54 h 109"/>
                <a:gd name="T72" fmla="*/ 48 w 66"/>
                <a:gd name="T73" fmla="*/ 64 h 109"/>
                <a:gd name="T74" fmla="*/ 48 w 66"/>
                <a:gd name="T75" fmla="*/ 64 h 109"/>
                <a:gd name="T76" fmla="*/ 21 w 66"/>
                <a:gd name="T77" fmla="*/ 85 h 109"/>
                <a:gd name="T78" fmla="*/ 21 w 66"/>
                <a:gd name="T79" fmla="*/ 85 h 109"/>
                <a:gd name="T80" fmla="*/ 12 w 66"/>
                <a:gd name="T81" fmla="*/ 93 h 109"/>
                <a:gd name="T82" fmla="*/ 12 w 66"/>
                <a:gd name="T83" fmla="*/ 93 h 109"/>
                <a:gd name="T84" fmla="*/ 14 w 66"/>
                <a:gd name="T85" fmla="*/ 108 h 109"/>
                <a:gd name="T86" fmla="*/ 14 w 66"/>
                <a:gd name="T87" fmla="*/ 108 h 109"/>
                <a:gd name="T88" fmla="*/ 10 w 66"/>
                <a:gd name="T89" fmla="*/ 109 h 109"/>
                <a:gd name="T90" fmla="*/ 8 w 66"/>
                <a:gd name="T91" fmla="*/ 9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109">
                  <a:moveTo>
                    <a:pt x="8" y="93"/>
                  </a:moveTo>
                  <a:cubicBezTo>
                    <a:pt x="8" y="91"/>
                    <a:pt x="9" y="91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89"/>
                    <a:pt x="12" y="88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6" y="84"/>
                    <a:pt x="21" y="80"/>
                    <a:pt x="25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35" y="69"/>
                    <a:pt x="46" y="61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9" y="50"/>
                    <a:pt x="62" y="4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1" y="44"/>
                    <a:pt x="61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8" y="41"/>
                    <a:pt x="56" y="39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7" y="32"/>
                    <a:pt x="39" y="27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6" y="1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50" y="27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42"/>
                    <a:pt x="66" y="43"/>
                    <a:pt x="66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8"/>
                    <a:pt x="63" y="50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7" y="56"/>
                    <a:pt x="53" y="60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39" y="71"/>
                    <a:pt x="28" y="79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6" y="89"/>
                    <a:pt x="12" y="92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7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8"/>
                    <a:pt x="8" y="98"/>
                    <a:pt x="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237"/>
            <p:cNvSpPr>
              <a:spLocks noEditPoints="1"/>
            </p:cNvSpPr>
            <p:nvPr/>
          </p:nvSpPr>
          <p:spPr bwMode="auto">
            <a:xfrm>
              <a:off x="9366251" y="4492626"/>
              <a:ext cx="123825" cy="198438"/>
            </a:xfrm>
            <a:custGeom>
              <a:gdLst>
                <a:gd name="T0" fmla="*/ 11 w 71"/>
                <a:gd name="T1" fmla="*/ 111 h 114"/>
                <a:gd name="T2" fmla="*/ 11 w 71"/>
                <a:gd name="T3" fmla="*/ 110 h 114"/>
                <a:gd name="T4" fmla="*/ 10 w 71"/>
                <a:gd name="T5" fmla="*/ 106 h 114"/>
                <a:gd name="T6" fmla="*/ 9 w 71"/>
                <a:gd name="T7" fmla="*/ 96 h 114"/>
                <a:gd name="T8" fmla="*/ 11 w 71"/>
                <a:gd name="T9" fmla="*/ 96 h 114"/>
                <a:gd name="T10" fmla="*/ 11 w 71"/>
                <a:gd name="T11" fmla="*/ 91 h 114"/>
                <a:gd name="T12" fmla="*/ 15 w 71"/>
                <a:gd name="T13" fmla="*/ 88 h 114"/>
                <a:gd name="T14" fmla="*/ 27 w 71"/>
                <a:gd name="T15" fmla="*/ 78 h 114"/>
                <a:gd name="T16" fmla="*/ 55 w 71"/>
                <a:gd name="T17" fmla="*/ 56 h 114"/>
                <a:gd name="T18" fmla="*/ 63 w 71"/>
                <a:gd name="T19" fmla="*/ 48 h 114"/>
                <a:gd name="T20" fmla="*/ 62 w 71"/>
                <a:gd name="T21" fmla="*/ 47 h 114"/>
                <a:gd name="T22" fmla="*/ 55 w 71"/>
                <a:gd name="T23" fmla="*/ 41 h 114"/>
                <a:gd name="T24" fmla="*/ 34 w 71"/>
                <a:gd name="T25" fmla="*/ 27 h 114"/>
                <a:gd name="T26" fmla="*/ 2 w 71"/>
                <a:gd name="T27" fmla="*/ 9 h 114"/>
                <a:gd name="T28" fmla="*/ 0 w 71"/>
                <a:gd name="T29" fmla="*/ 8 h 114"/>
                <a:gd name="T30" fmla="*/ 6 w 71"/>
                <a:gd name="T31" fmla="*/ 2 h 114"/>
                <a:gd name="T32" fmla="*/ 7 w 71"/>
                <a:gd name="T33" fmla="*/ 2 h 114"/>
                <a:gd name="T34" fmla="*/ 8 w 71"/>
                <a:gd name="T35" fmla="*/ 3 h 114"/>
                <a:gd name="T36" fmla="*/ 14 w 71"/>
                <a:gd name="T37" fmla="*/ 6 h 114"/>
                <a:gd name="T38" fmla="*/ 32 w 71"/>
                <a:gd name="T39" fmla="*/ 17 h 114"/>
                <a:gd name="T40" fmla="*/ 67 w 71"/>
                <a:gd name="T41" fmla="*/ 41 h 114"/>
                <a:gd name="T42" fmla="*/ 71 w 71"/>
                <a:gd name="T43" fmla="*/ 47 h 114"/>
                <a:gd name="T44" fmla="*/ 71 w 71"/>
                <a:gd name="T45" fmla="*/ 48 h 114"/>
                <a:gd name="T46" fmla="*/ 71 w 71"/>
                <a:gd name="T47" fmla="*/ 49 h 114"/>
                <a:gd name="T48" fmla="*/ 71 w 71"/>
                <a:gd name="T49" fmla="*/ 49 h 114"/>
                <a:gd name="T50" fmla="*/ 65 w 71"/>
                <a:gd name="T51" fmla="*/ 58 h 114"/>
                <a:gd name="T52" fmla="*/ 53 w 71"/>
                <a:gd name="T53" fmla="*/ 68 h 114"/>
                <a:gd name="T54" fmla="*/ 25 w 71"/>
                <a:gd name="T55" fmla="*/ 90 h 114"/>
                <a:gd name="T56" fmla="*/ 17 w 71"/>
                <a:gd name="T57" fmla="*/ 97 h 114"/>
                <a:gd name="T58" fmla="*/ 19 w 71"/>
                <a:gd name="T59" fmla="*/ 109 h 114"/>
                <a:gd name="T60" fmla="*/ 23 w 71"/>
                <a:gd name="T61" fmla="*/ 111 h 114"/>
                <a:gd name="T62" fmla="*/ 11 w 71"/>
                <a:gd name="T63" fmla="*/ 112 h 114"/>
                <a:gd name="T64" fmla="*/ 15 w 71"/>
                <a:gd name="T65" fmla="*/ 109 h 114"/>
                <a:gd name="T66" fmla="*/ 14 w 71"/>
                <a:gd name="T67" fmla="*/ 105 h 114"/>
                <a:gd name="T68" fmla="*/ 13 w 71"/>
                <a:gd name="T69" fmla="*/ 101 h 114"/>
                <a:gd name="T70" fmla="*/ 14 w 71"/>
                <a:gd name="T71" fmla="*/ 105 h 114"/>
                <a:gd name="T72" fmla="*/ 13 w 71"/>
                <a:gd name="T73" fmla="*/ 95 h 114"/>
                <a:gd name="T74" fmla="*/ 13 w 71"/>
                <a:gd name="T75" fmla="*/ 95 h 114"/>
                <a:gd name="T76" fmla="*/ 14 w 71"/>
                <a:gd name="T77" fmla="*/ 94 h 114"/>
                <a:gd name="T78" fmla="*/ 14 w 71"/>
                <a:gd name="T79" fmla="*/ 94 h 114"/>
                <a:gd name="T80" fmla="*/ 17 w 71"/>
                <a:gd name="T81" fmla="*/ 91 h 114"/>
                <a:gd name="T82" fmla="*/ 58 w 71"/>
                <a:gd name="T83" fmla="*/ 59 h 114"/>
                <a:gd name="T84" fmla="*/ 30 w 71"/>
                <a:gd name="T85" fmla="*/ 81 h 114"/>
                <a:gd name="T86" fmla="*/ 22 w 71"/>
                <a:gd name="T87" fmla="*/ 87 h 114"/>
                <a:gd name="T88" fmla="*/ 22 w 71"/>
                <a:gd name="T89" fmla="*/ 87 h 114"/>
                <a:gd name="T90" fmla="*/ 50 w 71"/>
                <a:gd name="T91" fmla="*/ 65 h 114"/>
                <a:gd name="T92" fmla="*/ 58 w 71"/>
                <a:gd name="T93" fmla="*/ 58 h 114"/>
                <a:gd name="T94" fmla="*/ 64 w 71"/>
                <a:gd name="T95" fmla="*/ 53 h 114"/>
                <a:gd name="T96" fmla="*/ 63 w 71"/>
                <a:gd name="T97" fmla="*/ 54 h 114"/>
                <a:gd name="T98" fmla="*/ 67 w 71"/>
                <a:gd name="T99" fmla="*/ 49 h 114"/>
                <a:gd name="T100" fmla="*/ 66 w 71"/>
                <a:gd name="T101" fmla="*/ 46 h 114"/>
                <a:gd name="T102" fmla="*/ 66 w 71"/>
                <a:gd name="T103" fmla="*/ 46 h 114"/>
                <a:gd name="T104" fmla="*/ 66 w 71"/>
                <a:gd name="T105" fmla="*/ 46 h 114"/>
                <a:gd name="T106" fmla="*/ 65 w 71"/>
                <a:gd name="T107" fmla="*/ 44 h 114"/>
                <a:gd name="T108" fmla="*/ 65 w 71"/>
                <a:gd name="T109" fmla="*/ 44 h 114"/>
                <a:gd name="T110" fmla="*/ 64 w 71"/>
                <a:gd name="T111" fmla="*/ 44 h 114"/>
                <a:gd name="T112" fmla="*/ 36 w 71"/>
                <a:gd name="T113" fmla="*/ 24 h 114"/>
                <a:gd name="T114" fmla="*/ 57 w 71"/>
                <a:gd name="T115" fmla="*/ 38 h 114"/>
                <a:gd name="T116" fmla="*/ 64 w 71"/>
                <a:gd name="T117" fmla="*/ 44 h 114"/>
                <a:gd name="T118" fmla="*/ 6 w 71"/>
                <a:gd name="T119" fmla="*/ 6 h 114"/>
                <a:gd name="T120" fmla="*/ 36 w 71"/>
                <a:gd name="T121" fmla="*/ 24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" h="114">
                  <a:moveTo>
                    <a:pt x="11" y="112"/>
                  </a:moveTo>
                  <a:cubicBezTo>
                    <a:pt x="11" y="112"/>
                    <a:pt x="11" y="112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1" y="111"/>
                    <a:pt x="11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09"/>
                    <a:pt x="10" y="107"/>
                    <a:pt x="10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" y="102"/>
                    <a:pt x="9" y="99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3"/>
                    <a:pt x="10" y="9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2" y="90"/>
                    <a:pt x="13" y="89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8" y="85"/>
                    <a:pt x="22" y="82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36" y="71"/>
                    <a:pt x="48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9" y="53"/>
                    <a:pt x="62" y="50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2" y="47"/>
                    <a:pt x="62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0" y="45"/>
                    <a:pt x="58" y="43"/>
                    <a:pt x="55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9" y="37"/>
                    <a:pt x="41" y="32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18" y="17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12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9"/>
                    <a:pt x="25" y="12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46" y="25"/>
                    <a:pt x="61" y="35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9" y="43"/>
                    <a:pt x="70" y="44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53"/>
                    <a:pt x="68" y="55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1" y="61"/>
                    <a:pt x="57" y="65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76"/>
                    <a:pt x="33" y="84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1" y="93"/>
                    <a:pt x="18" y="96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100"/>
                    <a:pt x="18" y="107"/>
                    <a:pt x="1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1" y="112"/>
                    <a:pt x="11" y="112"/>
                    <a:pt x="11" y="112"/>
                  </a:cubicBezTo>
                  <a:close/>
                  <a:moveTo>
                    <a:pt x="14" y="105"/>
                  </a:moveTo>
                  <a:cubicBezTo>
                    <a:pt x="14" y="107"/>
                    <a:pt x="14" y="108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08"/>
                    <a:pt x="14" y="107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104"/>
                    <a:pt x="13" y="103"/>
                    <a:pt x="13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3"/>
                    <a:pt x="14" y="104"/>
                    <a:pt x="14" y="105"/>
                  </a:cubicBezTo>
                  <a:close/>
                  <a:moveTo>
                    <a:pt x="13" y="96"/>
                  </a:move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6"/>
                  </a:cubicBezTo>
                  <a:close/>
                  <a:moveTo>
                    <a:pt x="14" y="94"/>
                  </a:move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5" y="93"/>
                    <a:pt x="16" y="92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6" y="92"/>
                    <a:pt x="15" y="93"/>
                    <a:pt x="14" y="94"/>
                  </a:cubicBezTo>
                  <a:close/>
                  <a:moveTo>
                    <a:pt x="58" y="59"/>
                  </a:moveTo>
                  <a:cubicBezTo>
                    <a:pt x="50" y="65"/>
                    <a:pt x="39" y="74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7" y="83"/>
                    <a:pt x="24" y="85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30" y="81"/>
                    <a:pt x="41" y="72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3" y="63"/>
                    <a:pt x="56" y="61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59"/>
                    <a:pt x="58" y="59"/>
                    <a:pt x="58" y="59"/>
                  </a:cubicBezTo>
                  <a:close/>
                  <a:moveTo>
                    <a:pt x="64" y="53"/>
                  </a:moveTo>
                  <a:cubicBezTo>
                    <a:pt x="64" y="53"/>
                    <a:pt x="64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5" y="52"/>
                    <a:pt x="66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50"/>
                    <a:pt x="66" y="51"/>
                    <a:pt x="64" y="53"/>
                  </a:cubicBezTo>
                  <a:close/>
                  <a:moveTo>
                    <a:pt x="66" y="46"/>
                  </a:move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5" y="44"/>
                    <a:pt x="65" y="44"/>
                    <a:pt x="65" y="44"/>
                  </a:cubicBezTo>
                  <a:close/>
                  <a:moveTo>
                    <a:pt x="36" y="24"/>
                  </a:moveTo>
                  <a:cubicBezTo>
                    <a:pt x="44" y="29"/>
                    <a:pt x="51" y="34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0" y="40"/>
                    <a:pt x="63" y="42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54" y="33"/>
                    <a:pt x="15" y="11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9"/>
                    <a:pt x="23" y="16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238"/>
            <p:cNvSpPr/>
            <p:nvPr/>
          </p:nvSpPr>
          <p:spPr bwMode="auto">
            <a:xfrm>
              <a:off x="9385301" y="4659313"/>
              <a:ext cx="19050" cy="20638"/>
            </a:xfrm>
            <a:custGeom>
              <a:gdLst>
                <a:gd name="T0" fmla="*/ 0 w 12"/>
                <a:gd name="T1" fmla="*/ 2 h 13"/>
                <a:gd name="T2" fmla="*/ 3 w 12"/>
                <a:gd name="T3" fmla="*/ 0 h 13"/>
                <a:gd name="T4" fmla="*/ 12 w 12"/>
                <a:gd name="T5" fmla="*/ 10 h 13"/>
                <a:gd name="T6" fmla="*/ 9 w 12"/>
                <a:gd name="T7" fmla="*/ 13 h 13"/>
                <a:gd name="T8" fmla="*/ 0 w 12"/>
                <a:gd name="T9" fmla="*/ 2 h 13"/>
                <a:gd name="T10" fmla="*/ 0 w 12"/>
                <a:gd name="T11" fmla="*/ 2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0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239"/>
            <p:cNvSpPr/>
            <p:nvPr/>
          </p:nvSpPr>
          <p:spPr bwMode="auto">
            <a:xfrm>
              <a:off x="9380539" y="4652963"/>
              <a:ext cx="30163" cy="31750"/>
            </a:xfrm>
            <a:custGeom>
              <a:gdLst>
                <a:gd name="T0" fmla="*/ 2 w 19"/>
                <a:gd name="T1" fmla="*/ 8 h 20"/>
                <a:gd name="T2" fmla="*/ 3 w 19"/>
                <a:gd name="T3" fmla="*/ 6 h 20"/>
                <a:gd name="T4" fmla="*/ 4 w 19"/>
                <a:gd name="T5" fmla="*/ 8 h 20"/>
                <a:gd name="T6" fmla="*/ 3 w 19"/>
                <a:gd name="T7" fmla="*/ 6 h 20"/>
                <a:gd name="T8" fmla="*/ 2 w 19"/>
                <a:gd name="T9" fmla="*/ 8 h 20"/>
                <a:gd name="T10" fmla="*/ 0 w 19"/>
                <a:gd name="T11" fmla="*/ 6 h 20"/>
                <a:gd name="T12" fmla="*/ 8 w 19"/>
                <a:gd name="T13" fmla="*/ 0 h 20"/>
                <a:gd name="T14" fmla="*/ 19 w 19"/>
                <a:gd name="T15" fmla="*/ 14 h 20"/>
                <a:gd name="T16" fmla="*/ 12 w 19"/>
                <a:gd name="T17" fmla="*/ 20 h 20"/>
                <a:gd name="T18" fmla="*/ 2 w 19"/>
                <a:gd name="T19" fmla="*/ 8 h 20"/>
                <a:gd name="T20" fmla="*/ 2 w 19"/>
                <a:gd name="T21" fmla="*/ 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2" y="8"/>
                  </a:move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6"/>
                  </a:lnTo>
                  <a:lnTo>
                    <a:pt x="8" y="0"/>
                  </a:lnTo>
                  <a:lnTo>
                    <a:pt x="19" y="14"/>
                  </a:lnTo>
                  <a:lnTo>
                    <a:pt x="12" y="2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240"/>
            <p:cNvSpPr/>
            <p:nvPr/>
          </p:nvSpPr>
          <p:spPr bwMode="auto">
            <a:xfrm>
              <a:off x="9393239" y="4651376"/>
              <a:ext cx="22225" cy="12700"/>
            </a:xfrm>
            <a:custGeom>
              <a:gdLst>
                <a:gd name="T0" fmla="*/ 0 w 14"/>
                <a:gd name="T1" fmla="*/ 5 h 8"/>
                <a:gd name="T2" fmla="*/ 1 w 14"/>
                <a:gd name="T3" fmla="*/ 0 h 8"/>
                <a:gd name="T4" fmla="*/ 14 w 14"/>
                <a:gd name="T5" fmla="*/ 3 h 8"/>
                <a:gd name="T6" fmla="*/ 13 w 14"/>
                <a:gd name="T7" fmla="*/ 8 h 8"/>
                <a:gd name="T8" fmla="*/ 0 w 14"/>
                <a:gd name="T9" fmla="*/ 5 h 8"/>
                <a:gd name="T10" fmla="*/ 0 w 14"/>
                <a:gd name="T11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0" y="5"/>
                  </a:moveTo>
                  <a:lnTo>
                    <a:pt x="1" y="0"/>
                  </a:lnTo>
                  <a:lnTo>
                    <a:pt x="14" y="3"/>
                  </a:lnTo>
                  <a:lnTo>
                    <a:pt x="13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41"/>
            <p:cNvSpPr>
              <a:spLocks noEditPoints="1"/>
            </p:cNvSpPr>
            <p:nvPr/>
          </p:nvSpPr>
          <p:spPr bwMode="auto">
            <a:xfrm>
              <a:off x="9386889" y="4648201"/>
              <a:ext cx="31750" cy="19050"/>
            </a:xfrm>
            <a:custGeom>
              <a:gdLst>
                <a:gd name="T0" fmla="*/ 2 w 20"/>
                <a:gd name="T1" fmla="*/ 9 h 12"/>
                <a:gd name="T2" fmla="*/ 4 w 20"/>
                <a:gd name="T3" fmla="*/ 7 h 12"/>
                <a:gd name="T4" fmla="*/ 6 w 20"/>
                <a:gd name="T5" fmla="*/ 7 h 12"/>
                <a:gd name="T6" fmla="*/ 4 w 20"/>
                <a:gd name="T7" fmla="*/ 7 h 12"/>
                <a:gd name="T8" fmla="*/ 2 w 20"/>
                <a:gd name="T9" fmla="*/ 9 h 12"/>
                <a:gd name="T10" fmla="*/ 0 w 20"/>
                <a:gd name="T11" fmla="*/ 8 h 12"/>
                <a:gd name="T12" fmla="*/ 2 w 20"/>
                <a:gd name="T13" fmla="*/ 0 h 12"/>
                <a:gd name="T14" fmla="*/ 20 w 20"/>
                <a:gd name="T15" fmla="*/ 4 h 12"/>
                <a:gd name="T16" fmla="*/ 18 w 20"/>
                <a:gd name="T17" fmla="*/ 12 h 12"/>
                <a:gd name="T18" fmla="*/ 2 w 20"/>
                <a:gd name="T19" fmla="*/ 9 h 12"/>
                <a:gd name="T20" fmla="*/ 2 w 20"/>
                <a:gd name="T21" fmla="*/ 9 h 12"/>
                <a:gd name="T22" fmla="*/ 15 w 20"/>
                <a:gd name="T23" fmla="*/ 8 h 12"/>
                <a:gd name="T24" fmla="*/ 6 w 20"/>
                <a:gd name="T25" fmla="*/ 4 h 12"/>
                <a:gd name="T26" fmla="*/ 6 w 20"/>
                <a:gd name="T27" fmla="*/ 4 h 12"/>
                <a:gd name="T28" fmla="*/ 15 w 20"/>
                <a:gd name="T29" fmla="*/ 8 h 12"/>
                <a:gd name="T30" fmla="*/ 15 w 20"/>
                <a:gd name="T31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2">
                  <a:moveTo>
                    <a:pt x="2" y="9"/>
                  </a:moveTo>
                  <a:lnTo>
                    <a:pt x="4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8"/>
                  </a:lnTo>
                  <a:lnTo>
                    <a:pt x="2" y="0"/>
                  </a:lnTo>
                  <a:lnTo>
                    <a:pt x="20" y="4"/>
                  </a:lnTo>
                  <a:lnTo>
                    <a:pt x="18" y="12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15" y="8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42"/>
            <p:cNvSpPr/>
            <p:nvPr/>
          </p:nvSpPr>
          <p:spPr bwMode="auto">
            <a:xfrm>
              <a:off x="9177339" y="4394201"/>
              <a:ext cx="103188" cy="171450"/>
            </a:xfrm>
            <a:custGeom>
              <a:gdLst>
                <a:gd name="T0" fmla="*/ 23 w 60"/>
                <a:gd name="T1" fmla="*/ 95 h 99"/>
                <a:gd name="T2" fmla="*/ 8 w 60"/>
                <a:gd name="T3" fmla="*/ 49 h 99"/>
                <a:gd name="T4" fmla="*/ 8 w 60"/>
                <a:gd name="T5" fmla="*/ 49 h 99"/>
                <a:gd name="T6" fmla="*/ 0 w 60"/>
                <a:gd name="T7" fmla="*/ 13 h 99"/>
                <a:gd name="T8" fmla="*/ 0 w 60"/>
                <a:gd name="T9" fmla="*/ 13 h 99"/>
                <a:gd name="T10" fmla="*/ 0 w 60"/>
                <a:gd name="T11" fmla="*/ 12 h 99"/>
                <a:gd name="T12" fmla="*/ 8 w 60"/>
                <a:gd name="T13" fmla="*/ 0 h 99"/>
                <a:gd name="T14" fmla="*/ 11 w 60"/>
                <a:gd name="T15" fmla="*/ 3 h 99"/>
                <a:gd name="T16" fmla="*/ 4 w 60"/>
                <a:gd name="T17" fmla="*/ 13 h 99"/>
                <a:gd name="T18" fmla="*/ 12 w 60"/>
                <a:gd name="T19" fmla="*/ 48 h 99"/>
                <a:gd name="T20" fmla="*/ 12 w 60"/>
                <a:gd name="T21" fmla="*/ 48 h 99"/>
                <a:gd name="T22" fmla="*/ 26 w 60"/>
                <a:gd name="T23" fmla="*/ 93 h 99"/>
                <a:gd name="T24" fmla="*/ 26 w 60"/>
                <a:gd name="T25" fmla="*/ 93 h 99"/>
                <a:gd name="T26" fmla="*/ 29 w 60"/>
                <a:gd name="T27" fmla="*/ 95 h 99"/>
                <a:gd name="T28" fmla="*/ 29 w 60"/>
                <a:gd name="T29" fmla="*/ 95 h 99"/>
                <a:gd name="T30" fmla="*/ 46 w 60"/>
                <a:gd name="T31" fmla="*/ 83 h 99"/>
                <a:gd name="T32" fmla="*/ 46 w 60"/>
                <a:gd name="T33" fmla="*/ 83 h 99"/>
                <a:gd name="T34" fmla="*/ 57 w 60"/>
                <a:gd name="T35" fmla="*/ 71 h 99"/>
                <a:gd name="T36" fmla="*/ 57 w 60"/>
                <a:gd name="T37" fmla="*/ 71 h 99"/>
                <a:gd name="T38" fmla="*/ 57 w 60"/>
                <a:gd name="T39" fmla="*/ 71 h 99"/>
                <a:gd name="T40" fmla="*/ 60 w 60"/>
                <a:gd name="T41" fmla="*/ 73 h 99"/>
                <a:gd name="T42" fmla="*/ 49 w 60"/>
                <a:gd name="T43" fmla="*/ 86 h 99"/>
                <a:gd name="T44" fmla="*/ 49 w 60"/>
                <a:gd name="T45" fmla="*/ 86 h 99"/>
                <a:gd name="T46" fmla="*/ 29 w 60"/>
                <a:gd name="T47" fmla="*/ 99 h 99"/>
                <a:gd name="T48" fmla="*/ 29 w 60"/>
                <a:gd name="T49" fmla="*/ 99 h 99"/>
                <a:gd name="T50" fmla="*/ 28 w 60"/>
                <a:gd name="T51" fmla="*/ 99 h 99"/>
                <a:gd name="T52" fmla="*/ 28 w 60"/>
                <a:gd name="T53" fmla="*/ 99 h 99"/>
                <a:gd name="T54" fmla="*/ 23 w 60"/>
                <a:gd name="T55" fmla="*/ 95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99">
                  <a:moveTo>
                    <a:pt x="23" y="95"/>
                  </a:moveTo>
                  <a:cubicBezTo>
                    <a:pt x="18" y="89"/>
                    <a:pt x="13" y="68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4" y="30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6"/>
                    <a:pt x="8" y="3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67"/>
                    <a:pt x="23" y="88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94"/>
                    <a:pt x="27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5"/>
                    <a:pt x="40" y="89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2" y="77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55" y="80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2" y="92"/>
                    <a:pt x="35" y="98"/>
                    <a:pt x="29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6" y="99"/>
                    <a:pt x="24" y="97"/>
                    <a:pt x="2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43"/>
            <p:cNvSpPr>
              <a:spLocks noEditPoints="1"/>
            </p:cNvSpPr>
            <p:nvPr/>
          </p:nvSpPr>
          <p:spPr bwMode="auto">
            <a:xfrm>
              <a:off x="9172576" y="4391026"/>
              <a:ext cx="114300" cy="179388"/>
            </a:xfrm>
            <a:custGeom>
              <a:gdLst>
                <a:gd name="T0" fmla="*/ 23 w 65"/>
                <a:gd name="T1" fmla="*/ 98 h 103"/>
                <a:gd name="T2" fmla="*/ 23 w 65"/>
                <a:gd name="T3" fmla="*/ 98 h 103"/>
                <a:gd name="T4" fmla="*/ 8 w 65"/>
                <a:gd name="T5" fmla="*/ 52 h 103"/>
                <a:gd name="T6" fmla="*/ 0 w 65"/>
                <a:gd name="T7" fmla="*/ 15 h 103"/>
                <a:gd name="T8" fmla="*/ 0 w 65"/>
                <a:gd name="T9" fmla="*/ 15 h 103"/>
                <a:gd name="T10" fmla="*/ 10 w 65"/>
                <a:gd name="T11" fmla="*/ 0 h 103"/>
                <a:gd name="T12" fmla="*/ 8 w 65"/>
                <a:gd name="T13" fmla="*/ 15 h 103"/>
                <a:gd name="T14" fmla="*/ 16 w 65"/>
                <a:gd name="T15" fmla="*/ 50 h 103"/>
                <a:gd name="T16" fmla="*/ 30 w 65"/>
                <a:gd name="T17" fmla="*/ 94 h 103"/>
                <a:gd name="T18" fmla="*/ 31 w 65"/>
                <a:gd name="T19" fmla="*/ 95 h 103"/>
                <a:gd name="T20" fmla="*/ 31 w 65"/>
                <a:gd name="T21" fmla="*/ 95 h 103"/>
                <a:gd name="T22" fmla="*/ 47 w 65"/>
                <a:gd name="T23" fmla="*/ 84 h 103"/>
                <a:gd name="T24" fmla="*/ 57 w 65"/>
                <a:gd name="T25" fmla="*/ 72 h 103"/>
                <a:gd name="T26" fmla="*/ 57 w 65"/>
                <a:gd name="T27" fmla="*/ 72 h 103"/>
                <a:gd name="T28" fmla="*/ 59 w 65"/>
                <a:gd name="T29" fmla="*/ 73 h 103"/>
                <a:gd name="T30" fmla="*/ 65 w 65"/>
                <a:gd name="T31" fmla="*/ 75 h 103"/>
                <a:gd name="T32" fmla="*/ 52 w 65"/>
                <a:gd name="T33" fmla="*/ 89 h 103"/>
                <a:gd name="T34" fmla="*/ 31 w 65"/>
                <a:gd name="T35" fmla="*/ 103 h 103"/>
                <a:gd name="T36" fmla="*/ 30 w 65"/>
                <a:gd name="T37" fmla="*/ 103 h 103"/>
                <a:gd name="T38" fmla="*/ 32 w 65"/>
                <a:gd name="T39" fmla="*/ 98 h 103"/>
                <a:gd name="T40" fmla="*/ 49 w 65"/>
                <a:gd name="T41" fmla="*/ 86 h 103"/>
                <a:gd name="T42" fmla="*/ 52 w 65"/>
                <a:gd name="T43" fmla="*/ 84 h 103"/>
                <a:gd name="T44" fmla="*/ 49 w 65"/>
                <a:gd name="T45" fmla="*/ 86 h 103"/>
                <a:gd name="T46" fmla="*/ 27 w 65"/>
                <a:gd name="T47" fmla="*/ 97 h 103"/>
                <a:gd name="T48" fmla="*/ 29 w 65"/>
                <a:gd name="T49" fmla="*/ 98 h 103"/>
                <a:gd name="T50" fmla="*/ 26 w 65"/>
                <a:gd name="T51" fmla="*/ 96 h 103"/>
                <a:gd name="T52" fmla="*/ 26 w 65"/>
                <a:gd name="T53" fmla="*/ 96 h 103"/>
                <a:gd name="T54" fmla="*/ 26 w 65"/>
                <a:gd name="T55" fmla="*/ 96 h 103"/>
                <a:gd name="T56" fmla="*/ 52 w 65"/>
                <a:gd name="T57" fmla="*/ 84 h 103"/>
                <a:gd name="T58" fmla="*/ 52 w 65"/>
                <a:gd name="T59" fmla="*/ 83 h 103"/>
                <a:gd name="T60" fmla="*/ 57 w 65"/>
                <a:gd name="T61" fmla="*/ 78 h 103"/>
                <a:gd name="T62" fmla="*/ 56 w 65"/>
                <a:gd name="T63" fmla="*/ 79 h 103"/>
                <a:gd name="T64" fmla="*/ 59 w 65"/>
                <a:gd name="T65" fmla="*/ 76 h 103"/>
                <a:gd name="T66" fmla="*/ 57 w 65"/>
                <a:gd name="T67" fmla="*/ 78 h 103"/>
                <a:gd name="T68" fmla="*/ 10 w 65"/>
                <a:gd name="T69" fmla="*/ 39 h 103"/>
                <a:gd name="T70" fmla="*/ 6 w 65"/>
                <a:gd name="T71" fmla="*/ 22 h 103"/>
                <a:gd name="T72" fmla="*/ 7 w 65"/>
                <a:gd name="T73" fmla="*/ 25 h 103"/>
                <a:gd name="T74" fmla="*/ 4 w 65"/>
                <a:gd name="T75" fmla="*/ 15 h 103"/>
                <a:gd name="T76" fmla="*/ 5 w 65"/>
                <a:gd name="T77" fmla="*/ 17 h 103"/>
                <a:gd name="T78" fmla="*/ 4 w 65"/>
                <a:gd name="T79" fmla="*/ 14 h 103"/>
                <a:gd name="T80" fmla="*/ 4 w 65"/>
                <a:gd name="T81" fmla="*/ 14 h 103"/>
                <a:gd name="T82" fmla="*/ 4 w 65"/>
                <a:gd name="T83" fmla="*/ 14 h 103"/>
                <a:gd name="T84" fmla="*/ 4 w 65"/>
                <a:gd name="T85" fmla="*/ 14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103">
                  <a:moveTo>
                    <a:pt x="30" y="103"/>
                  </a:moveTo>
                  <a:cubicBezTo>
                    <a:pt x="28" y="103"/>
                    <a:pt x="25" y="101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18" y="91"/>
                    <a:pt x="13" y="71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4" y="34"/>
                    <a:pt x="1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20"/>
                    <a:pt x="13" y="34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1" y="69"/>
                    <a:pt x="27" y="90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5"/>
                    <a:pt x="30" y="94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3" y="95"/>
                    <a:pt x="41" y="89"/>
                    <a:pt x="47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52" y="78"/>
                    <a:pt x="57" y="73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3" y="77"/>
                    <a:pt x="59" y="83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6" y="95"/>
                    <a:pt x="39" y="102"/>
                    <a:pt x="31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0" y="103"/>
                    <a:pt x="30" y="103"/>
                    <a:pt x="30" y="103"/>
                  </a:cubicBezTo>
                  <a:close/>
                  <a:moveTo>
                    <a:pt x="49" y="86"/>
                  </a:moveTo>
                  <a:cubicBezTo>
                    <a:pt x="44" y="92"/>
                    <a:pt x="38" y="97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7" y="97"/>
                    <a:pt x="44" y="92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1" y="85"/>
                    <a:pt x="50" y="85"/>
                    <a:pt x="49" y="86"/>
                  </a:cubicBezTo>
                  <a:close/>
                  <a:moveTo>
                    <a:pt x="29" y="98"/>
                  </a:moveTo>
                  <a:cubicBezTo>
                    <a:pt x="28" y="98"/>
                    <a:pt x="28" y="98"/>
                    <a:pt x="27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8" y="98"/>
                    <a:pt x="28" y="98"/>
                    <a:pt x="29" y="98"/>
                  </a:cubicBezTo>
                  <a:close/>
                  <a:moveTo>
                    <a:pt x="25" y="97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5" y="97"/>
                    <a:pt x="25" y="97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4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4"/>
                    <a:pt x="52" y="84"/>
                    <a:pt x="52" y="84"/>
                  </a:cubicBezTo>
                  <a:close/>
                  <a:moveTo>
                    <a:pt x="57" y="78"/>
                  </a:moveTo>
                  <a:cubicBezTo>
                    <a:pt x="57" y="78"/>
                    <a:pt x="57" y="79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8" y="78"/>
                    <a:pt x="58" y="77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8" y="77"/>
                    <a:pt x="57" y="78"/>
                  </a:cubicBezTo>
                  <a:close/>
                  <a:moveTo>
                    <a:pt x="7" y="25"/>
                  </a:moveTo>
                  <a:cubicBezTo>
                    <a:pt x="7" y="29"/>
                    <a:pt x="8" y="34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3"/>
                    <a:pt x="7" y="27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4"/>
                    <a:pt x="7" y="25"/>
                  </a:cubicBezTo>
                  <a:close/>
                  <a:moveTo>
                    <a:pt x="5" y="17"/>
                  </a:moveTo>
                  <a:cubicBezTo>
                    <a:pt x="5" y="16"/>
                    <a:pt x="5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7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4" y="14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244"/>
            <p:cNvSpPr/>
            <p:nvPr/>
          </p:nvSpPr>
          <p:spPr bwMode="auto">
            <a:xfrm>
              <a:off x="9153526" y="4378326"/>
              <a:ext cx="30163" cy="41275"/>
            </a:xfrm>
            <a:custGeom>
              <a:gdLst>
                <a:gd name="T0" fmla="*/ 0 w 19"/>
                <a:gd name="T1" fmla="*/ 16 h 26"/>
                <a:gd name="T2" fmla="*/ 2 w 19"/>
                <a:gd name="T3" fmla="*/ 13 h 26"/>
                <a:gd name="T4" fmla="*/ 15 w 19"/>
                <a:gd name="T5" fmla="*/ 20 h 26"/>
                <a:gd name="T6" fmla="*/ 15 w 19"/>
                <a:gd name="T7" fmla="*/ 0 h 26"/>
                <a:gd name="T8" fmla="*/ 19 w 19"/>
                <a:gd name="T9" fmla="*/ 0 h 26"/>
                <a:gd name="T10" fmla="*/ 19 w 19"/>
                <a:gd name="T11" fmla="*/ 26 h 26"/>
                <a:gd name="T12" fmla="*/ 0 w 19"/>
                <a:gd name="T13" fmla="*/ 16 h 26"/>
                <a:gd name="T14" fmla="*/ 0 w 19"/>
                <a:gd name="T15" fmla="*/ 1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0" y="16"/>
                  </a:moveTo>
                  <a:lnTo>
                    <a:pt x="2" y="13"/>
                  </a:lnTo>
                  <a:lnTo>
                    <a:pt x="15" y="2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2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45"/>
            <p:cNvSpPr>
              <a:spLocks noEditPoints="1"/>
            </p:cNvSpPr>
            <p:nvPr/>
          </p:nvSpPr>
          <p:spPr bwMode="auto">
            <a:xfrm>
              <a:off x="9148764" y="4375151"/>
              <a:ext cx="38100" cy="52388"/>
            </a:xfrm>
            <a:custGeom>
              <a:gdLst>
                <a:gd name="T0" fmla="*/ 2 w 24"/>
                <a:gd name="T1" fmla="*/ 21 h 33"/>
                <a:gd name="T2" fmla="*/ 3 w 24"/>
                <a:gd name="T3" fmla="*/ 18 h 33"/>
                <a:gd name="T4" fmla="*/ 5 w 24"/>
                <a:gd name="T5" fmla="*/ 19 h 33"/>
                <a:gd name="T6" fmla="*/ 3 w 24"/>
                <a:gd name="T7" fmla="*/ 18 h 33"/>
                <a:gd name="T8" fmla="*/ 2 w 24"/>
                <a:gd name="T9" fmla="*/ 21 h 33"/>
                <a:gd name="T10" fmla="*/ 0 w 24"/>
                <a:gd name="T11" fmla="*/ 19 h 33"/>
                <a:gd name="T12" fmla="*/ 4 w 24"/>
                <a:gd name="T13" fmla="*/ 12 h 33"/>
                <a:gd name="T14" fmla="*/ 15 w 24"/>
                <a:gd name="T15" fmla="*/ 18 h 33"/>
                <a:gd name="T16" fmla="*/ 15 w 24"/>
                <a:gd name="T17" fmla="*/ 0 h 33"/>
                <a:gd name="T18" fmla="*/ 24 w 24"/>
                <a:gd name="T19" fmla="*/ 0 h 33"/>
                <a:gd name="T20" fmla="*/ 24 w 24"/>
                <a:gd name="T21" fmla="*/ 33 h 33"/>
                <a:gd name="T22" fmla="*/ 2 w 24"/>
                <a:gd name="T23" fmla="*/ 21 h 33"/>
                <a:gd name="T24" fmla="*/ 2 w 24"/>
                <a:gd name="T25" fmla="*/ 21 h 33"/>
                <a:gd name="T26" fmla="*/ 20 w 24"/>
                <a:gd name="T27" fmla="*/ 25 h 33"/>
                <a:gd name="T28" fmla="*/ 20 w 24"/>
                <a:gd name="T29" fmla="*/ 4 h 33"/>
                <a:gd name="T30" fmla="*/ 20 w 24"/>
                <a:gd name="T31" fmla="*/ 25 h 33"/>
                <a:gd name="T32" fmla="*/ 5 w 24"/>
                <a:gd name="T33" fmla="*/ 18 h 33"/>
                <a:gd name="T34" fmla="*/ 5 w 24"/>
                <a:gd name="T35" fmla="*/ 18 h 33"/>
                <a:gd name="T36" fmla="*/ 20 w 24"/>
                <a:gd name="T37" fmla="*/ 25 h 33"/>
                <a:gd name="T38" fmla="*/ 20 w 24"/>
                <a:gd name="T39" fmla="*/ 25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3">
                  <a:moveTo>
                    <a:pt x="2" y="21"/>
                  </a:moveTo>
                  <a:lnTo>
                    <a:pt x="3" y="18"/>
                  </a:lnTo>
                  <a:lnTo>
                    <a:pt x="5" y="19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15" y="18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4" y="33"/>
                  </a:lnTo>
                  <a:lnTo>
                    <a:pt x="2" y="21"/>
                  </a:lnTo>
                  <a:lnTo>
                    <a:pt x="2" y="21"/>
                  </a:lnTo>
                  <a:close/>
                  <a:moveTo>
                    <a:pt x="20" y="25"/>
                  </a:moveTo>
                  <a:lnTo>
                    <a:pt x="20" y="4"/>
                  </a:lnTo>
                  <a:lnTo>
                    <a:pt x="20" y="25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0" y="25"/>
                  </a:lnTo>
                  <a:lnTo>
                    <a:pt x="2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246"/>
            <p:cNvSpPr>
              <a:spLocks noEditPoints="1"/>
            </p:cNvSpPr>
            <p:nvPr/>
          </p:nvSpPr>
          <p:spPr bwMode="auto">
            <a:xfrm>
              <a:off x="9258301" y="4695826"/>
              <a:ext cx="38100" cy="342900"/>
            </a:xfrm>
            <a:custGeom>
              <a:gdLst>
                <a:gd name="T0" fmla="*/ 0 w 24"/>
                <a:gd name="T1" fmla="*/ 211 h 216"/>
                <a:gd name="T2" fmla="*/ 20 w 24"/>
                <a:gd name="T3" fmla="*/ 211 h 216"/>
                <a:gd name="T4" fmla="*/ 10 w 24"/>
                <a:gd name="T5" fmla="*/ 0 h 216"/>
                <a:gd name="T6" fmla="*/ 14 w 24"/>
                <a:gd name="T7" fmla="*/ 0 h 216"/>
                <a:gd name="T8" fmla="*/ 24 w 24"/>
                <a:gd name="T9" fmla="*/ 216 h 216"/>
                <a:gd name="T10" fmla="*/ 0 w 24"/>
                <a:gd name="T11" fmla="*/ 216 h 216"/>
                <a:gd name="T12" fmla="*/ 0 w 24"/>
                <a:gd name="T13" fmla="*/ 211 h 216"/>
                <a:gd name="T14" fmla="*/ 0 w 24"/>
                <a:gd name="T15" fmla="*/ 211 h 216"/>
                <a:gd name="T16" fmla="*/ 10 w 24"/>
                <a:gd name="T17" fmla="*/ 0 h 216"/>
                <a:gd name="T18" fmla="*/ 10 w 24"/>
                <a:gd name="T19" fmla="*/ 0 h 216"/>
                <a:gd name="T20" fmla="*/ 10 w 24"/>
                <a:gd name="T21" fmla="*/ 0 h 216"/>
                <a:gd name="T22" fmla="*/ 10 w 24"/>
                <a:gd name="T23" fmla="*/ 0 h 216"/>
                <a:gd name="T24" fmla="*/ 10 w 24"/>
                <a:gd name="T25" fmla="*/ 0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16">
                  <a:moveTo>
                    <a:pt x="0" y="211"/>
                  </a:moveTo>
                  <a:lnTo>
                    <a:pt x="20" y="21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216"/>
                  </a:lnTo>
                  <a:lnTo>
                    <a:pt x="0" y="216"/>
                  </a:lnTo>
                  <a:lnTo>
                    <a:pt x="0" y="211"/>
                  </a:lnTo>
                  <a:lnTo>
                    <a:pt x="0" y="211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47"/>
            <p:cNvSpPr>
              <a:spLocks noEditPoints="1"/>
            </p:cNvSpPr>
            <p:nvPr/>
          </p:nvSpPr>
          <p:spPr bwMode="auto">
            <a:xfrm>
              <a:off x="9255126" y="4691063"/>
              <a:ext cx="44450" cy="350838"/>
            </a:xfrm>
            <a:custGeom>
              <a:gdLst>
                <a:gd name="T0" fmla="*/ 0 w 28"/>
                <a:gd name="T1" fmla="*/ 219 h 221"/>
                <a:gd name="T2" fmla="*/ 0 w 28"/>
                <a:gd name="T3" fmla="*/ 214 h 221"/>
                <a:gd name="T4" fmla="*/ 0 w 28"/>
                <a:gd name="T5" fmla="*/ 212 h 221"/>
                <a:gd name="T6" fmla="*/ 20 w 28"/>
                <a:gd name="T7" fmla="*/ 212 h 221"/>
                <a:gd name="T8" fmla="*/ 10 w 28"/>
                <a:gd name="T9" fmla="*/ 0 h 221"/>
                <a:gd name="T10" fmla="*/ 19 w 28"/>
                <a:gd name="T11" fmla="*/ 0 h 221"/>
                <a:gd name="T12" fmla="*/ 28 w 28"/>
                <a:gd name="T13" fmla="*/ 221 h 221"/>
                <a:gd name="T14" fmla="*/ 0 w 28"/>
                <a:gd name="T15" fmla="*/ 221 h 221"/>
                <a:gd name="T16" fmla="*/ 0 w 28"/>
                <a:gd name="T17" fmla="*/ 219 h 221"/>
                <a:gd name="T18" fmla="*/ 0 w 28"/>
                <a:gd name="T19" fmla="*/ 219 h 221"/>
                <a:gd name="T20" fmla="*/ 4 w 28"/>
                <a:gd name="T21" fmla="*/ 216 h 221"/>
                <a:gd name="T22" fmla="*/ 24 w 28"/>
                <a:gd name="T23" fmla="*/ 216 h 221"/>
                <a:gd name="T24" fmla="*/ 15 w 28"/>
                <a:gd name="T25" fmla="*/ 5 h 221"/>
                <a:gd name="T26" fmla="*/ 15 w 28"/>
                <a:gd name="T27" fmla="*/ 5 h 221"/>
                <a:gd name="T28" fmla="*/ 24 w 28"/>
                <a:gd name="T29" fmla="*/ 216 h 221"/>
                <a:gd name="T30" fmla="*/ 4 w 28"/>
                <a:gd name="T31" fmla="*/ 216 h 221"/>
                <a:gd name="T32" fmla="*/ 4 w 28"/>
                <a:gd name="T33" fmla="*/ 216 h 221"/>
                <a:gd name="T34" fmla="*/ 4 w 28"/>
                <a:gd name="T35" fmla="*/ 216 h 2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21">
                  <a:moveTo>
                    <a:pt x="0" y="219"/>
                  </a:moveTo>
                  <a:lnTo>
                    <a:pt x="0" y="214"/>
                  </a:lnTo>
                  <a:lnTo>
                    <a:pt x="0" y="212"/>
                  </a:lnTo>
                  <a:lnTo>
                    <a:pt x="20" y="212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8" y="221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0" y="219"/>
                  </a:lnTo>
                  <a:close/>
                  <a:moveTo>
                    <a:pt x="4" y="216"/>
                  </a:moveTo>
                  <a:lnTo>
                    <a:pt x="24" y="21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4" y="216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48"/>
            <p:cNvSpPr/>
            <p:nvPr/>
          </p:nvSpPr>
          <p:spPr bwMode="auto">
            <a:xfrm>
              <a:off x="9312276" y="4705351"/>
              <a:ext cx="60325" cy="333375"/>
            </a:xfrm>
            <a:custGeom>
              <a:gdLst>
                <a:gd name="T0" fmla="*/ 13 w 38"/>
                <a:gd name="T1" fmla="*/ 210 h 210"/>
                <a:gd name="T2" fmla="*/ 0 w 38"/>
                <a:gd name="T3" fmla="*/ 0 h 210"/>
                <a:gd name="T4" fmla="*/ 4 w 38"/>
                <a:gd name="T5" fmla="*/ 0 h 210"/>
                <a:gd name="T6" fmla="*/ 18 w 38"/>
                <a:gd name="T7" fmla="*/ 205 h 210"/>
                <a:gd name="T8" fmla="*/ 38 w 38"/>
                <a:gd name="T9" fmla="*/ 205 h 210"/>
                <a:gd name="T10" fmla="*/ 38 w 38"/>
                <a:gd name="T11" fmla="*/ 210 h 210"/>
                <a:gd name="T12" fmla="*/ 13 w 38"/>
                <a:gd name="T13" fmla="*/ 210 h 210"/>
                <a:gd name="T14" fmla="*/ 13 w 38"/>
                <a:gd name="T15" fmla="*/ 210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10">
                  <a:moveTo>
                    <a:pt x="13" y="21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8" y="205"/>
                  </a:lnTo>
                  <a:lnTo>
                    <a:pt x="38" y="205"/>
                  </a:lnTo>
                  <a:lnTo>
                    <a:pt x="38" y="210"/>
                  </a:lnTo>
                  <a:lnTo>
                    <a:pt x="13" y="210"/>
                  </a:lnTo>
                  <a:lnTo>
                    <a:pt x="1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49"/>
            <p:cNvSpPr>
              <a:spLocks noEditPoints="1"/>
            </p:cNvSpPr>
            <p:nvPr/>
          </p:nvSpPr>
          <p:spPr bwMode="auto">
            <a:xfrm>
              <a:off x="9309101" y="4702176"/>
              <a:ext cx="68263" cy="339725"/>
            </a:xfrm>
            <a:custGeom>
              <a:gdLst>
                <a:gd name="T0" fmla="*/ 15 w 43"/>
                <a:gd name="T1" fmla="*/ 214 h 214"/>
                <a:gd name="T2" fmla="*/ 15 w 43"/>
                <a:gd name="T3" fmla="*/ 212 h 214"/>
                <a:gd name="T4" fmla="*/ 17 w 43"/>
                <a:gd name="T5" fmla="*/ 211 h 214"/>
                <a:gd name="T6" fmla="*/ 15 w 43"/>
                <a:gd name="T7" fmla="*/ 212 h 214"/>
                <a:gd name="T8" fmla="*/ 15 w 43"/>
                <a:gd name="T9" fmla="*/ 214 h 214"/>
                <a:gd name="T10" fmla="*/ 13 w 43"/>
                <a:gd name="T11" fmla="*/ 214 h 214"/>
                <a:gd name="T12" fmla="*/ 0 w 43"/>
                <a:gd name="T13" fmla="*/ 0 h 214"/>
                <a:gd name="T14" fmla="*/ 9 w 43"/>
                <a:gd name="T15" fmla="*/ 0 h 214"/>
                <a:gd name="T16" fmla="*/ 22 w 43"/>
                <a:gd name="T17" fmla="*/ 205 h 214"/>
                <a:gd name="T18" fmla="*/ 43 w 43"/>
                <a:gd name="T19" fmla="*/ 205 h 214"/>
                <a:gd name="T20" fmla="*/ 43 w 43"/>
                <a:gd name="T21" fmla="*/ 214 h 214"/>
                <a:gd name="T22" fmla="*/ 15 w 43"/>
                <a:gd name="T23" fmla="*/ 214 h 214"/>
                <a:gd name="T24" fmla="*/ 15 w 43"/>
                <a:gd name="T25" fmla="*/ 214 h 214"/>
                <a:gd name="T26" fmla="*/ 38 w 43"/>
                <a:gd name="T27" fmla="*/ 209 h 214"/>
                <a:gd name="T28" fmla="*/ 17 w 43"/>
                <a:gd name="T29" fmla="*/ 209 h 214"/>
                <a:gd name="T30" fmla="*/ 17 w 43"/>
                <a:gd name="T31" fmla="*/ 209 h 214"/>
                <a:gd name="T32" fmla="*/ 38 w 43"/>
                <a:gd name="T33" fmla="*/ 209 h 214"/>
                <a:gd name="T34" fmla="*/ 38 w 43"/>
                <a:gd name="T35" fmla="*/ 209 h 214"/>
                <a:gd name="T36" fmla="*/ 4 w 43"/>
                <a:gd name="T37" fmla="*/ 4 h 214"/>
                <a:gd name="T38" fmla="*/ 9 w 43"/>
                <a:gd name="T39" fmla="*/ 76 h 214"/>
                <a:gd name="T40" fmla="*/ 4 w 43"/>
                <a:gd name="T41" fmla="*/ 4 h 214"/>
                <a:gd name="T42" fmla="*/ 4 w 43"/>
                <a:gd name="T43" fmla="*/ 4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214">
                  <a:moveTo>
                    <a:pt x="15" y="214"/>
                  </a:moveTo>
                  <a:lnTo>
                    <a:pt x="15" y="212"/>
                  </a:lnTo>
                  <a:lnTo>
                    <a:pt x="17" y="211"/>
                  </a:lnTo>
                  <a:lnTo>
                    <a:pt x="15" y="212"/>
                  </a:lnTo>
                  <a:lnTo>
                    <a:pt x="15" y="214"/>
                  </a:lnTo>
                  <a:lnTo>
                    <a:pt x="13" y="2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2" y="205"/>
                  </a:lnTo>
                  <a:lnTo>
                    <a:pt x="43" y="205"/>
                  </a:lnTo>
                  <a:lnTo>
                    <a:pt x="43" y="214"/>
                  </a:lnTo>
                  <a:lnTo>
                    <a:pt x="15" y="214"/>
                  </a:lnTo>
                  <a:lnTo>
                    <a:pt x="15" y="214"/>
                  </a:lnTo>
                  <a:close/>
                  <a:moveTo>
                    <a:pt x="38" y="209"/>
                  </a:moveTo>
                  <a:lnTo>
                    <a:pt x="17" y="209"/>
                  </a:lnTo>
                  <a:lnTo>
                    <a:pt x="17" y="209"/>
                  </a:lnTo>
                  <a:lnTo>
                    <a:pt x="38" y="209"/>
                  </a:lnTo>
                  <a:lnTo>
                    <a:pt x="38" y="209"/>
                  </a:lnTo>
                  <a:close/>
                  <a:moveTo>
                    <a:pt x="4" y="4"/>
                  </a:moveTo>
                  <a:lnTo>
                    <a:pt x="9" y="76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031490" y="3258185"/>
            <a:ext cx="700341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spc="3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1.</a:t>
            </a:r>
            <a:r>
              <a:rPr lang="zh-CN" altLang="en-US" sz="8000" b="1" spc="300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职业兴趣</a:t>
            </a:r>
          </a:p>
        </p:txBody>
      </p:sp>
      <p:sp>
        <p:nvSpPr>
          <p:cNvPr id="57" name="任意多边形 56"/>
          <p:cNvSpPr/>
          <p:nvPr/>
        </p:nvSpPr>
        <p:spPr>
          <a:xfrm flipH="1">
            <a:off x="9343390" y="819624"/>
            <a:ext cx="1354911" cy="591052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"/>
            <a:tile tx="0" ty="0" sx="75000" sy="80000" flip="none" algn="ctr"/>
          </a:blip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10280768" y="951866"/>
            <a:ext cx="1034600" cy="475413"/>
          </a:xfrm>
          <a:custGeom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Freeform 26"/>
          <p:cNvSpPr>
            <a:spLocks noEditPoints="1"/>
          </p:cNvSpPr>
          <p:nvPr/>
        </p:nvSpPr>
        <p:spPr bwMode="auto">
          <a:xfrm rot="21063612">
            <a:off x="800906" y="1268691"/>
            <a:ext cx="1058724" cy="517289"/>
          </a:xfrm>
          <a:custGeom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1F4E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任意多边形 76"/>
          <p:cNvSpPr/>
          <p:nvPr/>
        </p:nvSpPr>
        <p:spPr>
          <a:xfrm>
            <a:off x="2995366" y="3073369"/>
            <a:ext cx="5662863" cy="32085"/>
          </a:xfrm>
          <a:custGeom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2995365" y="4548358"/>
            <a:ext cx="5662863" cy="32085"/>
          </a:xfrm>
          <a:custGeom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Freeform 30"/>
          <p:cNvSpPr>
            <a:spLocks noEditPoints="1"/>
          </p:cNvSpPr>
          <p:nvPr/>
        </p:nvSpPr>
        <p:spPr bwMode="auto">
          <a:xfrm>
            <a:off x="3403483" y="2906902"/>
            <a:ext cx="356162" cy="344819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椭圆 31"/>
          <p:cNvSpPr/>
          <p:nvPr/>
        </p:nvSpPr>
        <p:spPr>
          <a:xfrm rot="17473012">
            <a:off x="3852392" y="3055163"/>
            <a:ext cx="4658054" cy="4611605"/>
          </a:xfrm>
          <a:custGeom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738891" y="2744880"/>
            <a:ext cx="1028939" cy="1001131"/>
            <a:chOff x="4050939" y="2325866"/>
            <a:chExt cx="1165495" cy="1133997"/>
          </a:xfrm>
        </p:grpSpPr>
        <p:sp>
          <p:nvSpPr>
            <p:cNvPr id="8" name="Freeform 86"/>
            <p:cNvSpPr>
              <a:spLocks noEditPoints="1"/>
            </p:cNvSpPr>
            <p:nvPr/>
          </p:nvSpPr>
          <p:spPr bwMode="auto">
            <a:xfrm>
              <a:off x="4050939" y="2325866"/>
              <a:ext cx="1165495" cy="1133997"/>
            </a:xfrm>
            <a:custGeom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1F4E7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4459072">
              <a:off x="4463875" y="2367052"/>
              <a:ext cx="383587" cy="1087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11187" y="5293912"/>
            <a:ext cx="5286831" cy="2358745"/>
            <a:chOff x="2759644" y="5032655"/>
            <a:chExt cx="5286831" cy="2358745"/>
          </a:xfrm>
        </p:grpSpPr>
        <p:sp>
          <p:nvSpPr>
            <p:cNvPr id="24" name="矩形 23"/>
            <p:cNvSpPr/>
            <p:nvPr/>
          </p:nvSpPr>
          <p:spPr>
            <a:xfrm>
              <a:off x="3059990" y="5181688"/>
              <a:ext cx="4966410" cy="220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flipV="1">
              <a:off x="2759644" y="5032655"/>
              <a:ext cx="738352" cy="225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451656" flipV="1">
              <a:off x="7732787" y="5143414"/>
              <a:ext cx="313688" cy="111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11282" y="3758838"/>
            <a:ext cx="1432441" cy="2612403"/>
            <a:chOff x="4252914" y="314326"/>
            <a:chExt cx="441325" cy="804863"/>
          </a:xfrm>
          <a:solidFill>
            <a:srgbClr val="1F4E79"/>
          </a:solidFill>
        </p:grpSpPr>
        <p:sp>
          <p:nvSpPr>
            <p:cNvPr id="31" name="Freeform 3486"/>
            <p:cNvSpPr>
              <a:spLocks noEditPoints="1"/>
            </p:cNvSpPr>
            <p:nvPr/>
          </p:nvSpPr>
          <p:spPr bwMode="auto">
            <a:xfrm>
              <a:off x="4300539" y="398464"/>
              <a:ext cx="203200" cy="220663"/>
            </a:xfrm>
            <a:custGeom>
              <a:gdLst>
                <a:gd name="T0" fmla="*/ 0 w 117"/>
                <a:gd name="T1" fmla="*/ 63 h 127"/>
                <a:gd name="T2" fmla="*/ 59 w 117"/>
                <a:gd name="T3" fmla="*/ 0 h 127"/>
                <a:gd name="T4" fmla="*/ 59 w 117"/>
                <a:gd name="T5" fmla="*/ 0 h 127"/>
                <a:gd name="T6" fmla="*/ 117 w 117"/>
                <a:gd name="T7" fmla="*/ 63 h 127"/>
                <a:gd name="T8" fmla="*/ 117 w 117"/>
                <a:gd name="T9" fmla="*/ 63 h 127"/>
                <a:gd name="T10" fmla="*/ 59 w 117"/>
                <a:gd name="T11" fmla="*/ 127 h 127"/>
                <a:gd name="T12" fmla="*/ 59 w 117"/>
                <a:gd name="T13" fmla="*/ 127 h 127"/>
                <a:gd name="T14" fmla="*/ 0 w 117"/>
                <a:gd name="T15" fmla="*/ 63 h 127"/>
                <a:gd name="T16" fmla="*/ 4 w 117"/>
                <a:gd name="T17" fmla="*/ 63 h 127"/>
                <a:gd name="T18" fmla="*/ 59 w 117"/>
                <a:gd name="T19" fmla="*/ 123 h 127"/>
                <a:gd name="T20" fmla="*/ 59 w 117"/>
                <a:gd name="T21" fmla="*/ 123 h 127"/>
                <a:gd name="T22" fmla="*/ 113 w 117"/>
                <a:gd name="T23" fmla="*/ 63 h 127"/>
                <a:gd name="T24" fmla="*/ 113 w 117"/>
                <a:gd name="T25" fmla="*/ 63 h 127"/>
                <a:gd name="T26" fmla="*/ 59 w 117"/>
                <a:gd name="T27" fmla="*/ 4 h 127"/>
                <a:gd name="T28" fmla="*/ 59 w 117"/>
                <a:gd name="T29" fmla="*/ 4 h 127"/>
                <a:gd name="T30" fmla="*/ 4 w 117"/>
                <a:gd name="T31" fmla="*/ 63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7">
                  <a:moveTo>
                    <a:pt x="0" y="63"/>
                  </a:moveTo>
                  <a:cubicBezTo>
                    <a:pt x="0" y="28"/>
                    <a:pt x="26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1" y="0"/>
                    <a:pt x="117" y="28"/>
                    <a:pt x="117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7" y="98"/>
                    <a:pt x="91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26" y="127"/>
                    <a:pt x="0" y="98"/>
                    <a:pt x="0" y="63"/>
                  </a:cubicBezTo>
                  <a:close/>
                  <a:moveTo>
                    <a:pt x="4" y="63"/>
                  </a:moveTo>
                  <a:cubicBezTo>
                    <a:pt x="4" y="96"/>
                    <a:pt x="2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89" y="123"/>
                    <a:pt x="113" y="96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30"/>
                    <a:pt x="8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30"/>
                    <a:pt x="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87"/>
            <p:cNvSpPr>
              <a:spLocks noEditPoints="1"/>
            </p:cNvSpPr>
            <p:nvPr/>
          </p:nvSpPr>
          <p:spPr bwMode="auto">
            <a:xfrm>
              <a:off x="4295777" y="395289"/>
              <a:ext cx="211138" cy="228600"/>
            </a:xfrm>
            <a:custGeom>
              <a:gdLst>
                <a:gd name="T0" fmla="*/ 0 w 121"/>
                <a:gd name="T1" fmla="*/ 65 h 131"/>
                <a:gd name="T2" fmla="*/ 61 w 121"/>
                <a:gd name="T3" fmla="*/ 0 h 131"/>
                <a:gd name="T4" fmla="*/ 61 w 121"/>
                <a:gd name="T5" fmla="*/ 0 h 131"/>
                <a:gd name="T6" fmla="*/ 121 w 121"/>
                <a:gd name="T7" fmla="*/ 65 h 131"/>
                <a:gd name="T8" fmla="*/ 121 w 121"/>
                <a:gd name="T9" fmla="*/ 65 h 131"/>
                <a:gd name="T10" fmla="*/ 61 w 121"/>
                <a:gd name="T11" fmla="*/ 131 h 131"/>
                <a:gd name="T12" fmla="*/ 61 w 121"/>
                <a:gd name="T13" fmla="*/ 131 h 131"/>
                <a:gd name="T14" fmla="*/ 0 w 121"/>
                <a:gd name="T15" fmla="*/ 65 h 131"/>
                <a:gd name="T16" fmla="*/ 61 w 121"/>
                <a:gd name="T17" fmla="*/ 127 h 131"/>
                <a:gd name="T18" fmla="*/ 102 w 121"/>
                <a:gd name="T19" fmla="*/ 107 h 131"/>
                <a:gd name="T20" fmla="*/ 102 w 121"/>
                <a:gd name="T21" fmla="*/ 107 h 131"/>
                <a:gd name="T22" fmla="*/ 61 w 121"/>
                <a:gd name="T23" fmla="*/ 127 h 131"/>
                <a:gd name="T24" fmla="*/ 61 w 121"/>
                <a:gd name="T25" fmla="*/ 127 h 131"/>
                <a:gd name="T26" fmla="*/ 19 w 121"/>
                <a:gd name="T27" fmla="*/ 107 h 131"/>
                <a:gd name="T28" fmla="*/ 19 w 121"/>
                <a:gd name="T29" fmla="*/ 107 h 131"/>
                <a:gd name="T30" fmla="*/ 61 w 121"/>
                <a:gd name="T31" fmla="*/ 127 h 131"/>
                <a:gd name="T32" fmla="*/ 61 w 121"/>
                <a:gd name="T33" fmla="*/ 123 h 131"/>
                <a:gd name="T34" fmla="*/ 113 w 121"/>
                <a:gd name="T35" fmla="*/ 65 h 131"/>
                <a:gd name="T36" fmla="*/ 113 w 121"/>
                <a:gd name="T37" fmla="*/ 65 h 131"/>
                <a:gd name="T38" fmla="*/ 61 w 121"/>
                <a:gd name="T39" fmla="*/ 8 h 131"/>
                <a:gd name="T40" fmla="*/ 61 w 121"/>
                <a:gd name="T41" fmla="*/ 8 h 131"/>
                <a:gd name="T42" fmla="*/ 8 w 121"/>
                <a:gd name="T43" fmla="*/ 65 h 131"/>
                <a:gd name="T44" fmla="*/ 8 w 121"/>
                <a:gd name="T45" fmla="*/ 65 h 131"/>
                <a:gd name="T46" fmla="*/ 61 w 121"/>
                <a:gd name="T47" fmla="*/ 123 h 131"/>
                <a:gd name="T48" fmla="*/ 103 w 121"/>
                <a:gd name="T49" fmla="*/ 25 h 131"/>
                <a:gd name="T50" fmla="*/ 61 w 121"/>
                <a:gd name="T51" fmla="*/ 4 h 131"/>
                <a:gd name="T52" fmla="*/ 61 w 121"/>
                <a:gd name="T53" fmla="*/ 4 h 131"/>
                <a:gd name="T54" fmla="*/ 103 w 121"/>
                <a:gd name="T55" fmla="*/ 25 h 131"/>
                <a:gd name="T56" fmla="*/ 19 w 121"/>
                <a:gd name="T57" fmla="*/ 23 h 131"/>
                <a:gd name="T58" fmla="*/ 61 w 121"/>
                <a:gd name="T59" fmla="*/ 4 h 131"/>
                <a:gd name="T60" fmla="*/ 61 w 121"/>
                <a:gd name="T61" fmla="*/ 4 h 131"/>
                <a:gd name="T62" fmla="*/ 19 w 121"/>
                <a:gd name="T63" fmla="*/ 23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31">
                  <a:moveTo>
                    <a:pt x="0" y="65"/>
                  </a:moveTo>
                  <a:cubicBezTo>
                    <a:pt x="0" y="29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1" y="29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101"/>
                    <a:pt x="95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27" y="131"/>
                    <a:pt x="0" y="101"/>
                    <a:pt x="0" y="65"/>
                  </a:cubicBezTo>
                  <a:close/>
                  <a:moveTo>
                    <a:pt x="61" y="127"/>
                  </a:moveTo>
                  <a:cubicBezTo>
                    <a:pt x="77" y="127"/>
                    <a:pt x="92" y="119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92" y="119"/>
                    <a:pt x="77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44" y="127"/>
                    <a:pt x="29" y="119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9" y="119"/>
                    <a:pt x="44" y="127"/>
                    <a:pt x="61" y="127"/>
                  </a:cubicBezTo>
                  <a:close/>
                  <a:moveTo>
                    <a:pt x="61" y="123"/>
                  </a:moveTo>
                  <a:cubicBezTo>
                    <a:pt x="90" y="123"/>
                    <a:pt x="113" y="97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33"/>
                    <a:pt x="9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3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97"/>
                    <a:pt x="32" y="123"/>
                    <a:pt x="61" y="123"/>
                  </a:cubicBezTo>
                  <a:close/>
                  <a:moveTo>
                    <a:pt x="103" y="25"/>
                  </a:moveTo>
                  <a:cubicBezTo>
                    <a:pt x="93" y="12"/>
                    <a:pt x="78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78" y="4"/>
                    <a:pt x="93" y="12"/>
                    <a:pt x="103" y="25"/>
                  </a:cubicBezTo>
                  <a:close/>
                  <a:moveTo>
                    <a:pt x="19" y="23"/>
                  </a:moveTo>
                  <a:cubicBezTo>
                    <a:pt x="30" y="11"/>
                    <a:pt x="44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44" y="4"/>
                    <a:pt x="30" y="11"/>
                    <a:pt x="1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88"/>
            <p:cNvSpPr/>
            <p:nvPr/>
          </p:nvSpPr>
          <p:spPr bwMode="auto">
            <a:xfrm>
              <a:off x="4365627" y="452439"/>
              <a:ext cx="7938" cy="7938"/>
            </a:xfrm>
            <a:custGeom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5 w 5"/>
                <a:gd name="T7" fmla="*/ 5 h 5"/>
                <a:gd name="T8" fmla="*/ 0 w 5"/>
                <a:gd name="T9" fmla="*/ 5 h 5"/>
                <a:gd name="T10" fmla="*/ 0 w 5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89"/>
            <p:cNvSpPr/>
            <p:nvPr/>
          </p:nvSpPr>
          <p:spPr bwMode="auto">
            <a:xfrm>
              <a:off x="4362452" y="449264"/>
              <a:ext cx="14288" cy="14288"/>
            </a:xfrm>
            <a:custGeom>
              <a:gdLst>
                <a:gd name="T0" fmla="*/ 7 w 9"/>
                <a:gd name="T1" fmla="*/ 9 h 9"/>
                <a:gd name="T2" fmla="*/ 2 w 9"/>
                <a:gd name="T3" fmla="*/ 9 h 9"/>
                <a:gd name="T4" fmla="*/ 2 w 9"/>
                <a:gd name="T5" fmla="*/ 7 h 9"/>
                <a:gd name="T6" fmla="*/ 5 w 9"/>
                <a:gd name="T7" fmla="*/ 7 h 9"/>
                <a:gd name="T8" fmla="*/ 2 w 9"/>
                <a:gd name="T9" fmla="*/ 7 h 9"/>
                <a:gd name="T10" fmla="*/ 2 w 9"/>
                <a:gd name="T11" fmla="*/ 9 h 9"/>
                <a:gd name="T12" fmla="*/ 0 w 9"/>
                <a:gd name="T13" fmla="*/ 9 h 9"/>
                <a:gd name="T14" fmla="*/ 0 w 9"/>
                <a:gd name="T15" fmla="*/ 0 h 9"/>
                <a:gd name="T16" fmla="*/ 9 w 9"/>
                <a:gd name="T17" fmla="*/ 0 h 9"/>
                <a:gd name="T18" fmla="*/ 9 w 9"/>
                <a:gd name="T19" fmla="*/ 9 h 9"/>
                <a:gd name="T20" fmla="*/ 7 w 9"/>
                <a:gd name="T21" fmla="*/ 9 h 9"/>
                <a:gd name="T22" fmla="*/ 7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90"/>
            <p:cNvSpPr/>
            <p:nvPr/>
          </p:nvSpPr>
          <p:spPr bwMode="auto">
            <a:xfrm>
              <a:off x="4467227" y="461964"/>
              <a:ext cx="4763" cy="6350"/>
            </a:xfrm>
            <a:custGeom>
              <a:gdLst>
                <a:gd name="T0" fmla="*/ 0 w 3"/>
                <a:gd name="T1" fmla="*/ 4 h 4"/>
                <a:gd name="T2" fmla="*/ 0 w 3"/>
                <a:gd name="T3" fmla="*/ 0 h 4"/>
                <a:gd name="T4" fmla="*/ 3 w 3"/>
                <a:gd name="T5" fmla="*/ 0 h 4"/>
                <a:gd name="T6" fmla="*/ 3 w 3"/>
                <a:gd name="T7" fmla="*/ 4 h 4"/>
                <a:gd name="T8" fmla="*/ 0 w 3"/>
                <a:gd name="T9" fmla="*/ 4 h 4"/>
                <a:gd name="T10" fmla="*/ 0 w 3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91"/>
            <p:cNvSpPr/>
            <p:nvPr/>
          </p:nvSpPr>
          <p:spPr bwMode="auto">
            <a:xfrm>
              <a:off x="4464052" y="457201"/>
              <a:ext cx="11113" cy="14288"/>
            </a:xfrm>
            <a:custGeom>
              <a:gdLst>
                <a:gd name="T0" fmla="*/ 5 w 7"/>
                <a:gd name="T1" fmla="*/ 9 h 9"/>
                <a:gd name="T2" fmla="*/ 2 w 7"/>
                <a:gd name="T3" fmla="*/ 9 h 9"/>
                <a:gd name="T4" fmla="*/ 2 w 7"/>
                <a:gd name="T5" fmla="*/ 7 h 9"/>
                <a:gd name="T6" fmla="*/ 4 w 7"/>
                <a:gd name="T7" fmla="*/ 7 h 9"/>
                <a:gd name="T8" fmla="*/ 2 w 7"/>
                <a:gd name="T9" fmla="*/ 7 h 9"/>
                <a:gd name="T10" fmla="*/ 2 w 7"/>
                <a:gd name="T11" fmla="*/ 9 h 9"/>
                <a:gd name="T12" fmla="*/ 0 w 7"/>
                <a:gd name="T13" fmla="*/ 9 h 9"/>
                <a:gd name="T14" fmla="*/ 0 w 7"/>
                <a:gd name="T15" fmla="*/ 0 h 9"/>
                <a:gd name="T16" fmla="*/ 2 w 7"/>
                <a:gd name="T17" fmla="*/ 0 h 9"/>
                <a:gd name="T18" fmla="*/ 7 w 7"/>
                <a:gd name="T19" fmla="*/ 0 h 9"/>
                <a:gd name="T20" fmla="*/ 7 w 7"/>
                <a:gd name="T21" fmla="*/ 9 h 9"/>
                <a:gd name="T22" fmla="*/ 5 w 7"/>
                <a:gd name="T23" fmla="*/ 9 h 9"/>
                <a:gd name="T24" fmla="*/ 5 w 7"/>
                <a:gd name="T2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9">
                  <a:moveTo>
                    <a:pt x="5" y="9"/>
                  </a:move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92"/>
            <p:cNvSpPr/>
            <p:nvPr/>
          </p:nvSpPr>
          <p:spPr bwMode="auto">
            <a:xfrm>
              <a:off x="4298952" y="319089"/>
              <a:ext cx="280988" cy="128588"/>
            </a:xfrm>
            <a:custGeom>
              <a:gdLst>
                <a:gd name="T0" fmla="*/ 105 w 162"/>
                <a:gd name="T1" fmla="*/ 71 h 74"/>
                <a:gd name="T2" fmla="*/ 152 w 162"/>
                <a:gd name="T3" fmla="*/ 57 h 74"/>
                <a:gd name="T4" fmla="*/ 123 w 162"/>
                <a:gd name="T5" fmla="*/ 38 h 74"/>
                <a:gd name="T6" fmla="*/ 123 w 162"/>
                <a:gd name="T7" fmla="*/ 38 h 74"/>
                <a:gd name="T8" fmla="*/ 84 w 162"/>
                <a:gd name="T9" fmla="*/ 8 h 74"/>
                <a:gd name="T10" fmla="*/ 84 w 162"/>
                <a:gd name="T11" fmla="*/ 8 h 74"/>
                <a:gd name="T12" fmla="*/ 75 w 162"/>
                <a:gd name="T13" fmla="*/ 4 h 74"/>
                <a:gd name="T14" fmla="*/ 75 w 162"/>
                <a:gd name="T15" fmla="*/ 4 h 74"/>
                <a:gd name="T16" fmla="*/ 70 w 162"/>
                <a:gd name="T17" fmla="*/ 5 h 74"/>
                <a:gd name="T18" fmla="*/ 70 w 162"/>
                <a:gd name="T19" fmla="*/ 5 h 74"/>
                <a:gd name="T20" fmla="*/ 68 w 162"/>
                <a:gd name="T21" fmla="*/ 6 h 74"/>
                <a:gd name="T22" fmla="*/ 68 w 162"/>
                <a:gd name="T23" fmla="*/ 6 h 74"/>
                <a:gd name="T24" fmla="*/ 68 w 162"/>
                <a:gd name="T25" fmla="*/ 6 h 74"/>
                <a:gd name="T26" fmla="*/ 7 w 162"/>
                <a:gd name="T27" fmla="*/ 29 h 74"/>
                <a:gd name="T28" fmla="*/ 30 w 162"/>
                <a:gd name="T29" fmla="*/ 56 h 74"/>
                <a:gd name="T30" fmla="*/ 30 w 162"/>
                <a:gd name="T31" fmla="*/ 56 h 74"/>
                <a:gd name="T32" fmla="*/ 27 w 162"/>
                <a:gd name="T33" fmla="*/ 59 h 74"/>
                <a:gd name="T34" fmla="*/ 0 w 162"/>
                <a:gd name="T35" fmla="*/ 28 h 74"/>
                <a:gd name="T36" fmla="*/ 66 w 162"/>
                <a:gd name="T37" fmla="*/ 3 h 74"/>
                <a:gd name="T38" fmla="*/ 75 w 162"/>
                <a:gd name="T39" fmla="*/ 0 h 74"/>
                <a:gd name="T40" fmla="*/ 75 w 162"/>
                <a:gd name="T41" fmla="*/ 0 h 74"/>
                <a:gd name="T42" fmla="*/ 87 w 162"/>
                <a:gd name="T43" fmla="*/ 6 h 74"/>
                <a:gd name="T44" fmla="*/ 87 w 162"/>
                <a:gd name="T45" fmla="*/ 6 h 74"/>
                <a:gd name="T46" fmla="*/ 125 w 162"/>
                <a:gd name="T47" fmla="*/ 34 h 74"/>
                <a:gd name="T48" fmla="*/ 125 w 162"/>
                <a:gd name="T49" fmla="*/ 34 h 74"/>
                <a:gd name="T50" fmla="*/ 158 w 162"/>
                <a:gd name="T51" fmla="*/ 56 h 74"/>
                <a:gd name="T52" fmla="*/ 158 w 162"/>
                <a:gd name="T53" fmla="*/ 56 h 74"/>
                <a:gd name="T54" fmla="*/ 162 w 162"/>
                <a:gd name="T55" fmla="*/ 58 h 74"/>
                <a:gd name="T56" fmla="*/ 106 w 162"/>
                <a:gd name="T57" fmla="*/ 74 h 74"/>
                <a:gd name="T58" fmla="*/ 105 w 162"/>
                <a:gd name="T59" fmla="*/ 71 h 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74">
                  <a:moveTo>
                    <a:pt x="105" y="71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46" y="53"/>
                    <a:pt x="135" y="46"/>
                    <a:pt x="123" y="3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06" y="26"/>
                    <a:pt x="88" y="14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1" y="5"/>
                    <a:pt x="78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1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2"/>
                    <a:pt x="70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3" y="2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0" y="10"/>
                    <a:pt x="108" y="23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2" y="4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5" y="71"/>
                    <a:pt x="105" y="71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93"/>
            <p:cNvSpPr>
              <a:spLocks noEditPoints="1"/>
            </p:cNvSpPr>
            <p:nvPr/>
          </p:nvSpPr>
          <p:spPr bwMode="auto">
            <a:xfrm>
              <a:off x="4291014" y="314326"/>
              <a:ext cx="296863" cy="138113"/>
            </a:xfrm>
            <a:custGeom>
              <a:gdLst>
                <a:gd name="T0" fmla="*/ 107 w 170"/>
                <a:gd name="T1" fmla="*/ 73 h 79"/>
                <a:gd name="T2" fmla="*/ 109 w 170"/>
                <a:gd name="T3" fmla="*/ 74 h 79"/>
                <a:gd name="T4" fmla="*/ 107 w 170"/>
                <a:gd name="T5" fmla="*/ 73 h 79"/>
                <a:gd name="T6" fmla="*/ 151 w 170"/>
                <a:gd name="T7" fmla="*/ 58 h 79"/>
                <a:gd name="T8" fmla="*/ 126 w 170"/>
                <a:gd name="T9" fmla="*/ 41 h 79"/>
                <a:gd name="T10" fmla="*/ 86 w 170"/>
                <a:gd name="T11" fmla="*/ 12 h 79"/>
                <a:gd name="T12" fmla="*/ 79 w 170"/>
                <a:gd name="T13" fmla="*/ 8 h 79"/>
                <a:gd name="T14" fmla="*/ 75 w 170"/>
                <a:gd name="T15" fmla="*/ 9 h 79"/>
                <a:gd name="T16" fmla="*/ 73 w 170"/>
                <a:gd name="T17" fmla="*/ 10 h 79"/>
                <a:gd name="T18" fmla="*/ 14 w 170"/>
                <a:gd name="T19" fmla="*/ 32 h 79"/>
                <a:gd name="T20" fmla="*/ 36 w 170"/>
                <a:gd name="T21" fmla="*/ 58 h 79"/>
                <a:gd name="T22" fmla="*/ 31 w 170"/>
                <a:gd name="T23" fmla="*/ 64 h 79"/>
                <a:gd name="T24" fmla="*/ 69 w 170"/>
                <a:gd name="T25" fmla="*/ 3 h 79"/>
                <a:gd name="T26" fmla="*/ 79 w 170"/>
                <a:gd name="T27" fmla="*/ 0 h 79"/>
                <a:gd name="T28" fmla="*/ 79 w 170"/>
                <a:gd name="T29" fmla="*/ 0 h 79"/>
                <a:gd name="T30" fmla="*/ 92 w 170"/>
                <a:gd name="T31" fmla="*/ 7 h 79"/>
                <a:gd name="T32" fmla="*/ 130 w 170"/>
                <a:gd name="T33" fmla="*/ 35 h 79"/>
                <a:gd name="T34" fmla="*/ 163 w 170"/>
                <a:gd name="T35" fmla="*/ 56 h 79"/>
                <a:gd name="T36" fmla="*/ 163 w 170"/>
                <a:gd name="T37" fmla="*/ 56 h 79"/>
                <a:gd name="T38" fmla="*/ 163 w 170"/>
                <a:gd name="T39" fmla="*/ 56 h 79"/>
                <a:gd name="T40" fmla="*/ 109 w 170"/>
                <a:gd name="T41" fmla="*/ 79 h 79"/>
                <a:gd name="T42" fmla="*/ 111 w 170"/>
                <a:gd name="T43" fmla="*/ 74 h 79"/>
                <a:gd name="T44" fmla="*/ 161 w 170"/>
                <a:gd name="T45" fmla="*/ 59 h 79"/>
                <a:gd name="T46" fmla="*/ 161 w 170"/>
                <a:gd name="T47" fmla="*/ 60 h 79"/>
                <a:gd name="T48" fmla="*/ 111 w 170"/>
                <a:gd name="T49" fmla="*/ 74 h 79"/>
                <a:gd name="T50" fmla="*/ 31 w 170"/>
                <a:gd name="T51" fmla="*/ 58 h 79"/>
                <a:gd name="T52" fmla="*/ 7 w 170"/>
                <a:gd name="T53" fmla="*/ 30 h 79"/>
                <a:gd name="T54" fmla="*/ 138 w 170"/>
                <a:gd name="T55" fmla="*/ 45 h 79"/>
                <a:gd name="T56" fmla="*/ 128 w 170"/>
                <a:gd name="T57" fmla="*/ 38 h 79"/>
                <a:gd name="T58" fmla="*/ 89 w 170"/>
                <a:gd name="T59" fmla="*/ 9 h 79"/>
                <a:gd name="T60" fmla="*/ 128 w 170"/>
                <a:gd name="T61" fmla="*/ 38 h 79"/>
                <a:gd name="T62" fmla="*/ 7 w 170"/>
                <a:gd name="T63" fmla="*/ 30 h 79"/>
                <a:gd name="T64" fmla="*/ 71 w 170"/>
                <a:gd name="T65" fmla="*/ 6 h 79"/>
                <a:gd name="T66" fmla="*/ 71 w 170"/>
                <a:gd name="T67" fmla="*/ 6 h 79"/>
                <a:gd name="T68" fmla="*/ 80 w 170"/>
                <a:gd name="T69" fmla="*/ 4 h 79"/>
                <a:gd name="T70" fmla="*/ 89 w 170"/>
                <a:gd name="T71" fmla="*/ 9 h 79"/>
                <a:gd name="T72" fmla="*/ 74 w 170"/>
                <a:gd name="T73" fmla="*/ 5 h 79"/>
                <a:gd name="T74" fmla="*/ 79 w 170"/>
                <a:gd name="T75" fmla="*/ 4 h 79"/>
                <a:gd name="T76" fmla="*/ 79 w 170"/>
                <a:gd name="T77" fmla="*/ 4 h 79"/>
                <a:gd name="T78" fmla="*/ 79 w 170"/>
                <a:gd name="T79" fmla="*/ 4 h 79"/>
                <a:gd name="T80" fmla="*/ 79 w 170"/>
                <a:gd name="T81" fmla="*/ 3 h 79"/>
                <a:gd name="T82" fmla="*/ 80 w 170"/>
                <a:gd name="T83" fmla="*/ 4 h 79"/>
                <a:gd name="T84" fmla="*/ 80 w 170"/>
                <a:gd name="T85" fmla="*/ 4 h 79"/>
                <a:gd name="T86" fmla="*/ 80 w 170"/>
                <a:gd name="T87" fmla="*/ 4 h 79"/>
                <a:gd name="T88" fmla="*/ 80 w 170"/>
                <a:gd name="T89" fmla="*/ 4 h 79"/>
                <a:gd name="T90" fmla="*/ 80 w 170"/>
                <a:gd name="T91" fmla="*/ 4 h 79"/>
                <a:gd name="T92" fmla="*/ 80 w 170"/>
                <a:gd name="T93" fmla="*/ 4 h 79"/>
                <a:gd name="T94" fmla="*/ 80 w 170"/>
                <a:gd name="T95" fmla="*/ 4 h 79"/>
                <a:gd name="T96" fmla="*/ 80 w 170"/>
                <a:gd name="T97" fmla="*/ 4 h 79"/>
                <a:gd name="T98" fmla="*/ 80 w 170"/>
                <a:gd name="T99" fmla="*/ 4 h 79"/>
                <a:gd name="T100" fmla="*/ 80 w 170"/>
                <a:gd name="T101" fmla="*/ 4 h 79"/>
                <a:gd name="T102" fmla="*/ 80 w 170"/>
                <a:gd name="T103" fmla="*/ 4 h 79"/>
                <a:gd name="T104" fmla="*/ 80 w 170"/>
                <a:gd name="T105" fmla="*/ 4 h 79"/>
                <a:gd name="T106" fmla="*/ 79 w 170"/>
                <a:gd name="T107" fmla="*/ 4 h 79"/>
                <a:gd name="T108" fmla="*/ 79 w 170"/>
                <a:gd name="T109" fmla="*/ 4 h 79"/>
                <a:gd name="T110" fmla="*/ 79 w 170"/>
                <a:gd name="T111" fmla="*/ 4 h 79"/>
                <a:gd name="T112" fmla="*/ 79 w 170"/>
                <a:gd name="T113" fmla="*/ 4 h 79"/>
                <a:gd name="T114" fmla="*/ 163 w 170"/>
                <a:gd name="T115" fmla="*/ 56 h 79"/>
                <a:gd name="T116" fmla="*/ 163 w 170"/>
                <a:gd name="T117" fmla="*/ 56 h 79"/>
                <a:gd name="T118" fmla="*/ 163 w 170"/>
                <a:gd name="T119" fmla="*/ 56 h 79"/>
                <a:gd name="T120" fmla="*/ 163 w 170"/>
                <a:gd name="T121" fmla="*/ 56 h 79"/>
                <a:gd name="T122" fmla="*/ 163 w 170"/>
                <a:gd name="T123" fmla="*/ 56 h 79"/>
                <a:gd name="T124" fmla="*/ 163 w 170"/>
                <a:gd name="T125" fmla="*/ 56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79">
                  <a:moveTo>
                    <a:pt x="108" y="77"/>
                  </a:moveTo>
                  <a:cubicBezTo>
                    <a:pt x="107" y="73"/>
                    <a:pt x="107" y="73"/>
                    <a:pt x="107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45" y="54"/>
                    <a:pt x="136" y="48"/>
                    <a:pt x="126" y="41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09" y="30"/>
                    <a:pt x="91" y="17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9"/>
                    <a:pt x="81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7" y="8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3" y="9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0" y="2"/>
                    <a:pt x="74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3" y="0"/>
                    <a:pt x="88" y="2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10"/>
                    <a:pt x="114" y="23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46" y="45"/>
                    <a:pt x="161" y="55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8" y="77"/>
                    <a:pt x="108" y="77"/>
                    <a:pt x="108" y="77"/>
                  </a:cubicBezTo>
                  <a:close/>
                  <a:moveTo>
                    <a:pt x="111" y="74"/>
                  </a:moveTo>
                  <a:cubicBezTo>
                    <a:pt x="161" y="60"/>
                    <a:pt x="161" y="60"/>
                    <a:pt x="161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4"/>
                    <a:pt x="111" y="74"/>
                    <a:pt x="111" y="74"/>
                  </a:cubicBezTo>
                  <a:close/>
                  <a:moveTo>
                    <a:pt x="7" y="30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128" y="38"/>
                  </a:moveTo>
                  <a:cubicBezTo>
                    <a:pt x="131" y="40"/>
                    <a:pt x="135" y="43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5" y="43"/>
                    <a:pt x="131" y="40"/>
                    <a:pt x="128" y="38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11" y="26"/>
                    <a:pt x="93" y="14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3" y="14"/>
                    <a:pt x="111" y="26"/>
                    <a:pt x="128" y="38"/>
                  </a:cubicBezTo>
                  <a:close/>
                  <a:moveTo>
                    <a:pt x="71" y="6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89" y="9"/>
                  </a:moveTo>
                  <a:cubicBezTo>
                    <a:pt x="87" y="6"/>
                    <a:pt x="83" y="5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3" y="5"/>
                    <a:pt x="87" y="6"/>
                    <a:pt x="89" y="9"/>
                  </a:cubicBezTo>
                  <a:close/>
                  <a:moveTo>
                    <a:pt x="79" y="4"/>
                  </a:moveTo>
                  <a:cubicBezTo>
                    <a:pt x="77" y="4"/>
                    <a:pt x="76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6" y="5"/>
                    <a:pt x="77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80" y="4"/>
                  </a:move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79" y="4"/>
                  </a:move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94"/>
            <p:cNvSpPr/>
            <p:nvPr/>
          </p:nvSpPr>
          <p:spPr bwMode="auto">
            <a:xfrm>
              <a:off x="4554539" y="420689"/>
              <a:ext cx="11113" cy="131763"/>
            </a:xfrm>
            <a:custGeom>
              <a:gdLst>
                <a:gd name="T0" fmla="*/ 0 w 7"/>
                <a:gd name="T1" fmla="*/ 83 h 83"/>
                <a:gd name="T2" fmla="*/ 3 w 7"/>
                <a:gd name="T3" fmla="*/ 0 h 83"/>
                <a:gd name="T4" fmla="*/ 7 w 7"/>
                <a:gd name="T5" fmla="*/ 0 h 83"/>
                <a:gd name="T6" fmla="*/ 4 w 7"/>
                <a:gd name="T7" fmla="*/ 83 h 83"/>
                <a:gd name="T8" fmla="*/ 0 w 7"/>
                <a:gd name="T9" fmla="*/ 83 h 83"/>
                <a:gd name="T10" fmla="*/ 0 w 7"/>
                <a:gd name="T11" fmla="*/ 83 h 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3">
                  <a:moveTo>
                    <a:pt x="0" y="8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95"/>
            <p:cNvSpPr>
              <a:spLocks noEditPoints="1"/>
            </p:cNvSpPr>
            <p:nvPr/>
          </p:nvSpPr>
          <p:spPr bwMode="auto">
            <a:xfrm>
              <a:off x="4551364" y="417514"/>
              <a:ext cx="19050" cy="138113"/>
            </a:xfrm>
            <a:custGeom>
              <a:gdLst>
                <a:gd name="T0" fmla="*/ 6 w 12"/>
                <a:gd name="T1" fmla="*/ 87 h 87"/>
                <a:gd name="T2" fmla="*/ 2 w 12"/>
                <a:gd name="T3" fmla="*/ 87 h 87"/>
                <a:gd name="T4" fmla="*/ 2 w 12"/>
                <a:gd name="T5" fmla="*/ 85 h 87"/>
                <a:gd name="T6" fmla="*/ 4 w 12"/>
                <a:gd name="T7" fmla="*/ 85 h 87"/>
                <a:gd name="T8" fmla="*/ 2 w 12"/>
                <a:gd name="T9" fmla="*/ 85 h 87"/>
                <a:gd name="T10" fmla="*/ 2 w 12"/>
                <a:gd name="T11" fmla="*/ 87 h 87"/>
                <a:gd name="T12" fmla="*/ 0 w 12"/>
                <a:gd name="T13" fmla="*/ 87 h 87"/>
                <a:gd name="T14" fmla="*/ 3 w 12"/>
                <a:gd name="T15" fmla="*/ 0 h 87"/>
                <a:gd name="T16" fmla="*/ 12 w 12"/>
                <a:gd name="T17" fmla="*/ 0 h 87"/>
                <a:gd name="T18" fmla="*/ 8 w 12"/>
                <a:gd name="T19" fmla="*/ 87 h 87"/>
                <a:gd name="T20" fmla="*/ 6 w 12"/>
                <a:gd name="T21" fmla="*/ 87 h 87"/>
                <a:gd name="T22" fmla="*/ 6 w 12"/>
                <a:gd name="T23" fmla="*/ 87 h 87"/>
                <a:gd name="T24" fmla="*/ 4 w 12"/>
                <a:gd name="T25" fmla="*/ 82 h 87"/>
                <a:gd name="T26" fmla="*/ 7 w 12"/>
                <a:gd name="T27" fmla="*/ 5 h 87"/>
                <a:gd name="T28" fmla="*/ 4 w 12"/>
                <a:gd name="T29" fmla="*/ 82 h 87"/>
                <a:gd name="T30" fmla="*/ 4 w 12"/>
                <a:gd name="T31" fmla="*/ 82 h 87"/>
                <a:gd name="T32" fmla="*/ 4 w 12"/>
                <a:gd name="T33" fmla="*/ 82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7">
                  <a:moveTo>
                    <a:pt x="6" y="87"/>
                  </a:moveTo>
                  <a:lnTo>
                    <a:pt x="2" y="87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0"/>
                  </a:lnTo>
                  <a:lnTo>
                    <a:pt x="12" y="0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7"/>
                  </a:lnTo>
                  <a:close/>
                  <a:moveTo>
                    <a:pt x="4" y="82"/>
                  </a:moveTo>
                  <a:lnTo>
                    <a:pt x="7" y="5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96"/>
            <p:cNvSpPr>
              <a:spLocks noEditPoints="1"/>
            </p:cNvSpPr>
            <p:nvPr/>
          </p:nvSpPr>
          <p:spPr bwMode="auto">
            <a:xfrm>
              <a:off x="4549777" y="547689"/>
              <a:ext cx="14288" cy="20638"/>
            </a:xfrm>
            <a:custGeom>
              <a:gdLst>
                <a:gd name="T0" fmla="*/ 0 w 9"/>
                <a:gd name="T1" fmla="*/ 6 h 11"/>
                <a:gd name="T2" fmla="*/ 4 w 9"/>
                <a:gd name="T3" fmla="*/ 0 h 11"/>
                <a:gd name="T4" fmla="*/ 4 w 9"/>
                <a:gd name="T5" fmla="*/ 0 h 11"/>
                <a:gd name="T6" fmla="*/ 9 w 9"/>
                <a:gd name="T7" fmla="*/ 6 h 11"/>
                <a:gd name="T8" fmla="*/ 9 w 9"/>
                <a:gd name="T9" fmla="*/ 6 h 11"/>
                <a:gd name="T10" fmla="*/ 4 w 9"/>
                <a:gd name="T11" fmla="*/ 11 h 11"/>
                <a:gd name="T12" fmla="*/ 4 w 9"/>
                <a:gd name="T13" fmla="*/ 11 h 11"/>
                <a:gd name="T14" fmla="*/ 0 w 9"/>
                <a:gd name="T15" fmla="*/ 6 h 11"/>
                <a:gd name="T16" fmla="*/ 4 w 9"/>
                <a:gd name="T17" fmla="*/ 4 h 11"/>
                <a:gd name="T18" fmla="*/ 4 w 9"/>
                <a:gd name="T19" fmla="*/ 6 h 11"/>
                <a:gd name="T20" fmla="*/ 4 w 9"/>
                <a:gd name="T21" fmla="*/ 6 h 11"/>
                <a:gd name="T22" fmla="*/ 4 w 9"/>
                <a:gd name="T23" fmla="*/ 7 h 11"/>
                <a:gd name="T24" fmla="*/ 4 w 9"/>
                <a:gd name="T25" fmla="*/ 7 h 11"/>
                <a:gd name="T26" fmla="*/ 4 w 9"/>
                <a:gd name="T27" fmla="*/ 7 h 11"/>
                <a:gd name="T28" fmla="*/ 4 w 9"/>
                <a:gd name="T29" fmla="*/ 7 h 11"/>
                <a:gd name="T30" fmla="*/ 4 w 9"/>
                <a:gd name="T31" fmla="*/ 7 h 11"/>
                <a:gd name="T32" fmla="*/ 4 w 9"/>
                <a:gd name="T33" fmla="*/ 7 h 11"/>
                <a:gd name="T34" fmla="*/ 5 w 9"/>
                <a:gd name="T35" fmla="*/ 6 h 11"/>
                <a:gd name="T36" fmla="*/ 5 w 9"/>
                <a:gd name="T37" fmla="*/ 6 h 11"/>
                <a:gd name="T38" fmla="*/ 4 w 9"/>
                <a:gd name="T39" fmla="*/ 4 h 11"/>
                <a:gd name="T40" fmla="*/ 4 w 9"/>
                <a:gd name="T41" fmla="*/ 4 h 11"/>
                <a:gd name="T42" fmla="*/ 4 w 9"/>
                <a:gd name="T43" fmla="*/ 4 h 11"/>
                <a:gd name="T44" fmla="*/ 4 w 9"/>
                <a:gd name="T45" fmla="*/ 4 h 11"/>
                <a:gd name="T46" fmla="*/ 4 w 9"/>
                <a:gd name="T47" fmla="*/ 4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0" y="3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7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1"/>
                    <a:pt x="0" y="8"/>
                    <a:pt x="0" y="6"/>
                  </a:cubicBezTo>
                  <a:close/>
                  <a:moveTo>
                    <a:pt x="4" y="4"/>
                  </a:moveTo>
                  <a:cubicBezTo>
                    <a:pt x="4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97"/>
            <p:cNvSpPr>
              <a:spLocks noEditPoints="1"/>
            </p:cNvSpPr>
            <p:nvPr/>
          </p:nvSpPr>
          <p:spPr bwMode="auto">
            <a:xfrm>
              <a:off x="4543427" y="544514"/>
              <a:ext cx="25400" cy="26988"/>
            </a:xfrm>
            <a:custGeom>
              <a:gdLst>
                <a:gd name="T0" fmla="*/ 3 w 14"/>
                <a:gd name="T1" fmla="*/ 8 h 15"/>
                <a:gd name="T2" fmla="*/ 7 w 14"/>
                <a:gd name="T3" fmla="*/ 0 h 15"/>
                <a:gd name="T4" fmla="*/ 14 w 14"/>
                <a:gd name="T5" fmla="*/ 8 h 15"/>
                <a:gd name="T6" fmla="*/ 7 w 14"/>
                <a:gd name="T7" fmla="*/ 15 h 15"/>
                <a:gd name="T8" fmla="*/ 1 w 14"/>
                <a:gd name="T9" fmla="*/ 8 h 15"/>
                <a:gd name="T10" fmla="*/ 7 w 14"/>
                <a:gd name="T11" fmla="*/ 11 h 15"/>
                <a:gd name="T12" fmla="*/ 6 w 14"/>
                <a:gd name="T13" fmla="*/ 11 h 15"/>
                <a:gd name="T14" fmla="*/ 6 w 14"/>
                <a:gd name="T15" fmla="*/ 11 h 15"/>
                <a:gd name="T16" fmla="*/ 6 w 14"/>
                <a:gd name="T17" fmla="*/ 11 h 15"/>
                <a:gd name="T18" fmla="*/ 7 w 14"/>
                <a:gd name="T19" fmla="*/ 11 h 15"/>
                <a:gd name="T20" fmla="*/ 5 w 14"/>
                <a:gd name="T21" fmla="*/ 10 h 15"/>
                <a:gd name="T22" fmla="*/ 5 w 14"/>
                <a:gd name="T23" fmla="*/ 9 h 15"/>
                <a:gd name="T24" fmla="*/ 6 w 14"/>
                <a:gd name="T25" fmla="*/ 11 h 15"/>
                <a:gd name="T26" fmla="*/ 9 w 14"/>
                <a:gd name="T27" fmla="*/ 9 h 15"/>
                <a:gd name="T28" fmla="*/ 9 w 14"/>
                <a:gd name="T29" fmla="*/ 10 h 15"/>
                <a:gd name="T30" fmla="*/ 9 w 14"/>
                <a:gd name="T31" fmla="*/ 10 h 15"/>
                <a:gd name="T32" fmla="*/ 9 w 14"/>
                <a:gd name="T33" fmla="*/ 9 h 15"/>
                <a:gd name="T34" fmla="*/ 9 w 14"/>
                <a:gd name="T35" fmla="*/ 9 h 15"/>
                <a:gd name="T36" fmla="*/ 9 w 14"/>
                <a:gd name="T37" fmla="*/ 9 h 15"/>
                <a:gd name="T38" fmla="*/ 9 w 14"/>
                <a:gd name="T39" fmla="*/ 9 h 15"/>
                <a:gd name="T40" fmla="*/ 8 w 14"/>
                <a:gd name="T41" fmla="*/ 8 h 15"/>
                <a:gd name="T42" fmla="*/ 9 w 14"/>
                <a:gd name="T43" fmla="*/ 6 h 15"/>
                <a:gd name="T44" fmla="*/ 9 w 14"/>
                <a:gd name="T45" fmla="*/ 5 h 15"/>
                <a:gd name="T46" fmla="*/ 9 w 14"/>
                <a:gd name="T47" fmla="*/ 5 h 15"/>
                <a:gd name="T48" fmla="*/ 9 w 14"/>
                <a:gd name="T49" fmla="*/ 6 h 15"/>
                <a:gd name="T50" fmla="*/ 7 w 14"/>
                <a:gd name="T51" fmla="*/ 4 h 15"/>
                <a:gd name="T52" fmla="*/ 6 w 14"/>
                <a:gd name="T53" fmla="*/ 4 h 15"/>
                <a:gd name="T54" fmla="*/ 9 w 14"/>
                <a:gd name="T55" fmla="*/ 6 h 15"/>
                <a:gd name="T56" fmla="*/ 6 w 14"/>
                <a:gd name="T57" fmla="*/ 6 h 15"/>
                <a:gd name="T58" fmla="*/ 7 w 14"/>
                <a:gd name="T59" fmla="*/ 6 h 15"/>
                <a:gd name="T60" fmla="*/ 5 w 14"/>
                <a:gd name="T61" fmla="*/ 6 h 15"/>
                <a:gd name="T62" fmla="*/ 5 w 14"/>
                <a:gd name="T63" fmla="*/ 5 h 15"/>
                <a:gd name="T64" fmla="*/ 5 w 14"/>
                <a:gd name="T65" fmla="*/ 5 h 15"/>
                <a:gd name="T66" fmla="*/ 5 w 14"/>
                <a:gd name="T67" fmla="*/ 5 h 15"/>
                <a:gd name="T68" fmla="*/ 6 w 14"/>
                <a:gd name="T69" fmla="*/ 4 h 15"/>
                <a:gd name="T70" fmla="*/ 6 w 14"/>
                <a:gd name="T71" fmla="*/ 4 h 15"/>
                <a:gd name="T72" fmla="*/ 8 w 14"/>
                <a:gd name="T73" fmla="*/ 5 h 15"/>
                <a:gd name="T74" fmla="*/ 8 w 14"/>
                <a:gd name="T75" fmla="*/ 4 h 15"/>
                <a:gd name="T76" fmla="*/ 9 w 14"/>
                <a:gd name="T77" fmla="*/ 5 h 15"/>
                <a:gd name="T78" fmla="*/ 8 w 14"/>
                <a:gd name="T79" fmla="*/ 4 h 15"/>
                <a:gd name="T80" fmla="*/ 8 w 14"/>
                <a:gd name="T81" fmla="*/ 4 h 15"/>
                <a:gd name="T82" fmla="*/ 8 w 14"/>
                <a:gd name="T83" fmla="*/ 4 h 15"/>
                <a:gd name="T84" fmla="*/ 8 w 14"/>
                <a:gd name="T85" fmla="*/ 4 h 15"/>
                <a:gd name="T86" fmla="*/ 8 w 14"/>
                <a:gd name="T87" fmla="*/ 4 h 15"/>
                <a:gd name="T88" fmla="*/ 8 w 14"/>
                <a:gd name="T89" fmla="*/ 4 h 15"/>
                <a:gd name="T90" fmla="*/ 8 w 14"/>
                <a:gd name="T91" fmla="*/ 4 h 15"/>
                <a:gd name="T92" fmla="*/ 8 w 14"/>
                <a:gd name="T93" fmla="*/ 4 h 15"/>
                <a:gd name="T94" fmla="*/ 8 w 14"/>
                <a:gd name="T95" fmla="*/ 4 h 15"/>
                <a:gd name="T96" fmla="*/ 8 w 14"/>
                <a:gd name="T97" fmla="*/ 4 h 15"/>
                <a:gd name="T98" fmla="*/ 8 w 14"/>
                <a:gd name="T99" fmla="*/ 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5">
                  <a:moveTo>
                    <a:pt x="1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4" y="4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1"/>
                    <a:pt x="12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1" y="8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lose/>
                  <a:moveTo>
                    <a:pt x="6" y="11"/>
                  </a:moveTo>
                  <a:cubicBezTo>
                    <a:pt x="5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6" y="11"/>
                  </a:cubicBezTo>
                  <a:close/>
                  <a:moveTo>
                    <a:pt x="9" y="10"/>
                  </a:move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9" y="6"/>
                  </a:moveTo>
                  <a:cubicBezTo>
                    <a:pt x="9" y="6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7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6"/>
                  </a:cubicBezTo>
                  <a:close/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498"/>
            <p:cNvSpPr/>
            <p:nvPr/>
          </p:nvSpPr>
          <p:spPr bwMode="auto">
            <a:xfrm>
              <a:off x="4367214" y="514351"/>
              <a:ext cx="96838" cy="47625"/>
            </a:xfrm>
            <a:custGeom>
              <a:gdLst>
                <a:gd name="T0" fmla="*/ 0 w 55"/>
                <a:gd name="T1" fmla="*/ 14 h 28"/>
                <a:gd name="T2" fmla="*/ 2 w 55"/>
                <a:gd name="T3" fmla="*/ 11 h 28"/>
                <a:gd name="T4" fmla="*/ 11 w 55"/>
                <a:gd name="T5" fmla="*/ 18 h 28"/>
                <a:gd name="T6" fmla="*/ 11 w 55"/>
                <a:gd name="T7" fmla="*/ 18 h 28"/>
                <a:gd name="T8" fmla="*/ 25 w 55"/>
                <a:gd name="T9" fmla="*/ 24 h 28"/>
                <a:gd name="T10" fmla="*/ 25 w 55"/>
                <a:gd name="T11" fmla="*/ 24 h 28"/>
                <a:gd name="T12" fmla="*/ 26 w 55"/>
                <a:gd name="T13" fmla="*/ 24 h 28"/>
                <a:gd name="T14" fmla="*/ 26 w 55"/>
                <a:gd name="T15" fmla="*/ 24 h 28"/>
                <a:gd name="T16" fmla="*/ 42 w 55"/>
                <a:gd name="T17" fmla="*/ 12 h 28"/>
                <a:gd name="T18" fmla="*/ 42 w 55"/>
                <a:gd name="T19" fmla="*/ 12 h 28"/>
                <a:gd name="T20" fmla="*/ 52 w 55"/>
                <a:gd name="T21" fmla="*/ 0 h 28"/>
                <a:gd name="T22" fmla="*/ 52 w 55"/>
                <a:gd name="T23" fmla="*/ 0 h 28"/>
                <a:gd name="T24" fmla="*/ 55 w 55"/>
                <a:gd name="T25" fmla="*/ 3 h 28"/>
                <a:gd name="T26" fmla="*/ 45 w 55"/>
                <a:gd name="T27" fmla="*/ 14 h 28"/>
                <a:gd name="T28" fmla="*/ 45 w 55"/>
                <a:gd name="T29" fmla="*/ 14 h 28"/>
                <a:gd name="T30" fmla="*/ 26 w 55"/>
                <a:gd name="T31" fmla="*/ 28 h 28"/>
                <a:gd name="T32" fmla="*/ 26 w 55"/>
                <a:gd name="T33" fmla="*/ 28 h 28"/>
                <a:gd name="T34" fmla="*/ 25 w 55"/>
                <a:gd name="T35" fmla="*/ 28 h 28"/>
                <a:gd name="T36" fmla="*/ 25 w 55"/>
                <a:gd name="T37" fmla="*/ 28 h 28"/>
                <a:gd name="T38" fmla="*/ 0 w 55"/>
                <a:gd name="T39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8">
                  <a:moveTo>
                    <a:pt x="0" y="14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6" y="14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21"/>
                    <a:pt x="21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9" y="23"/>
                    <a:pt x="36" y="17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8" y="6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1" y="8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9" y="20"/>
                    <a:pt x="32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15" y="27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99"/>
            <p:cNvSpPr>
              <a:spLocks noEditPoints="1"/>
            </p:cNvSpPr>
            <p:nvPr/>
          </p:nvSpPr>
          <p:spPr bwMode="auto">
            <a:xfrm>
              <a:off x="4360864" y="509589"/>
              <a:ext cx="107950" cy="55563"/>
            </a:xfrm>
            <a:custGeom>
              <a:gdLst>
                <a:gd name="T0" fmla="*/ 0 w 62"/>
                <a:gd name="T1" fmla="*/ 18 h 32"/>
                <a:gd name="T2" fmla="*/ 6 w 62"/>
                <a:gd name="T3" fmla="*/ 11 h 32"/>
                <a:gd name="T4" fmla="*/ 7 w 62"/>
                <a:gd name="T5" fmla="*/ 12 h 32"/>
                <a:gd name="T6" fmla="*/ 8 w 62"/>
                <a:gd name="T7" fmla="*/ 12 h 32"/>
                <a:gd name="T8" fmla="*/ 8 w 62"/>
                <a:gd name="T9" fmla="*/ 12 h 32"/>
                <a:gd name="T10" fmla="*/ 8 w 62"/>
                <a:gd name="T11" fmla="*/ 12 h 32"/>
                <a:gd name="T12" fmla="*/ 8 w 62"/>
                <a:gd name="T13" fmla="*/ 12 h 32"/>
                <a:gd name="T14" fmla="*/ 10 w 62"/>
                <a:gd name="T15" fmla="*/ 14 h 32"/>
                <a:gd name="T16" fmla="*/ 16 w 62"/>
                <a:gd name="T17" fmla="*/ 18 h 32"/>
                <a:gd name="T18" fmla="*/ 29 w 62"/>
                <a:gd name="T19" fmla="*/ 24 h 32"/>
                <a:gd name="T20" fmla="*/ 29 w 62"/>
                <a:gd name="T21" fmla="*/ 24 h 32"/>
                <a:gd name="T22" fmla="*/ 30 w 62"/>
                <a:gd name="T23" fmla="*/ 24 h 32"/>
                <a:gd name="T24" fmla="*/ 44 w 62"/>
                <a:gd name="T25" fmla="*/ 12 h 32"/>
                <a:gd name="T26" fmla="*/ 55 w 62"/>
                <a:gd name="T27" fmla="*/ 1 h 32"/>
                <a:gd name="T28" fmla="*/ 55 w 62"/>
                <a:gd name="T29" fmla="*/ 0 h 32"/>
                <a:gd name="T30" fmla="*/ 56 w 62"/>
                <a:gd name="T31" fmla="*/ 0 h 32"/>
                <a:gd name="T32" fmla="*/ 61 w 62"/>
                <a:gd name="T33" fmla="*/ 6 h 32"/>
                <a:gd name="T34" fmla="*/ 61 w 62"/>
                <a:gd name="T35" fmla="*/ 6 h 32"/>
                <a:gd name="T36" fmla="*/ 60 w 62"/>
                <a:gd name="T37" fmla="*/ 7 h 32"/>
                <a:gd name="T38" fmla="*/ 58 w 62"/>
                <a:gd name="T39" fmla="*/ 10 h 32"/>
                <a:gd name="T40" fmla="*/ 50 w 62"/>
                <a:gd name="T41" fmla="*/ 18 h 32"/>
                <a:gd name="T42" fmla="*/ 31 w 62"/>
                <a:gd name="T43" fmla="*/ 31 h 32"/>
                <a:gd name="T44" fmla="*/ 29 w 62"/>
                <a:gd name="T45" fmla="*/ 32 h 32"/>
                <a:gd name="T46" fmla="*/ 3 w 62"/>
                <a:gd name="T47" fmla="*/ 18 h 32"/>
                <a:gd name="T48" fmla="*/ 30 w 62"/>
                <a:gd name="T49" fmla="*/ 28 h 32"/>
                <a:gd name="T50" fmla="*/ 30 w 62"/>
                <a:gd name="T51" fmla="*/ 27 h 32"/>
                <a:gd name="T52" fmla="*/ 30 w 62"/>
                <a:gd name="T53" fmla="*/ 28 h 32"/>
                <a:gd name="T54" fmla="*/ 29 w 62"/>
                <a:gd name="T55" fmla="*/ 28 h 32"/>
                <a:gd name="T56" fmla="*/ 29 w 62"/>
                <a:gd name="T57" fmla="*/ 28 h 32"/>
                <a:gd name="T58" fmla="*/ 28 w 62"/>
                <a:gd name="T59" fmla="*/ 28 h 32"/>
                <a:gd name="T60" fmla="*/ 14 w 62"/>
                <a:gd name="T61" fmla="*/ 21 h 32"/>
                <a:gd name="T62" fmla="*/ 21 w 62"/>
                <a:gd name="T63" fmla="*/ 25 h 32"/>
                <a:gd name="T64" fmla="*/ 14 w 62"/>
                <a:gd name="T65" fmla="*/ 21 h 32"/>
                <a:gd name="T66" fmla="*/ 9 w 62"/>
                <a:gd name="T67" fmla="*/ 18 h 32"/>
                <a:gd name="T68" fmla="*/ 41 w 62"/>
                <a:gd name="T69" fmla="*/ 21 h 32"/>
                <a:gd name="T70" fmla="*/ 47 w 62"/>
                <a:gd name="T71" fmla="*/ 15 h 32"/>
                <a:gd name="T72" fmla="*/ 47 w 62"/>
                <a:gd name="T73" fmla="*/ 15 h 32"/>
                <a:gd name="T74" fmla="*/ 3 w 62"/>
                <a:gd name="T75" fmla="*/ 18 h 32"/>
                <a:gd name="T76" fmla="*/ 5 w 62"/>
                <a:gd name="T77" fmla="*/ 18 h 32"/>
                <a:gd name="T78" fmla="*/ 3 w 62"/>
                <a:gd name="T79" fmla="*/ 18 h 32"/>
                <a:gd name="T80" fmla="*/ 52 w 62"/>
                <a:gd name="T81" fmla="*/ 9 h 32"/>
                <a:gd name="T82" fmla="*/ 48 w 62"/>
                <a:gd name="T83" fmla="*/ 14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32">
                  <a:moveTo>
                    <a:pt x="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4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21"/>
                    <a:pt x="26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9" y="18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50" y="6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8"/>
                    <a:pt x="59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6" y="12"/>
                    <a:pt x="53" y="15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4" y="24"/>
                    <a:pt x="37" y="30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18" y="31"/>
                    <a:pt x="6" y="20"/>
                    <a:pt x="3" y="18"/>
                  </a:cubicBezTo>
                  <a:close/>
                  <a:moveTo>
                    <a:pt x="29" y="28"/>
                  </a:moveTo>
                  <a:cubicBezTo>
                    <a:pt x="29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lose/>
                  <a:moveTo>
                    <a:pt x="14" y="21"/>
                  </a:moveTo>
                  <a:cubicBezTo>
                    <a:pt x="16" y="23"/>
                    <a:pt x="18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4"/>
                    <a:pt x="16" y="23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0"/>
                    <a:pt x="10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2" y="20"/>
                    <a:pt x="14" y="21"/>
                  </a:cubicBezTo>
                  <a:close/>
                  <a:moveTo>
                    <a:pt x="41" y="21"/>
                  </a:moveTo>
                  <a:cubicBezTo>
                    <a:pt x="43" y="19"/>
                    <a:pt x="45" y="17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7"/>
                    <a:pt x="43" y="19"/>
                    <a:pt x="41" y="21"/>
                  </a:cubicBezTo>
                  <a:close/>
                  <a:moveTo>
                    <a:pt x="3" y="18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48" y="14"/>
                  </a:moveTo>
                  <a:cubicBezTo>
                    <a:pt x="50" y="12"/>
                    <a:pt x="51" y="11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11"/>
                    <a:pt x="50" y="1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500"/>
            <p:cNvSpPr/>
            <p:nvPr/>
          </p:nvSpPr>
          <p:spPr bwMode="auto">
            <a:xfrm>
              <a:off x="4362452" y="527051"/>
              <a:ext cx="14288" cy="17463"/>
            </a:xfrm>
            <a:custGeom>
              <a:gdLst>
                <a:gd name="T0" fmla="*/ 0 w 9"/>
                <a:gd name="T1" fmla="*/ 9 h 11"/>
                <a:gd name="T2" fmla="*/ 5 w 9"/>
                <a:gd name="T3" fmla="*/ 0 h 11"/>
                <a:gd name="T4" fmla="*/ 9 w 9"/>
                <a:gd name="T5" fmla="*/ 2 h 11"/>
                <a:gd name="T6" fmla="*/ 5 w 9"/>
                <a:gd name="T7" fmla="*/ 11 h 11"/>
                <a:gd name="T8" fmla="*/ 0 w 9"/>
                <a:gd name="T9" fmla="*/ 9 h 11"/>
                <a:gd name="T10" fmla="*/ 0 w 9"/>
                <a:gd name="T11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5" y="0"/>
                  </a:lnTo>
                  <a:lnTo>
                    <a:pt x="9" y="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01"/>
            <p:cNvSpPr>
              <a:spLocks noEditPoints="1"/>
            </p:cNvSpPr>
            <p:nvPr/>
          </p:nvSpPr>
          <p:spPr bwMode="auto">
            <a:xfrm>
              <a:off x="4359277" y="523876"/>
              <a:ext cx="20638" cy="26988"/>
            </a:xfrm>
            <a:custGeom>
              <a:gdLst>
                <a:gd name="T0" fmla="*/ 5 w 13"/>
                <a:gd name="T1" fmla="*/ 15 h 17"/>
                <a:gd name="T2" fmla="*/ 2 w 13"/>
                <a:gd name="T3" fmla="*/ 13 h 17"/>
                <a:gd name="T4" fmla="*/ 2 w 13"/>
                <a:gd name="T5" fmla="*/ 11 h 17"/>
                <a:gd name="T6" fmla="*/ 4 w 13"/>
                <a:gd name="T7" fmla="*/ 12 h 17"/>
                <a:gd name="T8" fmla="*/ 2 w 13"/>
                <a:gd name="T9" fmla="*/ 11 h 17"/>
                <a:gd name="T10" fmla="*/ 2 w 13"/>
                <a:gd name="T11" fmla="*/ 13 h 17"/>
                <a:gd name="T12" fmla="*/ 0 w 13"/>
                <a:gd name="T13" fmla="*/ 12 h 17"/>
                <a:gd name="T14" fmla="*/ 5 w 13"/>
                <a:gd name="T15" fmla="*/ 0 h 17"/>
                <a:gd name="T16" fmla="*/ 13 w 13"/>
                <a:gd name="T17" fmla="*/ 3 h 17"/>
                <a:gd name="T18" fmla="*/ 8 w 13"/>
                <a:gd name="T19" fmla="*/ 17 h 17"/>
                <a:gd name="T20" fmla="*/ 5 w 13"/>
                <a:gd name="T21" fmla="*/ 15 h 17"/>
                <a:gd name="T22" fmla="*/ 5 w 13"/>
                <a:gd name="T23" fmla="*/ 15 h 17"/>
                <a:gd name="T24" fmla="*/ 7 w 13"/>
                <a:gd name="T25" fmla="*/ 9 h 17"/>
                <a:gd name="T26" fmla="*/ 8 w 13"/>
                <a:gd name="T27" fmla="*/ 6 h 17"/>
                <a:gd name="T28" fmla="*/ 8 w 13"/>
                <a:gd name="T29" fmla="*/ 6 h 17"/>
                <a:gd name="T30" fmla="*/ 7 w 13"/>
                <a:gd name="T31" fmla="*/ 9 h 17"/>
                <a:gd name="T32" fmla="*/ 7 w 13"/>
                <a:gd name="T33" fmla="*/ 9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" y="9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502"/>
            <p:cNvSpPr/>
            <p:nvPr/>
          </p:nvSpPr>
          <p:spPr bwMode="auto">
            <a:xfrm>
              <a:off x="4446589" y="506414"/>
              <a:ext cx="17463" cy="19050"/>
            </a:xfrm>
            <a:custGeom>
              <a:gdLst>
                <a:gd name="T0" fmla="*/ 0 w 11"/>
                <a:gd name="T1" fmla="*/ 2 h 12"/>
                <a:gd name="T2" fmla="*/ 3 w 11"/>
                <a:gd name="T3" fmla="*/ 0 h 12"/>
                <a:gd name="T4" fmla="*/ 11 w 11"/>
                <a:gd name="T5" fmla="*/ 9 h 12"/>
                <a:gd name="T6" fmla="*/ 7 w 11"/>
                <a:gd name="T7" fmla="*/ 12 h 12"/>
                <a:gd name="T8" fmla="*/ 0 w 11"/>
                <a:gd name="T9" fmla="*/ 2 h 12"/>
                <a:gd name="T10" fmla="*/ 0 w 11"/>
                <a:gd name="T1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3" y="0"/>
                  </a:lnTo>
                  <a:lnTo>
                    <a:pt x="11" y="9"/>
                  </a:lnTo>
                  <a:lnTo>
                    <a:pt x="7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503"/>
            <p:cNvSpPr/>
            <p:nvPr/>
          </p:nvSpPr>
          <p:spPr bwMode="auto">
            <a:xfrm>
              <a:off x="4440239" y="501651"/>
              <a:ext cx="28575" cy="28575"/>
            </a:xfrm>
            <a:custGeom>
              <a:gdLst>
                <a:gd name="T0" fmla="*/ 3 w 18"/>
                <a:gd name="T1" fmla="*/ 8 h 18"/>
                <a:gd name="T2" fmla="*/ 4 w 18"/>
                <a:gd name="T3" fmla="*/ 5 h 18"/>
                <a:gd name="T4" fmla="*/ 5 w 18"/>
                <a:gd name="T5" fmla="*/ 8 h 18"/>
                <a:gd name="T6" fmla="*/ 4 w 18"/>
                <a:gd name="T7" fmla="*/ 5 h 18"/>
                <a:gd name="T8" fmla="*/ 3 w 18"/>
                <a:gd name="T9" fmla="*/ 8 h 18"/>
                <a:gd name="T10" fmla="*/ 0 w 18"/>
                <a:gd name="T11" fmla="*/ 5 h 18"/>
                <a:gd name="T12" fmla="*/ 8 w 18"/>
                <a:gd name="T13" fmla="*/ 0 h 18"/>
                <a:gd name="T14" fmla="*/ 18 w 18"/>
                <a:gd name="T15" fmla="*/ 13 h 18"/>
                <a:gd name="T16" fmla="*/ 11 w 18"/>
                <a:gd name="T17" fmla="*/ 18 h 18"/>
                <a:gd name="T18" fmla="*/ 3 w 18"/>
                <a:gd name="T19" fmla="*/ 8 h 18"/>
                <a:gd name="T20" fmla="*/ 3 w 18"/>
                <a:gd name="T21" fmla="*/ 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8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8" y="0"/>
                  </a:lnTo>
                  <a:lnTo>
                    <a:pt x="18" y="13"/>
                  </a:lnTo>
                  <a:lnTo>
                    <a:pt x="11" y="1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04"/>
            <p:cNvSpPr/>
            <p:nvPr/>
          </p:nvSpPr>
          <p:spPr bwMode="auto">
            <a:xfrm>
              <a:off x="4370389" y="631826"/>
              <a:ext cx="55563" cy="30163"/>
            </a:xfrm>
            <a:custGeom>
              <a:gdLst>
                <a:gd name="T0" fmla="*/ 16 w 32"/>
                <a:gd name="T1" fmla="*/ 11 h 17"/>
                <a:gd name="T2" fmla="*/ 15 w 32"/>
                <a:gd name="T3" fmla="*/ 9 h 17"/>
                <a:gd name="T4" fmla="*/ 15 w 32"/>
                <a:gd name="T5" fmla="*/ 9 h 17"/>
                <a:gd name="T6" fmla="*/ 5 w 32"/>
                <a:gd name="T7" fmla="*/ 16 h 17"/>
                <a:gd name="T8" fmla="*/ 5 w 32"/>
                <a:gd name="T9" fmla="*/ 16 h 17"/>
                <a:gd name="T10" fmla="*/ 4 w 32"/>
                <a:gd name="T11" fmla="*/ 16 h 17"/>
                <a:gd name="T12" fmla="*/ 4 w 32"/>
                <a:gd name="T13" fmla="*/ 16 h 17"/>
                <a:gd name="T14" fmla="*/ 0 w 32"/>
                <a:gd name="T15" fmla="*/ 14 h 17"/>
                <a:gd name="T16" fmla="*/ 0 w 32"/>
                <a:gd name="T17" fmla="*/ 14 h 17"/>
                <a:gd name="T18" fmla="*/ 0 w 32"/>
                <a:gd name="T19" fmla="*/ 11 h 17"/>
                <a:gd name="T20" fmla="*/ 0 w 32"/>
                <a:gd name="T21" fmla="*/ 11 h 17"/>
                <a:gd name="T22" fmla="*/ 1 w 32"/>
                <a:gd name="T23" fmla="*/ 3 h 17"/>
                <a:gd name="T24" fmla="*/ 1 w 32"/>
                <a:gd name="T25" fmla="*/ 3 h 17"/>
                <a:gd name="T26" fmla="*/ 1 w 32"/>
                <a:gd name="T27" fmla="*/ 3 h 17"/>
                <a:gd name="T28" fmla="*/ 5 w 32"/>
                <a:gd name="T29" fmla="*/ 4 h 17"/>
                <a:gd name="T30" fmla="*/ 4 w 32"/>
                <a:gd name="T31" fmla="*/ 11 h 17"/>
                <a:gd name="T32" fmla="*/ 4 w 32"/>
                <a:gd name="T33" fmla="*/ 11 h 17"/>
                <a:gd name="T34" fmla="*/ 4 w 32"/>
                <a:gd name="T35" fmla="*/ 12 h 17"/>
                <a:gd name="T36" fmla="*/ 4 w 32"/>
                <a:gd name="T37" fmla="*/ 12 h 17"/>
                <a:gd name="T38" fmla="*/ 4 w 32"/>
                <a:gd name="T39" fmla="*/ 12 h 17"/>
                <a:gd name="T40" fmla="*/ 4 w 32"/>
                <a:gd name="T41" fmla="*/ 12 h 17"/>
                <a:gd name="T42" fmla="*/ 4 w 32"/>
                <a:gd name="T43" fmla="*/ 12 h 17"/>
                <a:gd name="T44" fmla="*/ 4 w 32"/>
                <a:gd name="T45" fmla="*/ 12 h 17"/>
                <a:gd name="T46" fmla="*/ 4 w 32"/>
                <a:gd name="T47" fmla="*/ 12 h 17"/>
                <a:gd name="T48" fmla="*/ 4 w 32"/>
                <a:gd name="T49" fmla="*/ 12 h 17"/>
                <a:gd name="T50" fmla="*/ 11 w 32"/>
                <a:gd name="T51" fmla="*/ 8 h 17"/>
                <a:gd name="T52" fmla="*/ 11 w 32"/>
                <a:gd name="T53" fmla="*/ 8 h 17"/>
                <a:gd name="T54" fmla="*/ 14 w 32"/>
                <a:gd name="T55" fmla="*/ 4 h 17"/>
                <a:gd name="T56" fmla="*/ 14 w 32"/>
                <a:gd name="T57" fmla="*/ 4 h 17"/>
                <a:gd name="T58" fmla="*/ 16 w 32"/>
                <a:gd name="T59" fmla="*/ 0 h 17"/>
                <a:gd name="T60" fmla="*/ 17 w 32"/>
                <a:gd name="T61" fmla="*/ 4 h 17"/>
                <a:gd name="T62" fmla="*/ 20 w 32"/>
                <a:gd name="T63" fmla="*/ 9 h 17"/>
                <a:gd name="T64" fmla="*/ 20 w 32"/>
                <a:gd name="T65" fmla="*/ 9 h 17"/>
                <a:gd name="T66" fmla="*/ 25 w 32"/>
                <a:gd name="T67" fmla="*/ 13 h 17"/>
                <a:gd name="T68" fmla="*/ 25 w 32"/>
                <a:gd name="T69" fmla="*/ 13 h 17"/>
                <a:gd name="T70" fmla="*/ 25 w 32"/>
                <a:gd name="T71" fmla="*/ 13 h 17"/>
                <a:gd name="T72" fmla="*/ 25 w 32"/>
                <a:gd name="T73" fmla="*/ 13 h 17"/>
                <a:gd name="T74" fmla="*/ 28 w 32"/>
                <a:gd name="T75" fmla="*/ 5 h 17"/>
                <a:gd name="T76" fmla="*/ 28 w 32"/>
                <a:gd name="T77" fmla="*/ 5 h 17"/>
                <a:gd name="T78" fmla="*/ 28 w 32"/>
                <a:gd name="T79" fmla="*/ 3 h 17"/>
                <a:gd name="T80" fmla="*/ 28 w 32"/>
                <a:gd name="T81" fmla="*/ 3 h 17"/>
                <a:gd name="T82" fmla="*/ 32 w 32"/>
                <a:gd name="T83" fmla="*/ 3 h 17"/>
                <a:gd name="T84" fmla="*/ 32 w 32"/>
                <a:gd name="T85" fmla="*/ 5 h 17"/>
                <a:gd name="T86" fmla="*/ 32 w 32"/>
                <a:gd name="T87" fmla="*/ 5 h 17"/>
                <a:gd name="T88" fmla="*/ 26 w 32"/>
                <a:gd name="T89" fmla="*/ 16 h 17"/>
                <a:gd name="T90" fmla="*/ 26 w 32"/>
                <a:gd name="T91" fmla="*/ 16 h 17"/>
                <a:gd name="T92" fmla="*/ 25 w 32"/>
                <a:gd name="T93" fmla="*/ 17 h 17"/>
                <a:gd name="T94" fmla="*/ 25 w 32"/>
                <a:gd name="T95" fmla="*/ 17 h 17"/>
                <a:gd name="T96" fmla="*/ 16 w 32"/>
                <a:gd name="T97" fmla="*/ 11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7">
                  <a:moveTo>
                    <a:pt x="16" y="11"/>
                  </a:moveTo>
                  <a:cubicBezTo>
                    <a:pt x="16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2"/>
                    <a:pt x="10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8" y="6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1"/>
                    <a:pt x="23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2"/>
                    <a:pt x="28" y="8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8"/>
                    <a:pt x="32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1" y="16"/>
                    <a:pt x="18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05"/>
            <p:cNvSpPr>
              <a:spLocks noEditPoints="1"/>
            </p:cNvSpPr>
            <p:nvPr/>
          </p:nvSpPr>
          <p:spPr bwMode="auto">
            <a:xfrm>
              <a:off x="4365627" y="623889"/>
              <a:ext cx="63500" cy="41275"/>
            </a:xfrm>
            <a:custGeom>
              <a:gdLst>
                <a:gd name="T0" fmla="*/ 6 w 36"/>
                <a:gd name="T1" fmla="*/ 23 h 24"/>
                <a:gd name="T2" fmla="*/ 1 w 36"/>
                <a:gd name="T3" fmla="*/ 20 h 24"/>
                <a:gd name="T4" fmla="*/ 1 w 36"/>
                <a:gd name="T5" fmla="*/ 7 h 24"/>
                <a:gd name="T6" fmla="*/ 8 w 36"/>
                <a:gd name="T7" fmla="*/ 7 h 24"/>
                <a:gd name="T8" fmla="*/ 8 w 36"/>
                <a:gd name="T9" fmla="*/ 7 h 24"/>
                <a:gd name="T10" fmla="*/ 8 w 36"/>
                <a:gd name="T11" fmla="*/ 7 h 24"/>
                <a:gd name="T12" fmla="*/ 9 w 36"/>
                <a:gd name="T13" fmla="*/ 9 h 24"/>
                <a:gd name="T14" fmla="*/ 9 w 36"/>
                <a:gd name="T15" fmla="*/ 10 h 24"/>
                <a:gd name="T16" fmla="*/ 8 w 36"/>
                <a:gd name="T17" fmla="*/ 12 h 24"/>
                <a:gd name="T18" fmla="*/ 11 w 36"/>
                <a:gd name="T19" fmla="*/ 12 h 24"/>
                <a:gd name="T20" fmla="*/ 21 w 36"/>
                <a:gd name="T21" fmla="*/ 8 h 24"/>
                <a:gd name="T22" fmla="*/ 21 w 36"/>
                <a:gd name="T23" fmla="*/ 8 h 24"/>
                <a:gd name="T24" fmla="*/ 23 w 36"/>
                <a:gd name="T25" fmla="*/ 12 h 24"/>
                <a:gd name="T26" fmla="*/ 27 w 36"/>
                <a:gd name="T27" fmla="*/ 16 h 24"/>
                <a:gd name="T28" fmla="*/ 28 w 36"/>
                <a:gd name="T29" fmla="*/ 14 h 24"/>
                <a:gd name="T30" fmla="*/ 28 w 36"/>
                <a:gd name="T31" fmla="*/ 10 h 24"/>
                <a:gd name="T32" fmla="*/ 36 w 36"/>
                <a:gd name="T33" fmla="*/ 6 h 24"/>
                <a:gd name="T34" fmla="*/ 36 w 36"/>
                <a:gd name="T35" fmla="*/ 8 h 24"/>
                <a:gd name="T36" fmla="*/ 29 w 36"/>
                <a:gd name="T37" fmla="*/ 23 h 24"/>
                <a:gd name="T38" fmla="*/ 27 w 36"/>
                <a:gd name="T39" fmla="*/ 20 h 24"/>
                <a:gd name="T40" fmla="*/ 28 w 36"/>
                <a:gd name="T41" fmla="*/ 20 h 24"/>
                <a:gd name="T42" fmla="*/ 27 w 36"/>
                <a:gd name="T43" fmla="*/ 20 h 24"/>
                <a:gd name="T44" fmla="*/ 23 w 36"/>
                <a:gd name="T45" fmla="*/ 18 h 24"/>
                <a:gd name="T46" fmla="*/ 5 w 36"/>
                <a:gd name="T47" fmla="*/ 19 h 24"/>
                <a:gd name="T48" fmla="*/ 4 w 36"/>
                <a:gd name="T49" fmla="*/ 19 h 24"/>
                <a:gd name="T50" fmla="*/ 4 w 36"/>
                <a:gd name="T51" fmla="*/ 19 h 24"/>
                <a:gd name="T52" fmla="*/ 32 w 36"/>
                <a:gd name="T53" fmla="*/ 13 h 24"/>
                <a:gd name="T54" fmla="*/ 4 w 36"/>
                <a:gd name="T55" fmla="*/ 16 h 24"/>
                <a:gd name="T56" fmla="*/ 4 w 36"/>
                <a:gd name="T57" fmla="*/ 17 h 24"/>
                <a:gd name="T58" fmla="*/ 22 w 36"/>
                <a:gd name="T59" fmla="*/ 17 h 24"/>
                <a:gd name="T60" fmla="*/ 15 w 36"/>
                <a:gd name="T61" fmla="*/ 12 h 24"/>
                <a:gd name="T62" fmla="*/ 18 w 36"/>
                <a:gd name="T63" fmla="*/ 16 h 24"/>
                <a:gd name="T64" fmla="*/ 19 w 36"/>
                <a:gd name="T65" fmla="*/ 12 h 24"/>
                <a:gd name="T66" fmla="*/ 17 w 36"/>
                <a:gd name="T67" fmla="*/ 10 h 24"/>
                <a:gd name="T68" fmla="*/ 17 w 36"/>
                <a:gd name="T69" fmla="*/ 10 h 24"/>
                <a:gd name="T70" fmla="*/ 17 w 36"/>
                <a:gd name="T71" fmla="*/ 10 h 24"/>
                <a:gd name="T72" fmla="*/ 17 w 36"/>
                <a:gd name="T73" fmla="*/ 10 h 24"/>
                <a:gd name="T74" fmla="*/ 16 w 36"/>
                <a:gd name="T75" fmla="*/ 12 h 24"/>
                <a:gd name="T76" fmla="*/ 4 w 36"/>
                <a:gd name="T77" fmla="*/ 12 h 24"/>
                <a:gd name="T78" fmla="*/ 5 w 36"/>
                <a:gd name="T79" fmla="*/ 10 h 24"/>
                <a:gd name="T80" fmla="*/ 19 w 36"/>
                <a:gd name="T81" fmla="*/ 11 h 24"/>
                <a:gd name="T82" fmla="*/ 18 w 36"/>
                <a:gd name="T83" fmla="*/ 11 h 24"/>
                <a:gd name="T84" fmla="*/ 18 w 36"/>
                <a:gd name="T85" fmla="*/ 10 h 24"/>
                <a:gd name="T86" fmla="*/ 18 w 36"/>
                <a:gd name="T87" fmla="*/ 10 h 24"/>
                <a:gd name="T88" fmla="*/ 18 w 36"/>
                <a:gd name="T89" fmla="*/ 10 h 24"/>
                <a:gd name="T90" fmla="*/ 18 w 36"/>
                <a:gd name="T91" fmla="*/ 10 h 24"/>
                <a:gd name="T92" fmla="*/ 17 w 36"/>
                <a:gd name="T93" fmla="*/ 10 h 24"/>
                <a:gd name="T94" fmla="*/ 18 w 36"/>
                <a:gd name="T95" fmla="*/ 10 h 24"/>
                <a:gd name="T96" fmla="*/ 8 w 36"/>
                <a:gd name="T97" fmla="*/ 7 h 24"/>
                <a:gd name="T98" fmla="*/ 8 w 36"/>
                <a:gd name="T99" fmla="*/ 7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24">
                  <a:moveTo>
                    <a:pt x="17" y="17"/>
                  </a:moveTo>
                  <a:cubicBezTo>
                    <a:pt x="15" y="20"/>
                    <a:pt x="11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3"/>
                    <a:pt x="2" y="22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4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3"/>
                    <a:pt x="36" y="21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3"/>
                    <a:pt x="19" y="20"/>
                    <a:pt x="17" y="17"/>
                  </a:cubicBezTo>
                  <a:close/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26" y="20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9"/>
                    <a:pt x="25" y="20"/>
                    <a:pt x="26" y="20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lose/>
                  <a:moveTo>
                    <a:pt x="31" y="15"/>
                  </a:moveTo>
                  <a:cubicBezTo>
                    <a:pt x="31" y="16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1" y="15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  <a:moveTo>
                    <a:pt x="22" y="17"/>
                  </a:moveTo>
                  <a:cubicBezTo>
                    <a:pt x="21" y="16"/>
                    <a:pt x="21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6"/>
                    <a:pt x="22" y="17"/>
                  </a:cubicBezTo>
                  <a:close/>
                  <a:moveTo>
                    <a:pt x="14" y="14"/>
                  </a:moveTo>
                  <a:cubicBezTo>
                    <a:pt x="14" y="15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5" y="14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4" y="14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9" y="12"/>
                  </a:moveTo>
                  <a:cubicBezTo>
                    <a:pt x="18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lose/>
                  <a:moveTo>
                    <a:pt x="18" y="11"/>
                  </a:move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06"/>
            <p:cNvSpPr/>
            <p:nvPr/>
          </p:nvSpPr>
          <p:spPr bwMode="auto">
            <a:xfrm>
              <a:off x="4394202" y="617539"/>
              <a:ext cx="6350" cy="19050"/>
            </a:xfrm>
            <a:custGeom>
              <a:gdLst>
                <a:gd name="T0" fmla="*/ 0 w 4"/>
                <a:gd name="T1" fmla="*/ 12 h 12"/>
                <a:gd name="T2" fmla="*/ 0 w 4"/>
                <a:gd name="T3" fmla="*/ 0 h 12"/>
                <a:gd name="T4" fmla="*/ 4 w 4"/>
                <a:gd name="T5" fmla="*/ 0 h 12"/>
                <a:gd name="T6" fmla="*/ 4 w 4"/>
                <a:gd name="T7" fmla="*/ 12 h 12"/>
                <a:gd name="T8" fmla="*/ 0 w 4"/>
                <a:gd name="T9" fmla="*/ 12 h 12"/>
                <a:gd name="T10" fmla="*/ 0 w 4"/>
                <a:gd name="T11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07"/>
            <p:cNvSpPr>
              <a:spLocks noEditPoints="1"/>
            </p:cNvSpPr>
            <p:nvPr/>
          </p:nvSpPr>
          <p:spPr bwMode="auto">
            <a:xfrm>
              <a:off x="4391027" y="614364"/>
              <a:ext cx="12700" cy="26988"/>
            </a:xfrm>
            <a:custGeom>
              <a:gdLst>
                <a:gd name="T0" fmla="*/ 6 w 8"/>
                <a:gd name="T1" fmla="*/ 17 h 17"/>
                <a:gd name="T2" fmla="*/ 2 w 8"/>
                <a:gd name="T3" fmla="*/ 17 h 17"/>
                <a:gd name="T4" fmla="*/ 2 w 8"/>
                <a:gd name="T5" fmla="*/ 14 h 17"/>
                <a:gd name="T6" fmla="*/ 4 w 8"/>
                <a:gd name="T7" fmla="*/ 14 h 17"/>
                <a:gd name="T8" fmla="*/ 2 w 8"/>
                <a:gd name="T9" fmla="*/ 14 h 17"/>
                <a:gd name="T10" fmla="*/ 2 w 8"/>
                <a:gd name="T11" fmla="*/ 17 h 17"/>
                <a:gd name="T12" fmla="*/ 0 w 8"/>
                <a:gd name="T13" fmla="*/ 17 h 17"/>
                <a:gd name="T14" fmla="*/ 0 w 8"/>
                <a:gd name="T15" fmla="*/ 0 h 17"/>
                <a:gd name="T16" fmla="*/ 8 w 8"/>
                <a:gd name="T17" fmla="*/ 0 h 17"/>
                <a:gd name="T18" fmla="*/ 8 w 8"/>
                <a:gd name="T19" fmla="*/ 17 h 17"/>
                <a:gd name="T20" fmla="*/ 6 w 8"/>
                <a:gd name="T21" fmla="*/ 17 h 17"/>
                <a:gd name="T22" fmla="*/ 6 w 8"/>
                <a:gd name="T23" fmla="*/ 17 h 17"/>
                <a:gd name="T24" fmla="*/ 4 w 8"/>
                <a:gd name="T25" fmla="*/ 12 h 17"/>
                <a:gd name="T26" fmla="*/ 4 w 8"/>
                <a:gd name="T27" fmla="*/ 5 h 17"/>
                <a:gd name="T28" fmla="*/ 4 w 8"/>
                <a:gd name="T29" fmla="*/ 12 h 17"/>
                <a:gd name="T30" fmla="*/ 4 w 8"/>
                <a:gd name="T31" fmla="*/ 12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7">
                  <a:moveTo>
                    <a:pt x="6" y="17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close/>
                  <a:moveTo>
                    <a:pt x="4" y="12"/>
                  </a:moveTo>
                  <a:lnTo>
                    <a:pt x="4" y="5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508"/>
            <p:cNvSpPr>
              <a:spLocks noEditPoints="1"/>
            </p:cNvSpPr>
            <p:nvPr/>
          </p:nvSpPr>
          <p:spPr bwMode="auto">
            <a:xfrm>
              <a:off x="4381502" y="646114"/>
              <a:ext cx="49213" cy="176213"/>
            </a:xfrm>
            <a:custGeom>
              <a:gdLst>
                <a:gd name="T0" fmla="*/ 0 w 31"/>
                <a:gd name="T1" fmla="*/ 87 h 111"/>
                <a:gd name="T2" fmla="*/ 0 w 31"/>
                <a:gd name="T3" fmla="*/ 87 h 111"/>
                <a:gd name="T4" fmla="*/ 7 w 31"/>
                <a:gd name="T5" fmla="*/ 1 h 111"/>
                <a:gd name="T6" fmla="*/ 11 w 31"/>
                <a:gd name="T7" fmla="*/ 0 h 111"/>
                <a:gd name="T8" fmla="*/ 31 w 31"/>
                <a:gd name="T9" fmla="*/ 82 h 111"/>
                <a:gd name="T10" fmla="*/ 18 w 31"/>
                <a:gd name="T11" fmla="*/ 111 h 111"/>
                <a:gd name="T12" fmla="*/ 0 w 31"/>
                <a:gd name="T13" fmla="*/ 87 h 111"/>
                <a:gd name="T14" fmla="*/ 0 w 31"/>
                <a:gd name="T15" fmla="*/ 87 h 111"/>
                <a:gd name="T16" fmla="*/ 17 w 31"/>
                <a:gd name="T17" fmla="*/ 102 h 111"/>
                <a:gd name="T18" fmla="*/ 25 w 31"/>
                <a:gd name="T19" fmla="*/ 81 h 111"/>
                <a:gd name="T20" fmla="*/ 10 w 31"/>
                <a:gd name="T21" fmla="*/ 15 h 111"/>
                <a:gd name="T22" fmla="*/ 5 w 31"/>
                <a:gd name="T23" fmla="*/ 84 h 111"/>
                <a:gd name="T24" fmla="*/ 17 w 31"/>
                <a:gd name="T25" fmla="*/ 102 h 111"/>
                <a:gd name="T26" fmla="*/ 17 w 31"/>
                <a:gd name="T27" fmla="*/ 102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0">
                  <a:moveTo>
                    <a:pt x="0" y="87"/>
                  </a:moveTo>
                  <a:lnTo>
                    <a:pt x="0" y="87"/>
                  </a:lnTo>
                  <a:lnTo>
                    <a:pt x="7" y="1"/>
                  </a:lnTo>
                  <a:lnTo>
                    <a:pt x="11" y="0"/>
                  </a:lnTo>
                  <a:lnTo>
                    <a:pt x="31" y="82"/>
                  </a:lnTo>
                  <a:lnTo>
                    <a:pt x="18" y="111"/>
                  </a:lnTo>
                  <a:lnTo>
                    <a:pt x="0" y="87"/>
                  </a:lnTo>
                  <a:lnTo>
                    <a:pt x="0" y="87"/>
                  </a:lnTo>
                  <a:close/>
                  <a:moveTo>
                    <a:pt x="17" y="102"/>
                  </a:moveTo>
                  <a:lnTo>
                    <a:pt x="25" y="81"/>
                  </a:lnTo>
                  <a:lnTo>
                    <a:pt x="10" y="15"/>
                  </a:lnTo>
                  <a:lnTo>
                    <a:pt x="5" y="84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509"/>
            <p:cNvSpPr>
              <a:spLocks noEditPoints="1"/>
            </p:cNvSpPr>
            <p:nvPr/>
          </p:nvSpPr>
          <p:spPr bwMode="auto">
            <a:xfrm>
              <a:off x="4378327" y="642939"/>
              <a:ext cx="55563" cy="187325"/>
            </a:xfrm>
            <a:custGeom>
              <a:gdLst>
                <a:gd name="T0" fmla="*/ 1 w 35"/>
                <a:gd name="T1" fmla="*/ 91 h 118"/>
                <a:gd name="T2" fmla="*/ 0 w 35"/>
                <a:gd name="T3" fmla="*/ 91 h 118"/>
                <a:gd name="T4" fmla="*/ 7 w 35"/>
                <a:gd name="T5" fmla="*/ 1 h 118"/>
                <a:gd name="T6" fmla="*/ 14 w 35"/>
                <a:gd name="T7" fmla="*/ 0 h 118"/>
                <a:gd name="T8" fmla="*/ 35 w 35"/>
                <a:gd name="T9" fmla="*/ 84 h 118"/>
                <a:gd name="T10" fmla="*/ 20 w 35"/>
                <a:gd name="T11" fmla="*/ 118 h 118"/>
                <a:gd name="T12" fmla="*/ 1 w 35"/>
                <a:gd name="T13" fmla="*/ 91 h 118"/>
                <a:gd name="T14" fmla="*/ 1 w 35"/>
                <a:gd name="T15" fmla="*/ 91 h 118"/>
                <a:gd name="T16" fmla="*/ 19 w 35"/>
                <a:gd name="T17" fmla="*/ 108 h 118"/>
                <a:gd name="T18" fmla="*/ 21 w 35"/>
                <a:gd name="T19" fmla="*/ 105 h 118"/>
                <a:gd name="T20" fmla="*/ 19 w 35"/>
                <a:gd name="T21" fmla="*/ 108 h 118"/>
                <a:gd name="T22" fmla="*/ 19 w 35"/>
                <a:gd name="T23" fmla="*/ 108 h 118"/>
                <a:gd name="T24" fmla="*/ 19 w 35"/>
                <a:gd name="T25" fmla="*/ 108 h 118"/>
                <a:gd name="T26" fmla="*/ 19 w 35"/>
                <a:gd name="T27" fmla="*/ 104 h 118"/>
                <a:gd name="T28" fmla="*/ 21 w 35"/>
                <a:gd name="T29" fmla="*/ 103 h 118"/>
                <a:gd name="T30" fmla="*/ 19 w 35"/>
                <a:gd name="T31" fmla="*/ 104 h 118"/>
                <a:gd name="T32" fmla="*/ 19 w 35"/>
                <a:gd name="T33" fmla="*/ 104 h 118"/>
                <a:gd name="T34" fmla="*/ 15 w 35"/>
                <a:gd name="T35" fmla="*/ 104 h 118"/>
                <a:gd name="T36" fmla="*/ 4 w 35"/>
                <a:gd name="T37" fmla="*/ 86 h 118"/>
                <a:gd name="T38" fmla="*/ 10 w 35"/>
                <a:gd name="T39" fmla="*/ 17 h 118"/>
                <a:gd name="T40" fmla="*/ 14 w 35"/>
                <a:gd name="T41" fmla="*/ 16 h 118"/>
                <a:gd name="T42" fmla="*/ 11 w 35"/>
                <a:gd name="T43" fmla="*/ 5 h 118"/>
                <a:gd name="T44" fmla="*/ 11 w 35"/>
                <a:gd name="T45" fmla="*/ 5 h 118"/>
                <a:gd name="T46" fmla="*/ 4 w 35"/>
                <a:gd name="T47" fmla="*/ 86 h 118"/>
                <a:gd name="T48" fmla="*/ 15 w 35"/>
                <a:gd name="T49" fmla="*/ 104 h 118"/>
                <a:gd name="T50" fmla="*/ 15 w 35"/>
                <a:gd name="T51" fmla="*/ 104 h 118"/>
                <a:gd name="T52" fmla="*/ 9 w 35"/>
                <a:gd name="T53" fmla="*/ 85 h 118"/>
                <a:gd name="T54" fmla="*/ 19 w 35"/>
                <a:gd name="T55" fmla="*/ 100 h 118"/>
                <a:gd name="T56" fmla="*/ 25 w 35"/>
                <a:gd name="T57" fmla="*/ 83 h 118"/>
                <a:gd name="T58" fmla="*/ 13 w 35"/>
                <a:gd name="T59" fmla="*/ 32 h 118"/>
                <a:gd name="T60" fmla="*/ 9 w 35"/>
                <a:gd name="T61" fmla="*/ 85 h 118"/>
                <a:gd name="T62" fmla="*/ 9 w 35"/>
                <a:gd name="T63" fmla="*/ 85 h 118"/>
                <a:gd name="T64" fmla="*/ 2 w 35"/>
                <a:gd name="T65" fmla="*/ 89 h 118"/>
                <a:gd name="T66" fmla="*/ 1 w 35"/>
                <a:gd name="T67" fmla="*/ 90 h 118"/>
                <a:gd name="T68" fmla="*/ 2 w 35"/>
                <a:gd name="T69" fmla="*/ 89 h 118"/>
                <a:gd name="T70" fmla="*/ 2 w 35"/>
                <a:gd name="T71" fmla="*/ 89 h 118"/>
                <a:gd name="T72" fmla="*/ 2 w 35"/>
                <a:gd name="T73" fmla="*/ 89 h 118"/>
                <a:gd name="T74" fmla="*/ 2 w 35"/>
                <a:gd name="T75" fmla="*/ 89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" h="118">
                  <a:moveTo>
                    <a:pt x="1" y="91"/>
                  </a:moveTo>
                  <a:lnTo>
                    <a:pt x="0" y="91"/>
                  </a:lnTo>
                  <a:lnTo>
                    <a:pt x="7" y="1"/>
                  </a:lnTo>
                  <a:lnTo>
                    <a:pt x="14" y="0"/>
                  </a:lnTo>
                  <a:lnTo>
                    <a:pt x="35" y="84"/>
                  </a:lnTo>
                  <a:lnTo>
                    <a:pt x="20" y="118"/>
                  </a:lnTo>
                  <a:lnTo>
                    <a:pt x="1" y="91"/>
                  </a:lnTo>
                  <a:lnTo>
                    <a:pt x="1" y="91"/>
                  </a:lnTo>
                  <a:close/>
                  <a:moveTo>
                    <a:pt x="19" y="108"/>
                  </a:moveTo>
                  <a:lnTo>
                    <a:pt x="21" y="105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8"/>
                  </a:lnTo>
                  <a:close/>
                  <a:moveTo>
                    <a:pt x="19" y="104"/>
                  </a:moveTo>
                  <a:lnTo>
                    <a:pt x="21" y="103"/>
                  </a:lnTo>
                  <a:lnTo>
                    <a:pt x="19" y="104"/>
                  </a:lnTo>
                  <a:lnTo>
                    <a:pt x="19" y="104"/>
                  </a:lnTo>
                  <a:close/>
                  <a:moveTo>
                    <a:pt x="15" y="104"/>
                  </a:moveTo>
                  <a:lnTo>
                    <a:pt x="4" y="86"/>
                  </a:lnTo>
                  <a:lnTo>
                    <a:pt x="10" y="17"/>
                  </a:lnTo>
                  <a:lnTo>
                    <a:pt x="14" y="1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" y="86"/>
                  </a:lnTo>
                  <a:lnTo>
                    <a:pt x="15" y="104"/>
                  </a:lnTo>
                  <a:lnTo>
                    <a:pt x="15" y="104"/>
                  </a:lnTo>
                  <a:close/>
                  <a:moveTo>
                    <a:pt x="9" y="85"/>
                  </a:moveTo>
                  <a:lnTo>
                    <a:pt x="19" y="100"/>
                  </a:lnTo>
                  <a:lnTo>
                    <a:pt x="25" y="83"/>
                  </a:lnTo>
                  <a:lnTo>
                    <a:pt x="13" y="32"/>
                  </a:ln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" y="89"/>
                  </a:moveTo>
                  <a:lnTo>
                    <a:pt x="1" y="90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2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510"/>
            <p:cNvSpPr>
              <a:spLocks noEditPoints="1"/>
            </p:cNvSpPr>
            <p:nvPr/>
          </p:nvSpPr>
          <p:spPr bwMode="auto">
            <a:xfrm>
              <a:off x="4324352" y="628651"/>
              <a:ext cx="149225" cy="238125"/>
            </a:xfrm>
            <a:custGeom>
              <a:gdLst>
                <a:gd name="T0" fmla="*/ 13 w 86"/>
                <a:gd name="T1" fmla="*/ 109 h 137"/>
                <a:gd name="T2" fmla="*/ 0 w 86"/>
                <a:gd name="T3" fmla="*/ 52 h 137"/>
                <a:gd name="T4" fmla="*/ 0 w 86"/>
                <a:gd name="T5" fmla="*/ 52 h 137"/>
                <a:gd name="T6" fmla="*/ 13 w 86"/>
                <a:gd name="T7" fmla="*/ 12 h 137"/>
                <a:gd name="T8" fmla="*/ 13 w 86"/>
                <a:gd name="T9" fmla="*/ 12 h 137"/>
                <a:gd name="T10" fmla="*/ 42 w 86"/>
                <a:gd name="T11" fmla="*/ 0 h 137"/>
                <a:gd name="T12" fmla="*/ 42 w 86"/>
                <a:gd name="T13" fmla="*/ 0 h 137"/>
                <a:gd name="T14" fmla="*/ 71 w 86"/>
                <a:gd name="T15" fmla="*/ 11 h 137"/>
                <a:gd name="T16" fmla="*/ 71 w 86"/>
                <a:gd name="T17" fmla="*/ 11 h 137"/>
                <a:gd name="T18" fmla="*/ 86 w 86"/>
                <a:gd name="T19" fmla="*/ 51 h 137"/>
                <a:gd name="T20" fmla="*/ 86 w 86"/>
                <a:gd name="T21" fmla="*/ 51 h 137"/>
                <a:gd name="T22" fmla="*/ 72 w 86"/>
                <a:gd name="T23" fmla="*/ 108 h 137"/>
                <a:gd name="T24" fmla="*/ 72 w 86"/>
                <a:gd name="T25" fmla="*/ 108 h 137"/>
                <a:gd name="T26" fmla="*/ 42 w 86"/>
                <a:gd name="T27" fmla="*/ 137 h 137"/>
                <a:gd name="T28" fmla="*/ 42 w 86"/>
                <a:gd name="T29" fmla="*/ 137 h 137"/>
                <a:gd name="T30" fmla="*/ 13 w 86"/>
                <a:gd name="T31" fmla="*/ 109 h 137"/>
                <a:gd name="T32" fmla="*/ 68 w 86"/>
                <a:gd name="T33" fmla="*/ 107 h 137"/>
                <a:gd name="T34" fmla="*/ 82 w 86"/>
                <a:gd name="T35" fmla="*/ 51 h 137"/>
                <a:gd name="T36" fmla="*/ 82 w 86"/>
                <a:gd name="T37" fmla="*/ 51 h 137"/>
                <a:gd name="T38" fmla="*/ 42 w 86"/>
                <a:gd name="T39" fmla="*/ 4 h 137"/>
                <a:gd name="T40" fmla="*/ 42 w 86"/>
                <a:gd name="T41" fmla="*/ 4 h 137"/>
                <a:gd name="T42" fmla="*/ 4 w 86"/>
                <a:gd name="T43" fmla="*/ 52 h 137"/>
                <a:gd name="T44" fmla="*/ 4 w 86"/>
                <a:gd name="T45" fmla="*/ 52 h 137"/>
                <a:gd name="T46" fmla="*/ 17 w 86"/>
                <a:gd name="T47" fmla="*/ 107 h 137"/>
                <a:gd name="T48" fmla="*/ 17 w 86"/>
                <a:gd name="T49" fmla="*/ 107 h 137"/>
                <a:gd name="T50" fmla="*/ 42 w 86"/>
                <a:gd name="T51" fmla="*/ 133 h 137"/>
                <a:gd name="T52" fmla="*/ 42 w 86"/>
                <a:gd name="T53" fmla="*/ 133 h 137"/>
                <a:gd name="T54" fmla="*/ 68 w 86"/>
                <a:gd name="T55" fmla="*/ 107 h 1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7">
                  <a:moveTo>
                    <a:pt x="13" y="109"/>
                  </a:moveTo>
                  <a:cubicBezTo>
                    <a:pt x="5" y="93"/>
                    <a:pt x="0" y="7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20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3"/>
                    <a:pt x="3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3" y="3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9"/>
                    <a:pt x="86" y="3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71"/>
                    <a:pt x="80" y="92"/>
                    <a:pt x="72" y="108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64" y="125"/>
                    <a:pt x="53" y="137"/>
                    <a:pt x="42" y="137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0" y="137"/>
                    <a:pt x="21" y="125"/>
                    <a:pt x="13" y="109"/>
                  </a:cubicBezTo>
                  <a:close/>
                  <a:moveTo>
                    <a:pt x="68" y="107"/>
                  </a:moveTo>
                  <a:cubicBezTo>
                    <a:pt x="76" y="91"/>
                    <a:pt x="82" y="7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14"/>
                    <a:pt x="6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3" y="4"/>
                    <a:pt x="5" y="15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71"/>
                    <a:pt x="9" y="92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24" y="123"/>
                    <a:pt x="34" y="133"/>
                    <a:pt x="42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0" y="133"/>
                    <a:pt x="60" y="123"/>
                    <a:pt x="6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511"/>
            <p:cNvSpPr>
              <a:spLocks noEditPoints="1"/>
            </p:cNvSpPr>
            <p:nvPr/>
          </p:nvSpPr>
          <p:spPr bwMode="auto">
            <a:xfrm>
              <a:off x="4321177" y="625476"/>
              <a:ext cx="157163" cy="244475"/>
            </a:xfrm>
            <a:custGeom>
              <a:gdLst>
                <a:gd name="T0" fmla="*/ 13 w 90"/>
                <a:gd name="T1" fmla="*/ 112 h 141"/>
                <a:gd name="T2" fmla="*/ 0 w 90"/>
                <a:gd name="T3" fmla="*/ 54 h 141"/>
                <a:gd name="T4" fmla="*/ 14 w 90"/>
                <a:gd name="T5" fmla="*/ 12 h 141"/>
                <a:gd name="T6" fmla="*/ 44 w 90"/>
                <a:gd name="T7" fmla="*/ 0 h 141"/>
                <a:gd name="T8" fmla="*/ 75 w 90"/>
                <a:gd name="T9" fmla="*/ 11 h 141"/>
                <a:gd name="T10" fmla="*/ 90 w 90"/>
                <a:gd name="T11" fmla="*/ 53 h 141"/>
                <a:gd name="T12" fmla="*/ 90 w 90"/>
                <a:gd name="T13" fmla="*/ 53 h 141"/>
                <a:gd name="T14" fmla="*/ 44 w 90"/>
                <a:gd name="T15" fmla="*/ 141 h 141"/>
                <a:gd name="T16" fmla="*/ 44 w 90"/>
                <a:gd name="T17" fmla="*/ 137 h 141"/>
                <a:gd name="T18" fmla="*/ 44 w 90"/>
                <a:gd name="T19" fmla="*/ 137 h 141"/>
                <a:gd name="T20" fmla="*/ 44 w 90"/>
                <a:gd name="T21" fmla="*/ 137 h 141"/>
                <a:gd name="T22" fmla="*/ 26 w 90"/>
                <a:gd name="T23" fmla="*/ 126 h 141"/>
                <a:gd name="T24" fmla="*/ 45 w 90"/>
                <a:gd name="T25" fmla="*/ 137 h 141"/>
                <a:gd name="T26" fmla="*/ 45 w 90"/>
                <a:gd name="T27" fmla="*/ 137 h 141"/>
                <a:gd name="T28" fmla="*/ 45 w 90"/>
                <a:gd name="T29" fmla="*/ 137 h 141"/>
                <a:gd name="T30" fmla="*/ 86 w 90"/>
                <a:gd name="T31" fmla="*/ 54 h 141"/>
                <a:gd name="T32" fmla="*/ 72 w 90"/>
                <a:gd name="T33" fmla="*/ 110 h 141"/>
                <a:gd name="T34" fmla="*/ 44 w 90"/>
                <a:gd name="T35" fmla="*/ 133 h 141"/>
                <a:gd name="T36" fmla="*/ 69 w 90"/>
                <a:gd name="T37" fmla="*/ 108 h 141"/>
                <a:gd name="T38" fmla="*/ 69 w 90"/>
                <a:gd name="T39" fmla="*/ 108 h 141"/>
                <a:gd name="T40" fmla="*/ 82 w 90"/>
                <a:gd name="T41" fmla="*/ 53 h 141"/>
                <a:gd name="T42" fmla="*/ 82 w 90"/>
                <a:gd name="T43" fmla="*/ 53 h 141"/>
                <a:gd name="T44" fmla="*/ 8 w 90"/>
                <a:gd name="T45" fmla="*/ 54 h 141"/>
                <a:gd name="T46" fmla="*/ 8 w 90"/>
                <a:gd name="T47" fmla="*/ 55 h 141"/>
                <a:gd name="T48" fmla="*/ 44 w 90"/>
                <a:gd name="T49" fmla="*/ 133 h 141"/>
                <a:gd name="T50" fmla="*/ 26 w 90"/>
                <a:gd name="T51" fmla="*/ 126 h 141"/>
                <a:gd name="T52" fmla="*/ 26 w 90"/>
                <a:gd name="T53" fmla="*/ 126 h 141"/>
                <a:gd name="T54" fmla="*/ 26 w 90"/>
                <a:gd name="T55" fmla="*/ 125 h 141"/>
                <a:gd name="T56" fmla="*/ 26 w 90"/>
                <a:gd name="T57" fmla="*/ 125 h 141"/>
                <a:gd name="T58" fmla="*/ 19 w 90"/>
                <a:gd name="T59" fmla="*/ 115 h 141"/>
                <a:gd name="T60" fmla="*/ 19 w 90"/>
                <a:gd name="T61" fmla="*/ 115 h 141"/>
                <a:gd name="T62" fmla="*/ 17 w 90"/>
                <a:gd name="T63" fmla="*/ 110 h 141"/>
                <a:gd name="T64" fmla="*/ 17 w 90"/>
                <a:gd name="T65" fmla="*/ 110 h 141"/>
                <a:gd name="T66" fmla="*/ 4 w 90"/>
                <a:gd name="T67" fmla="*/ 54 h 141"/>
                <a:gd name="T68" fmla="*/ 41 w 90"/>
                <a:gd name="T69" fmla="*/ 4 h 141"/>
                <a:gd name="T70" fmla="*/ 4 w 90"/>
                <a:gd name="T71" fmla="*/ 54 h 141"/>
                <a:gd name="T72" fmla="*/ 86 w 90"/>
                <a:gd name="T73" fmla="*/ 53 h 141"/>
                <a:gd name="T74" fmla="*/ 86 w 90"/>
                <a:gd name="T75" fmla="*/ 53 h 141"/>
                <a:gd name="T76" fmla="*/ 78 w 90"/>
                <a:gd name="T77" fmla="*/ 22 h 141"/>
                <a:gd name="T78" fmla="*/ 59 w 90"/>
                <a:gd name="T79" fmla="*/ 7 h 141"/>
                <a:gd name="T80" fmla="*/ 59 w 90"/>
                <a:gd name="T81" fmla="*/ 7 h 141"/>
                <a:gd name="T82" fmla="*/ 59 w 90"/>
                <a:gd name="T83" fmla="*/ 7 h 141"/>
                <a:gd name="T84" fmla="*/ 58 w 90"/>
                <a:gd name="T85" fmla="*/ 6 h 141"/>
                <a:gd name="T86" fmla="*/ 58 w 90"/>
                <a:gd name="T87" fmla="*/ 6 h 141"/>
                <a:gd name="T88" fmla="*/ 58 w 90"/>
                <a:gd name="T89" fmla="*/ 6 h 141"/>
                <a:gd name="T90" fmla="*/ 58 w 90"/>
                <a:gd name="T91" fmla="*/ 6 h 141"/>
                <a:gd name="T92" fmla="*/ 42 w 90"/>
                <a:gd name="T93" fmla="*/ 4 h 141"/>
                <a:gd name="T94" fmla="*/ 42 w 90"/>
                <a:gd name="T95" fmla="*/ 4 h 141"/>
                <a:gd name="T96" fmla="*/ 42 w 90"/>
                <a:gd name="T97" fmla="*/ 4 h 141"/>
                <a:gd name="T98" fmla="*/ 42 w 90"/>
                <a:gd name="T99" fmla="*/ 4 h 141"/>
                <a:gd name="T100" fmla="*/ 43 w 90"/>
                <a:gd name="T101" fmla="*/ 4 h 141"/>
                <a:gd name="T102" fmla="*/ 43 w 90"/>
                <a:gd name="T103" fmla="*/ 4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141">
                  <a:moveTo>
                    <a:pt x="13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6" y="95"/>
                    <a:pt x="0" y="7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34"/>
                    <a:pt x="6" y="21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3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6" y="3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4" y="20"/>
                    <a:pt x="90" y="3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73"/>
                    <a:pt x="84" y="95"/>
                    <a:pt x="76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67" y="128"/>
                    <a:pt x="57" y="141"/>
                    <a:pt x="4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31" y="141"/>
                    <a:pt x="21" y="128"/>
                    <a:pt x="13" y="112"/>
                  </a:cubicBezTo>
                  <a:close/>
                  <a:moveTo>
                    <a:pt x="44" y="137"/>
                  </a:move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lose/>
                  <a:moveTo>
                    <a:pt x="43" y="137"/>
                  </a:moveTo>
                  <a:cubicBezTo>
                    <a:pt x="37" y="137"/>
                    <a:pt x="31" y="133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1" y="133"/>
                    <a:pt x="37" y="137"/>
                    <a:pt x="43" y="137"/>
                  </a:cubicBezTo>
                  <a:close/>
                  <a:moveTo>
                    <a:pt x="45" y="137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lose/>
                  <a:moveTo>
                    <a:pt x="72" y="110"/>
                  </a:moveTo>
                  <a:cubicBezTo>
                    <a:pt x="64" y="125"/>
                    <a:pt x="55" y="136"/>
                    <a:pt x="45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55" y="136"/>
                    <a:pt x="64" y="125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0" y="94"/>
                    <a:pt x="86" y="73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73"/>
                    <a:pt x="80" y="94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lose/>
                  <a:moveTo>
                    <a:pt x="44" y="133"/>
                  </a:move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50" y="134"/>
                    <a:pt x="61" y="123"/>
                    <a:pt x="69" y="108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76" y="92"/>
                    <a:pt x="82" y="72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17"/>
                    <a:pt x="62" y="9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6" y="9"/>
                    <a:pt x="9" y="17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73"/>
                    <a:pt x="13" y="93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7" y="124"/>
                    <a:pt x="37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lose/>
                  <a:moveTo>
                    <a:pt x="26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26"/>
                    <a:pt x="26" y="126"/>
                    <a:pt x="26" y="126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26" y="125"/>
                  </a:move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25"/>
                    <a:pt x="26" y="125"/>
                    <a:pt x="26" y="125"/>
                  </a:cubicBezTo>
                  <a:close/>
                  <a:moveTo>
                    <a:pt x="19" y="115"/>
                  </a:move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9" y="115"/>
                    <a:pt x="19" y="115"/>
                  </a:cubicBezTo>
                  <a:close/>
                  <a:moveTo>
                    <a:pt x="19" y="115"/>
                  </a:moveTo>
                  <a:cubicBezTo>
                    <a:pt x="18" y="113"/>
                    <a:pt x="18" y="112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12"/>
                    <a:pt x="18" y="113"/>
                    <a:pt x="19" y="115"/>
                  </a:cubicBezTo>
                  <a:close/>
                  <a:moveTo>
                    <a:pt x="4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8"/>
                    <a:pt x="23" y="5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2" y="5"/>
                    <a:pt x="24" y="8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23"/>
                    <a:pt x="4" y="3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86" y="53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78" y="22"/>
                  </a:moveTo>
                  <a:cubicBezTo>
                    <a:pt x="76" y="19"/>
                    <a:pt x="74" y="16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1"/>
                    <a:pt x="64" y="8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7" y="9"/>
                    <a:pt x="73" y="14"/>
                    <a:pt x="78" y="22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7"/>
                    <a:pt x="59" y="7"/>
                    <a:pt x="59" y="7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58" y="6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512"/>
            <p:cNvSpPr/>
            <p:nvPr/>
          </p:nvSpPr>
          <p:spPr bwMode="auto">
            <a:xfrm>
              <a:off x="4435477" y="569914"/>
              <a:ext cx="176213" cy="76200"/>
            </a:xfrm>
            <a:custGeom>
              <a:gdLst>
                <a:gd name="T0" fmla="*/ 0 w 111"/>
                <a:gd name="T1" fmla="*/ 44 h 48"/>
                <a:gd name="T2" fmla="*/ 103 w 111"/>
                <a:gd name="T3" fmla="*/ 6 h 48"/>
                <a:gd name="T4" fmla="*/ 108 w 111"/>
                <a:gd name="T5" fmla="*/ 0 h 48"/>
                <a:gd name="T6" fmla="*/ 111 w 111"/>
                <a:gd name="T7" fmla="*/ 2 h 48"/>
                <a:gd name="T8" fmla="*/ 107 w 111"/>
                <a:gd name="T9" fmla="*/ 10 h 48"/>
                <a:gd name="T10" fmla="*/ 1 w 111"/>
                <a:gd name="T11" fmla="*/ 48 h 48"/>
                <a:gd name="T12" fmla="*/ 1 w 111"/>
                <a:gd name="T13" fmla="*/ 48 h 48"/>
                <a:gd name="T14" fmla="*/ 0 w 111"/>
                <a:gd name="T15" fmla="*/ 44 h 48"/>
                <a:gd name="T16" fmla="*/ 0 w 111"/>
                <a:gd name="T1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48">
                  <a:moveTo>
                    <a:pt x="0" y="44"/>
                  </a:moveTo>
                  <a:lnTo>
                    <a:pt x="103" y="6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07" y="1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513"/>
            <p:cNvSpPr>
              <a:spLocks noEditPoints="1"/>
            </p:cNvSpPr>
            <p:nvPr/>
          </p:nvSpPr>
          <p:spPr bwMode="auto">
            <a:xfrm>
              <a:off x="4430714" y="563564"/>
              <a:ext cx="185738" cy="85725"/>
            </a:xfrm>
            <a:custGeom>
              <a:gdLst>
                <a:gd name="T0" fmla="*/ 4 w 117"/>
                <a:gd name="T1" fmla="*/ 52 h 54"/>
                <a:gd name="T2" fmla="*/ 2 w 117"/>
                <a:gd name="T3" fmla="*/ 53 h 54"/>
                <a:gd name="T4" fmla="*/ 1 w 117"/>
                <a:gd name="T5" fmla="*/ 49 h 54"/>
                <a:gd name="T6" fmla="*/ 3 w 117"/>
                <a:gd name="T7" fmla="*/ 48 h 54"/>
                <a:gd name="T8" fmla="*/ 3 w 117"/>
                <a:gd name="T9" fmla="*/ 50 h 54"/>
                <a:gd name="T10" fmla="*/ 3 w 117"/>
                <a:gd name="T11" fmla="*/ 48 h 54"/>
                <a:gd name="T12" fmla="*/ 1 w 117"/>
                <a:gd name="T13" fmla="*/ 49 h 54"/>
                <a:gd name="T14" fmla="*/ 0 w 117"/>
                <a:gd name="T15" fmla="*/ 46 h 54"/>
                <a:gd name="T16" fmla="*/ 105 w 117"/>
                <a:gd name="T17" fmla="*/ 8 h 54"/>
                <a:gd name="T18" fmla="*/ 110 w 117"/>
                <a:gd name="T19" fmla="*/ 0 h 54"/>
                <a:gd name="T20" fmla="*/ 117 w 117"/>
                <a:gd name="T21" fmla="*/ 5 h 54"/>
                <a:gd name="T22" fmla="*/ 111 w 117"/>
                <a:gd name="T23" fmla="*/ 16 h 54"/>
                <a:gd name="T24" fmla="*/ 5 w 117"/>
                <a:gd name="T25" fmla="*/ 54 h 54"/>
                <a:gd name="T26" fmla="*/ 4 w 117"/>
                <a:gd name="T27" fmla="*/ 52 h 54"/>
                <a:gd name="T28" fmla="*/ 4 w 117"/>
                <a:gd name="T29" fmla="*/ 52 h 54"/>
                <a:gd name="T30" fmla="*/ 5 w 117"/>
                <a:gd name="T31" fmla="*/ 49 h 54"/>
                <a:gd name="T32" fmla="*/ 22 w 117"/>
                <a:gd name="T33" fmla="*/ 43 h 54"/>
                <a:gd name="T34" fmla="*/ 5 w 117"/>
                <a:gd name="T35" fmla="*/ 49 h 54"/>
                <a:gd name="T36" fmla="*/ 5 w 117"/>
                <a:gd name="T37" fmla="*/ 49 h 54"/>
                <a:gd name="T38" fmla="*/ 5 w 117"/>
                <a:gd name="T39" fmla="*/ 49 h 54"/>
                <a:gd name="T40" fmla="*/ 107 w 117"/>
                <a:gd name="T41" fmla="*/ 11 h 54"/>
                <a:gd name="T42" fmla="*/ 107 w 117"/>
                <a:gd name="T43" fmla="*/ 11 h 54"/>
                <a:gd name="T44" fmla="*/ 111 w 117"/>
                <a:gd name="T45" fmla="*/ 7 h 54"/>
                <a:gd name="T46" fmla="*/ 107 w 117"/>
                <a:gd name="T47" fmla="*/ 11 h 54"/>
                <a:gd name="T48" fmla="*/ 107 w 117"/>
                <a:gd name="T49" fmla="*/ 11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54">
                  <a:moveTo>
                    <a:pt x="4" y="52"/>
                  </a:moveTo>
                  <a:lnTo>
                    <a:pt x="2" y="53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105" y="8"/>
                  </a:lnTo>
                  <a:lnTo>
                    <a:pt x="110" y="0"/>
                  </a:lnTo>
                  <a:lnTo>
                    <a:pt x="117" y="5"/>
                  </a:lnTo>
                  <a:lnTo>
                    <a:pt x="111" y="16"/>
                  </a:lnTo>
                  <a:lnTo>
                    <a:pt x="5" y="54"/>
                  </a:lnTo>
                  <a:lnTo>
                    <a:pt x="4" y="52"/>
                  </a:lnTo>
                  <a:lnTo>
                    <a:pt x="4" y="52"/>
                  </a:lnTo>
                  <a:close/>
                  <a:moveTo>
                    <a:pt x="5" y="49"/>
                  </a:moveTo>
                  <a:lnTo>
                    <a:pt x="22" y="43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9"/>
                  </a:lnTo>
                  <a:close/>
                  <a:moveTo>
                    <a:pt x="107" y="11"/>
                  </a:moveTo>
                  <a:lnTo>
                    <a:pt x="107" y="11"/>
                  </a:lnTo>
                  <a:lnTo>
                    <a:pt x="111" y="7"/>
                  </a:lnTo>
                  <a:lnTo>
                    <a:pt x="107" y="11"/>
                  </a:lnTo>
                  <a:lnTo>
                    <a:pt x="10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514"/>
            <p:cNvSpPr/>
            <p:nvPr/>
          </p:nvSpPr>
          <p:spPr bwMode="auto">
            <a:xfrm>
              <a:off x="4600577" y="581026"/>
              <a:ext cx="14288" cy="7938"/>
            </a:xfrm>
            <a:custGeom>
              <a:gdLst>
                <a:gd name="T0" fmla="*/ 0 w 9"/>
                <a:gd name="T1" fmla="*/ 5 h 5"/>
                <a:gd name="T2" fmla="*/ 0 w 9"/>
                <a:gd name="T3" fmla="*/ 0 h 5"/>
                <a:gd name="T4" fmla="*/ 9 w 9"/>
                <a:gd name="T5" fmla="*/ 0 h 5"/>
                <a:gd name="T6" fmla="*/ 9 w 9"/>
                <a:gd name="T7" fmla="*/ 5 h 5"/>
                <a:gd name="T8" fmla="*/ 0 w 9"/>
                <a:gd name="T9" fmla="*/ 5 h 5"/>
                <a:gd name="T10" fmla="*/ 0 w 9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515"/>
            <p:cNvSpPr>
              <a:spLocks noEditPoints="1"/>
            </p:cNvSpPr>
            <p:nvPr/>
          </p:nvSpPr>
          <p:spPr bwMode="auto">
            <a:xfrm>
              <a:off x="4597402" y="577851"/>
              <a:ext cx="20638" cy="14288"/>
            </a:xfrm>
            <a:custGeom>
              <a:gdLst>
                <a:gd name="T0" fmla="*/ 2 w 13"/>
                <a:gd name="T1" fmla="*/ 9 h 9"/>
                <a:gd name="T2" fmla="*/ 2 w 13"/>
                <a:gd name="T3" fmla="*/ 7 h 9"/>
                <a:gd name="T4" fmla="*/ 5 w 13"/>
                <a:gd name="T5" fmla="*/ 7 h 9"/>
                <a:gd name="T6" fmla="*/ 2 w 13"/>
                <a:gd name="T7" fmla="*/ 7 h 9"/>
                <a:gd name="T8" fmla="*/ 2 w 13"/>
                <a:gd name="T9" fmla="*/ 9 h 9"/>
                <a:gd name="T10" fmla="*/ 0 w 13"/>
                <a:gd name="T11" fmla="*/ 9 h 9"/>
                <a:gd name="T12" fmla="*/ 0 w 13"/>
                <a:gd name="T13" fmla="*/ 0 h 9"/>
                <a:gd name="T14" fmla="*/ 13 w 13"/>
                <a:gd name="T15" fmla="*/ 0 h 9"/>
                <a:gd name="T16" fmla="*/ 13 w 13"/>
                <a:gd name="T17" fmla="*/ 9 h 9"/>
                <a:gd name="T18" fmla="*/ 2 w 13"/>
                <a:gd name="T19" fmla="*/ 9 h 9"/>
                <a:gd name="T20" fmla="*/ 2 w 13"/>
                <a:gd name="T21" fmla="*/ 9 h 9"/>
                <a:gd name="T22" fmla="*/ 9 w 13"/>
                <a:gd name="T23" fmla="*/ 5 h 9"/>
                <a:gd name="T24" fmla="*/ 5 w 13"/>
                <a:gd name="T25" fmla="*/ 5 h 9"/>
                <a:gd name="T26" fmla="*/ 9 w 13"/>
                <a:gd name="T27" fmla="*/ 5 h 9"/>
                <a:gd name="T28" fmla="*/ 9 w 13"/>
                <a:gd name="T2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9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2" y="9"/>
                  </a:lnTo>
                  <a:lnTo>
                    <a:pt x="2" y="9"/>
                  </a:lnTo>
                  <a:close/>
                  <a:moveTo>
                    <a:pt x="9" y="5"/>
                  </a:moveTo>
                  <a:lnTo>
                    <a:pt x="5" y="5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16"/>
            <p:cNvSpPr/>
            <p:nvPr/>
          </p:nvSpPr>
          <p:spPr bwMode="auto">
            <a:xfrm>
              <a:off x="4576764" y="392114"/>
              <a:ext cx="111125" cy="255588"/>
            </a:xfrm>
            <a:custGeom>
              <a:gdLst>
                <a:gd name="T0" fmla="*/ 0 w 64"/>
                <a:gd name="T1" fmla="*/ 147 h 147"/>
                <a:gd name="T2" fmla="*/ 31 w 64"/>
                <a:gd name="T3" fmla="*/ 69 h 147"/>
                <a:gd name="T4" fmla="*/ 31 w 64"/>
                <a:gd name="T5" fmla="*/ 69 h 147"/>
                <a:gd name="T6" fmla="*/ 61 w 64"/>
                <a:gd name="T7" fmla="*/ 0 h 147"/>
                <a:gd name="T8" fmla="*/ 61 w 64"/>
                <a:gd name="T9" fmla="*/ 0 h 147"/>
                <a:gd name="T10" fmla="*/ 64 w 64"/>
                <a:gd name="T11" fmla="*/ 2 h 147"/>
                <a:gd name="T12" fmla="*/ 35 w 64"/>
                <a:gd name="T13" fmla="*/ 71 h 147"/>
                <a:gd name="T14" fmla="*/ 35 w 64"/>
                <a:gd name="T15" fmla="*/ 71 h 147"/>
                <a:gd name="T16" fmla="*/ 4 w 64"/>
                <a:gd name="T17" fmla="*/ 147 h 147"/>
                <a:gd name="T18" fmla="*/ 4 w 64"/>
                <a:gd name="T19" fmla="*/ 147 h 147"/>
                <a:gd name="T20" fmla="*/ 0 w 64"/>
                <a:gd name="T21" fmla="*/ 147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47">
                  <a:moveTo>
                    <a:pt x="0" y="147"/>
                  </a:moveTo>
                  <a:cubicBezTo>
                    <a:pt x="1" y="140"/>
                    <a:pt x="16" y="105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6" y="34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49" y="36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20" y="106"/>
                    <a:pt x="4" y="143"/>
                    <a:pt x="4" y="147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517"/>
            <p:cNvSpPr>
              <a:spLocks noEditPoints="1"/>
            </p:cNvSpPr>
            <p:nvPr/>
          </p:nvSpPr>
          <p:spPr bwMode="auto">
            <a:xfrm>
              <a:off x="4573589" y="385764"/>
              <a:ext cx="120650" cy="265113"/>
            </a:xfrm>
            <a:custGeom>
              <a:gdLst>
                <a:gd name="T0" fmla="*/ 6 w 69"/>
                <a:gd name="T1" fmla="*/ 152 h 152"/>
                <a:gd name="T2" fmla="*/ 2 w 69"/>
                <a:gd name="T3" fmla="*/ 152 h 152"/>
                <a:gd name="T4" fmla="*/ 2 w 69"/>
                <a:gd name="T5" fmla="*/ 150 h 152"/>
                <a:gd name="T6" fmla="*/ 4 w 69"/>
                <a:gd name="T7" fmla="*/ 150 h 152"/>
                <a:gd name="T8" fmla="*/ 2 w 69"/>
                <a:gd name="T9" fmla="*/ 150 h 152"/>
                <a:gd name="T10" fmla="*/ 2 w 69"/>
                <a:gd name="T11" fmla="*/ 152 h 152"/>
                <a:gd name="T12" fmla="*/ 0 w 69"/>
                <a:gd name="T13" fmla="*/ 152 h 152"/>
                <a:gd name="T14" fmla="*/ 0 w 69"/>
                <a:gd name="T15" fmla="*/ 150 h 152"/>
                <a:gd name="T16" fmla="*/ 31 w 69"/>
                <a:gd name="T17" fmla="*/ 71 h 152"/>
                <a:gd name="T18" fmla="*/ 31 w 69"/>
                <a:gd name="T19" fmla="*/ 71 h 152"/>
                <a:gd name="T20" fmla="*/ 61 w 69"/>
                <a:gd name="T21" fmla="*/ 2 h 152"/>
                <a:gd name="T22" fmla="*/ 61 w 69"/>
                <a:gd name="T23" fmla="*/ 2 h 152"/>
                <a:gd name="T24" fmla="*/ 62 w 69"/>
                <a:gd name="T25" fmla="*/ 0 h 152"/>
                <a:gd name="T26" fmla="*/ 69 w 69"/>
                <a:gd name="T27" fmla="*/ 4 h 152"/>
                <a:gd name="T28" fmla="*/ 68 w 69"/>
                <a:gd name="T29" fmla="*/ 5 h 152"/>
                <a:gd name="T30" fmla="*/ 38 w 69"/>
                <a:gd name="T31" fmla="*/ 74 h 152"/>
                <a:gd name="T32" fmla="*/ 38 w 69"/>
                <a:gd name="T33" fmla="*/ 74 h 152"/>
                <a:gd name="T34" fmla="*/ 18 w 69"/>
                <a:gd name="T35" fmla="*/ 124 h 152"/>
                <a:gd name="T36" fmla="*/ 18 w 69"/>
                <a:gd name="T37" fmla="*/ 124 h 152"/>
                <a:gd name="T38" fmla="*/ 8 w 69"/>
                <a:gd name="T39" fmla="*/ 150 h 152"/>
                <a:gd name="T40" fmla="*/ 8 w 69"/>
                <a:gd name="T41" fmla="*/ 150 h 152"/>
                <a:gd name="T42" fmla="*/ 8 w 69"/>
                <a:gd name="T43" fmla="*/ 152 h 152"/>
                <a:gd name="T44" fmla="*/ 6 w 69"/>
                <a:gd name="T45" fmla="*/ 152 h 152"/>
                <a:gd name="T46" fmla="*/ 8 w 69"/>
                <a:gd name="T47" fmla="*/ 138 h 152"/>
                <a:gd name="T48" fmla="*/ 14 w 69"/>
                <a:gd name="T49" fmla="*/ 123 h 152"/>
                <a:gd name="T50" fmla="*/ 14 w 69"/>
                <a:gd name="T51" fmla="*/ 123 h 152"/>
                <a:gd name="T52" fmla="*/ 19 w 69"/>
                <a:gd name="T53" fmla="*/ 110 h 152"/>
                <a:gd name="T54" fmla="*/ 19 w 69"/>
                <a:gd name="T55" fmla="*/ 110 h 152"/>
                <a:gd name="T56" fmla="*/ 8 w 69"/>
                <a:gd name="T57" fmla="*/ 138 h 152"/>
                <a:gd name="T58" fmla="*/ 35 w 69"/>
                <a:gd name="T59" fmla="*/ 73 h 152"/>
                <a:gd name="T60" fmla="*/ 34 w 69"/>
                <a:gd name="T61" fmla="*/ 75 h 152"/>
                <a:gd name="T62" fmla="*/ 34 w 69"/>
                <a:gd name="T63" fmla="*/ 75 h 152"/>
                <a:gd name="T64" fmla="*/ 35 w 69"/>
                <a:gd name="T65" fmla="*/ 73 h 152"/>
                <a:gd name="T66" fmla="*/ 35 w 69"/>
                <a:gd name="T67" fmla="*/ 73 h 152"/>
                <a:gd name="T68" fmla="*/ 56 w 69"/>
                <a:gd name="T69" fmla="*/ 23 h 152"/>
                <a:gd name="T70" fmla="*/ 56 w 69"/>
                <a:gd name="T71" fmla="*/ 23 h 152"/>
                <a:gd name="T72" fmla="*/ 35 w 69"/>
                <a:gd name="T73" fmla="*/ 73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152">
                  <a:moveTo>
                    <a:pt x="6" y="152"/>
                  </a:moveTo>
                  <a:cubicBezTo>
                    <a:pt x="2" y="152"/>
                    <a:pt x="2" y="152"/>
                    <a:pt x="2" y="152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" y="142"/>
                    <a:pt x="16" y="107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46" y="36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53" y="39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1" y="92"/>
                    <a:pt x="23" y="110"/>
                    <a:pt x="18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2" y="138"/>
                    <a:pt x="8" y="149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6" y="152"/>
                    <a:pt x="6" y="152"/>
                    <a:pt x="6" y="152"/>
                  </a:cubicBezTo>
                  <a:close/>
                  <a:moveTo>
                    <a:pt x="8" y="138"/>
                  </a:moveTo>
                  <a:cubicBezTo>
                    <a:pt x="10" y="133"/>
                    <a:pt x="12" y="128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6" y="119"/>
                    <a:pt x="17" y="114"/>
                    <a:pt x="19" y="110"/>
                  </a:cubicBezTo>
                  <a:cubicBezTo>
                    <a:pt x="19" y="110"/>
                    <a:pt x="19" y="110"/>
                    <a:pt x="19" y="110"/>
                  </a:cubicBezTo>
                  <a:cubicBezTo>
                    <a:pt x="15" y="121"/>
                    <a:pt x="11" y="130"/>
                    <a:pt x="8" y="138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54"/>
                    <a:pt x="51" y="36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1" y="36"/>
                    <a:pt x="43" y="54"/>
                    <a:pt x="35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518"/>
            <p:cNvSpPr>
              <a:spLocks noEditPoints="1"/>
            </p:cNvSpPr>
            <p:nvPr/>
          </p:nvSpPr>
          <p:spPr bwMode="auto">
            <a:xfrm>
              <a:off x="4256089" y="654051"/>
              <a:ext cx="87313" cy="241300"/>
            </a:xfrm>
            <a:custGeom>
              <a:gdLst>
                <a:gd name="T0" fmla="*/ 2 w 50"/>
                <a:gd name="T1" fmla="*/ 138 h 138"/>
                <a:gd name="T2" fmla="*/ 1 w 50"/>
                <a:gd name="T3" fmla="*/ 138 h 138"/>
                <a:gd name="T4" fmla="*/ 1 w 50"/>
                <a:gd name="T5" fmla="*/ 138 h 138"/>
                <a:gd name="T6" fmla="*/ 2 w 50"/>
                <a:gd name="T7" fmla="*/ 136 h 138"/>
                <a:gd name="T8" fmla="*/ 1 w 50"/>
                <a:gd name="T9" fmla="*/ 135 h 138"/>
                <a:gd name="T10" fmla="*/ 1 w 50"/>
                <a:gd name="T11" fmla="*/ 136 h 138"/>
                <a:gd name="T12" fmla="*/ 0 w 50"/>
                <a:gd name="T13" fmla="*/ 135 h 138"/>
                <a:gd name="T14" fmla="*/ 0 w 50"/>
                <a:gd name="T15" fmla="*/ 135 h 138"/>
                <a:gd name="T16" fmla="*/ 0 w 50"/>
                <a:gd name="T17" fmla="*/ 135 h 138"/>
                <a:gd name="T18" fmla="*/ 0 w 50"/>
                <a:gd name="T19" fmla="*/ 132 h 138"/>
                <a:gd name="T20" fmla="*/ 0 w 50"/>
                <a:gd name="T21" fmla="*/ 132 h 138"/>
                <a:gd name="T22" fmla="*/ 0 w 50"/>
                <a:gd name="T23" fmla="*/ 130 h 138"/>
                <a:gd name="T24" fmla="*/ 0 w 50"/>
                <a:gd name="T25" fmla="*/ 130 h 138"/>
                <a:gd name="T26" fmla="*/ 7 w 50"/>
                <a:gd name="T27" fmla="*/ 122 h 138"/>
                <a:gd name="T28" fmla="*/ 7 w 50"/>
                <a:gd name="T29" fmla="*/ 122 h 138"/>
                <a:gd name="T30" fmla="*/ 11 w 50"/>
                <a:gd name="T31" fmla="*/ 120 h 138"/>
                <a:gd name="T32" fmla="*/ 11 w 50"/>
                <a:gd name="T33" fmla="*/ 120 h 138"/>
                <a:gd name="T34" fmla="*/ 22 w 50"/>
                <a:gd name="T35" fmla="*/ 48 h 138"/>
                <a:gd name="T36" fmla="*/ 22 w 50"/>
                <a:gd name="T37" fmla="*/ 48 h 138"/>
                <a:gd name="T38" fmla="*/ 47 w 50"/>
                <a:gd name="T39" fmla="*/ 0 h 138"/>
                <a:gd name="T40" fmla="*/ 47 w 50"/>
                <a:gd name="T41" fmla="*/ 0 h 138"/>
                <a:gd name="T42" fmla="*/ 47 w 50"/>
                <a:gd name="T43" fmla="*/ 0 h 138"/>
                <a:gd name="T44" fmla="*/ 50 w 50"/>
                <a:gd name="T45" fmla="*/ 3 h 138"/>
                <a:gd name="T46" fmla="*/ 39 w 50"/>
                <a:gd name="T47" fmla="*/ 18 h 138"/>
                <a:gd name="T48" fmla="*/ 39 w 50"/>
                <a:gd name="T49" fmla="*/ 18 h 138"/>
                <a:gd name="T50" fmla="*/ 26 w 50"/>
                <a:gd name="T51" fmla="*/ 49 h 138"/>
                <a:gd name="T52" fmla="*/ 26 w 50"/>
                <a:gd name="T53" fmla="*/ 49 h 138"/>
                <a:gd name="T54" fmla="*/ 15 w 50"/>
                <a:gd name="T55" fmla="*/ 122 h 138"/>
                <a:gd name="T56" fmla="*/ 15 w 50"/>
                <a:gd name="T57" fmla="*/ 122 h 138"/>
                <a:gd name="T58" fmla="*/ 15 w 50"/>
                <a:gd name="T59" fmla="*/ 123 h 138"/>
                <a:gd name="T60" fmla="*/ 14 w 50"/>
                <a:gd name="T61" fmla="*/ 124 h 138"/>
                <a:gd name="T62" fmla="*/ 8 w 50"/>
                <a:gd name="T63" fmla="*/ 126 h 138"/>
                <a:gd name="T64" fmla="*/ 8 w 50"/>
                <a:gd name="T65" fmla="*/ 126 h 138"/>
                <a:gd name="T66" fmla="*/ 4 w 50"/>
                <a:gd name="T67" fmla="*/ 130 h 138"/>
                <a:gd name="T68" fmla="*/ 4 w 50"/>
                <a:gd name="T69" fmla="*/ 130 h 138"/>
                <a:gd name="T70" fmla="*/ 4 w 50"/>
                <a:gd name="T71" fmla="*/ 131 h 138"/>
                <a:gd name="T72" fmla="*/ 4 w 50"/>
                <a:gd name="T73" fmla="*/ 131 h 138"/>
                <a:gd name="T74" fmla="*/ 4 w 50"/>
                <a:gd name="T75" fmla="*/ 135 h 138"/>
                <a:gd name="T76" fmla="*/ 4 w 50"/>
                <a:gd name="T77" fmla="*/ 135 h 138"/>
                <a:gd name="T78" fmla="*/ 4 w 50"/>
                <a:gd name="T79" fmla="*/ 137 h 138"/>
                <a:gd name="T80" fmla="*/ 4 w 50"/>
                <a:gd name="T81" fmla="*/ 137 h 138"/>
                <a:gd name="T82" fmla="*/ 2 w 50"/>
                <a:gd name="T83" fmla="*/ 138 h 138"/>
                <a:gd name="T84" fmla="*/ 2 w 50"/>
                <a:gd name="T85" fmla="*/ 138 h 138"/>
                <a:gd name="T86" fmla="*/ 2 w 50"/>
                <a:gd name="T87" fmla="*/ 138 h 138"/>
                <a:gd name="T88" fmla="*/ 2 w 50"/>
                <a:gd name="T89" fmla="*/ 136 h 138"/>
                <a:gd name="T90" fmla="*/ 2 w 50"/>
                <a:gd name="T91" fmla="*/ 134 h 138"/>
                <a:gd name="T92" fmla="*/ 2 w 50"/>
                <a:gd name="T93" fmla="*/ 136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38">
                  <a:moveTo>
                    <a:pt x="2" y="138"/>
                  </a:moveTo>
                  <a:cubicBezTo>
                    <a:pt x="1" y="138"/>
                    <a:pt x="1" y="138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0" y="131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26"/>
                    <a:pt x="4" y="124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8" y="121"/>
                    <a:pt x="10" y="121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3" y="112"/>
                    <a:pt x="19" y="6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5" y="25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44" y="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3" y="27"/>
                    <a:pt x="28" y="38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3" y="71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1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6" y="127"/>
                    <a:pt x="4" y="129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3"/>
                    <a:pt x="4" y="134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8"/>
                    <a:pt x="3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lose/>
                  <a:moveTo>
                    <a:pt x="2" y="136"/>
                  </a:moveTo>
                  <a:cubicBezTo>
                    <a:pt x="2" y="134"/>
                    <a:pt x="2" y="134"/>
                    <a:pt x="2" y="134"/>
                  </a:cubicBezTo>
                  <a:cubicBezTo>
                    <a:pt x="2" y="136"/>
                    <a:pt x="2" y="136"/>
                    <a:pt x="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519"/>
            <p:cNvSpPr>
              <a:spLocks noEditPoints="1"/>
            </p:cNvSpPr>
            <p:nvPr/>
          </p:nvSpPr>
          <p:spPr bwMode="auto">
            <a:xfrm>
              <a:off x="4252914" y="650876"/>
              <a:ext cx="93663" cy="247650"/>
            </a:xfrm>
            <a:custGeom>
              <a:gdLst>
                <a:gd name="T0" fmla="*/ 4 w 54"/>
                <a:gd name="T1" fmla="*/ 142 h 142"/>
                <a:gd name="T2" fmla="*/ 2 w 54"/>
                <a:gd name="T3" fmla="*/ 142 h 142"/>
                <a:gd name="T4" fmla="*/ 1 w 54"/>
                <a:gd name="T5" fmla="*/ 139 h 142"/>
                <a:gd name="T6" fmla="*/ 0 w 54"/>
                <a:gd name="T7" fmla="*/ 137 h 142"/>
                <a:gd name="T8" fmla="*/ 0 w 54"/>
                <a:gd name="T9" fmla="*/ 134 h 142"/>
                <a:gd name="T10" fmla="*/ 8 w 54"/>
                <a:gd name="T11" fmla="*/ 122 h 142"/>
                <a:gd name="T12" fmla="*/ 12 w 54"/>
                <a:gd name="T13" fmla="*/ 121 h 142"/>
                <a:gd name="T14" fmla="*/ 47 w 54"/>
                <a:gd name="T15" fmla="*/ 1 h 142"/>
                <a:gd name="T16" fmla="*/ 49 w 54"/>
                <a:gd name="T17" fmla="*/ 0 h 142"/>
                <a:gd name="T18" fmla="*/ 54 w 54"/>
                <a:gd name="T19" fmla="*/ 5 h 142"/>
                <a:gd name="T20" fmla="*/ 53 w 54"/>
                <a:gd name="T21" fmla="*/ 6 h 142"/>
                <a:gd name="T22" fmla="*/ 53 w 54"/>
                <a:gd name="T23" fmla="*/ 6 h 142"/>
                <a:gd name="T24" fmla="*/ 53 w 54"/>
                <a:gd name="T25" fmla="*/ 6 h 142"/>
                <a:gd name="T26" fmla="*/ 52 w 54"/>
                <a:gd name="T27" fmla="*/ 7 h 142"/>
                <a:gd name="T28" fmla="*/ 50 w 54"/>
                <a:gd name="T29" fmla="*/ 10 h 142"/>
                <a:gd name="T30" fmla="*/ 30 w 54"/>
                <a:gd name="T31" fmla="*/ 51 h 142"/>
                <a:gd name="T32" fmla="*/ 19 w 54"/>
                <a:gd name="T33" fmla="*/ 125 h 142"/>
                <a:gd name="T34" fmla="*/ 17 w 54"/>
                <a:gd name="T35" fmla="*/ 127 h 142"/>
                <a:gd name="T36" fmla="*/ 16 w 54"/>
                <a:gd name="T37" fmla="*/ 128 h 142"/>
                <a:gd name="T38" fmla="*/ 16 w 54"/>
                <a:gd name="T39" fmla="*/ 128 h 142"/>
                <a:gd name="T40" fmla="*/ 15 w 54"/>
                <a:gd name="T41" fmla="*/ 128 h 142"/>
                <a:gd name="T42" fmla="*/ 8 w 54"/>
                <a:gd name="T43" fmla="*/ 132 h 142"/>
                <a:gd name="T44" fmla="*/ 8 w 54"/>
                <a:gd name="T45" fmla="*/ 132 h 142"/>
                <a:gd name="T46" fmla="*/ 8 w 54"/>
                <a:gd name="T47" fmla="*/ 137 h 142"/>
                <a:gd name="T48" fmla="*/ 10 w 54"/>
                <a:gd name="T49" fmla="*/ 141 h 142"/>
                <a:gd name="T50" fmla="*/ 4 w 54"/>
                <a:gd name="T51" fmla="*/ 142 h 142"/>
                <a:gd name="T52" fmla="*/ 4 w 54"/>
                <a:gd name="T53" fmla="*/ 133 h 142"/>
                <a:gd name="T54" fmla="*/ 4 w 54"/>
                <a:gd name="T55" fmla="*/ 133 h 142"/>
                <a:gd name="T56" fmla="*/ 4 w 54"/>
                <a:gd name="T57" fmla="*/ 133 h 142"/>
                <a:gd name="T58" fmla="*/ 4 w 54"/>
                <a:gd name="T59" fmla="*/ 136 h 142"/>
                <a:gd name="T60" fmla="*/ 5 w 54"/>
                <a:gd name="T61" fmla="*/ 129 h 142"/>
                <a:gd name="T62" fmla="*/ 9 w 54"/>
                <a:gd name="T63" fmla="*/ 126 h 142"/>
                <a:gd name="T64" fmla="*/ 9 w 54"/>
                <a:gd name="T65" fmla="*/ 126 h 142"/>
                <a:gd name="T66" fmla="*/ 14 w 54"/>
                <a:gd name="T67" fmla="*/ 124 h 142"/>
                <a:gd name="T68" fmla="*/ 15 w 54"/>
                <a:gd name="T69" fmla="*/ 124 h 142"/>
                <a:gd name="T70" fmla="*/ 15 w 54"/>
                <a:gd name="T71" fmla="*/ 124 h 142"/>
                <a:gd name="T72" fmla="*/ 15 w 54"/>
                <a:gd name="T73" fmla="*/ 124 h 142"/>
                <a:gd name="T74" fmla="*/ 15 w 54"/>
                <a:gd name="T75" fmla="*/ 123 h 142"/>
                <a:gd name="T76" fmla="*/ 15 w 54"/>
                <a:gd name="T77" fmla="*/ 123 h 142"/>
                <a:gd name="T78" fmla="*/ 16 w 54"/>
                <a:gd name="T79" fmla="*/ 120 h 142"/>
                <a:gd name="T80" fmla="*/ 26 w 54"/>
                <a:gd name="T81" fmla="*/ 51 h 142"/>
                <a:gd name="T82" fmla="*/ 16 w 54"/>
                <a:gd name="T83" fmla="*/ 116 h 142"/>
                <a:gd name="T84" fmla="*/ 20 w 54"/>
                <a:gd name="T85" fmla="*/ 95 h 142"/>
                <a:gd name="T86" fmla="*/ 27 w 54"/>
                <a:gd name="T87" fmla="*/ 47 h 142"/>
                <a:gd name="T88" fmla="*/ 39 w 54"/>
                <a:gd name="T89" fmla="*/ 19 h 142"/>
                <a:gd name="T90" fmla="*/ 39 w 54"/>
                <a:gd name="T91" fmla="*/ 19 h 142"/>
                <a:gd name="T92" fmla="*/ 46 w 54"/>
                <a:gd name="T93" fmla="*/ 9 h 142"/>
                <a:gd name="T94" fmla="*/ 49 w 54"/>
                <a:gd name="T95" fmla="*/ 5 h 142"/>
                <a:gd name="T96" fmla="*/ 49 w 54"/>
                <a:gd name="T97" fmla="*/ 5 h 1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142">
                  <a:moveTo>
                    <a:pt x="4" y="142"/>
                  </a:move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0" y="136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27"/>
                    <a:pt x="5" y="124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2"/>
                    <a:pt x="10" y="121"/>
                    <a:pt x="12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3" y="110"/>
                    <a:pt x="20" y="6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5" y="27"/>
                    <a:pt x="45" y="4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1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3"/>
                    <a:pt x="45" y="17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7" y="30"/>
                    <a:pt x="31" y="4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73"/>
                    <a:pt x="20" y="121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2" y="129"/>
                    <a:pt x="11" y="130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9" y="130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4"/>
                    <a:pt x="8" y="136"/>
                    <a:pt x="8" y="137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8"/>
                    <a:pt x="8" y="13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7" y="142"/>
                    <a:pt x="6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2"/>
                    <a:pt x="4" y="142"/>
                    <a:pt x="4" y="142"/>
                  </a:cubicBezTo>
                  <a:close/>
                  <a:moveTo>
                    <a:pt x="4" y="136"/>
                  </a:moveTo>
                  <a:cubicBezTo>
                    <a:pt x="4" y="135"/>
                    <a:pt x="4" y="134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5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4" y="132"/>
                  </a:moveTo>
                  <a:cubicBezTo>
                    <a:pt x="4" y="131"/>
                    <a:pt x="4" y="130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4" y="130"/>
                    <a:pt x="4" y="131"/>
                    <a:pt x="4" y="132"/>
                  </a:cubicBezTo>
                  <a:close/>
                  <a:moveTo>
                    <a:pt x="9" y="126"/>
                  </a:moveTo>
                  <a:cubicBezTo>
                    <a:pt x="8" y="127"/>
                    <a:pt x="7" y="127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7" y="127"/>
                    <a:pt x="8" y="127"/>
                    <a:pt x="9" y="126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11" y="125"/>
                    <a:pt x="13" y="125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5"/>
                    <a:pt x="11" y="125"/>
                    <a:pt x="9" y="126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5" y="124"/>
                    <a:pt x="15" y="124"/>
                  </a:cubicBezTo>
                  <a:close/>
                  <a:moveTo>
                    <a:pt x="15" y="123"/>
                  </a:move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lose/>
                  <a:moveTo>
                    <a:pt x="15" y="123"/>
                  </a:move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1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1"/>
                    <a:pt x="15" y="122"/>
                    <a:pt x="15" y="123"/>
                  </a:cubicBezTo>
                  <a:close/>
                  <a:moveTo>
                    <a:pt x="26" y="51"/>
                  </a:moveTo>
                  <a:cubicBezTo>
                    <a:pt x="24" y="68"/>
                    <a:pt x="18" y="102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0"/>
                    <a:pt x="18" y="103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2" y="80"/>
                    <a:pt x="25" y="6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8"/>
                    <a:pt x="26" y="49"/>
                    <a:pt x="26" y="51"/>
                  </a:cubicBezTo>
                  <a:close/>
                  <a:moveTo>
                    <a:pt x="39" y="19"/>
                  </a:moveTo>
                  <a:cubicBezTo>
                    <a:pt x="37" y="23"/>
                    <a:pt x="34" y="28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28"/>
                    <a:pt x="37" y="23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5"/>
                    <a:pt x="44" y="11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11"/>
                    <a:pt x="42" y="15"/>
                    <a:pt x="39" y="19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520"/>
            <p:cNvSpPr/>
            <p:nvPr/>
          </p:nvSpPr>
          <p:spPr bwMode="auto">
            <a:xfrm>
              <a:off x="4265614" y="866776"/>
              <a:ext cx="7938" cy="26988"/>
            </a:xfrm>
            <a:custGeom>
              <a:gdLst>
                <a:gd name="T0" fmla="*/ 0 w 5"/>
                <a:gd name="T1" fmla="*/ 7 h 15"/>
                <a:gd name="T2" fmla="*/ 0 w 5"/>
                <a:gd name="T3" fmla="*/ 3 h 15"/>
                <a:gd name="T4" fmla="*/ 0 w 5"/>
                <a:gd name="T5" fmla="*/ 3 h 15"/>
                <a:gd name="T6" fmla="*/ 3 w 5"/>
                <a:gd name="T7" fmla="*/ 0 h 15"/>
                <a:gd name="T8" fmla="*/ 3 w 5"/>
                <a:gd name="T9" fmla="*/ 0 h 15"/>
                <a:gd name="T10" fmla="*/ 4 w 5"/>
                <a:gd name="T11" fmla="*/ 3 h 15"/>
                <a:gd name="T12" fmla="*/ 5 w 5"/>
                <a:gd name="T13" fmla="*/ 3 h 15"/>
                <a:gd name="T14" fmla="*/ 5 w 5"/>
                <a:gd name="T15" fmla="*/ 3 h 15"/>
                <a:gd name="T16" fmla="*/ 5 w 5"/>
                <a:gd name="T17" fmla="*/ 3 h 15"/>
                <a:gd name="T18" fmla="*/ 4 w 5"/>
                <a:gd name="T19" fmla="*/ 4 h 15"/>
                <a:gd name="T20" fmla="*/ 4 w 5"/>
                <a:gd name="T21" fmla="*/ 4 h 15"/>
                <a:gd name="T22" fmla="*/ 4 w 5"/>
                <a:gd name="T23" fmla="*/ 7 h 15"/>
                <a:gd name="T24" fmla="*/ 4 w 5"/>
                <a:gd name="T25" fmla="*/ 7 h 15"/>
                <a:gd name="T26" fmla="*/ 5 w 5"/>
                <a:gd name="T27" fmla="*/ 14 h 15"/>
                <a:gd name="T28" fmla="*/ 5 w 5"/>
                <a:gd name="T29" fmla="*/ 14 h 15"/>
                <a:gd name="T30" fmla="*/ 1 w 5"/>
                <a:gd name="T31" fmla="*/ 15 h 15"/>
                <a:gd name="T32" fmla="*/ 0 w 5"/>
                <a:gd name="T33" fmla="*/ 7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15">
                  <a:moveTo>
                    <a:pt x="0" y="7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0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521"/>
            <p:cNvSpPr/>
            <p:nvPr/>
          </p:nvSpPr>
          <p:spPr bwMode="auto">
            <a:xfrm>
              <a:off x="4260852" y="862014"/>
              <a:ext cx="17463" cy="34925"/>
            </a:xfrm>
            <a:custGeom>
              <a:gdLst>
                <a:gd name="T0" fmla="*/ 1 w 10"/>
                <a:gd name="T1" fmla="*/ 18 h 20"/>
                <a:gd name="T2" fmla="*/ 0 w 10"/>
                <a:gd name="T3" fmla="*/ 10 h 20"/>
                <a:gd name="T4" fmla="*/ 0 w 10"/>
                <a:gd name="T5" fmla="*/ 10 h 20"/>
                <a:gd name="T6" fmla="*/ 2 w 10"/>
                <a:gd name="T7" fmla="*/ 10 h 20"/>
                <a:gd name="T8" fmla="*/ 0 w 10"/>
                <a:gd name="T9" fmla="*/ 10 h 20"/>
                <a:gd name="T10" fmla="*/ 1 w 10"/>
                <a:gd name="T11" fmla="*/ 5 h 20"/>
                <a:gd name="T12" fmla="*/ 1 w 10"/>
                <a:gd name="T13" fmla="*/ 5 h 20"/>
                <a:gd name="T14" fmla="*/ 4 w 10"/>
                <a:gd name="T15" fmla="*/ 1 h 20"/>
                <a:gd name="T16" fmla="*/ 4 w 10"/>
                <a:gd name="T17" fmla="*/ 1 h 20"/>
                <a:gd name="T18" fmla="*/ 6 w 10"/>
                <a:gd name="T19" fmla="*/ 0 h 20"/>
                <a:gd name="T20" fmla="*/ 7 w 10"/>
                <a:gd name="T21" fmla="*/ 2 h 20"/>
                <a:gd name="T22" fmla="*/ 8 w 10"/>
                <a:gd name="T23" fmla="*/ 4 h 20"/>
                <a:gd name="T24" fmla="*/ 10 w 10"/>
                <a:gd name="T25" fmla="*/ 6 h 20"/>
                <a:gd name="T26" fmla="*/ 8 w 10"/>
                <a:gd name="T27" fmla="*/ 7 h 20"/>
                <a:gd name="T28" fmla="*/ 8 w 10"/>
                <a:gd name="T29" fmla="*/ 7 h 20"/>
                <a:gd name="T30" fmla="*/ 8 w 10"/>
                <a:gd name="T31" fmla="*/ 7 h 20"/>
                <a:gd name="T32" fmla="*/ 8 w 10"/>
                <a:gd name="T33" fmla="*/ 10 h 20"/>
                <a:gd name="T34" fmla="*/ 8 w 10"/>
                <a:gd name="T35" fmla="*/ 10 h 20"/>
                <a:gd name="T36" fmla="*/ 8 w 10"/>
                <a:gd name="T37" fmla="*/ 10 h 20"/>
                <a:gd name="T38" fmla="*/ 8 w 10"/>
                <a:gd name="T39" fmla="*/ 10 h 20"/>
                <a:gd name="T40" fmla="*/ 9 w 10"/>
                <a:gd name="T41" fmla="*/ 16 h 20"/>
                <a:gd name="T42" fmla="*/ 9 w 10"/>
                <a:gd name="T43" fmla="*/ 16 h 20"/>
                <a:gd name="T44" fmla="*/ 9 w 10"/>
                <a:gd name="T45" fmla="*/ 18 h 20"/>
                <a:gd name="T46" fmla="*/ 1 w 10"/>
                <a:gd name="T47" fmla="*/ 20 h 20"/>
                <a:gd name="T48" fmla="*/ 1 w 10"/>
                <a:gd name="T49" fmla="*/ 18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20">
                  <a:moveTo>
                    <a:pt x="1" y="18"/>
                  </a:moveTo>
                  <a:cubicBezTo>
                    <a:pt x="1" y="17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522"/>
            <p:cNvSpPr/>
            <p:nvPr/>
          </p:nvSpPr>
          <p:spPr bwMode="auto">
            <a:xfrm>
              <a:off x="4270377" y="868364"/>
              <a:ext cx="11113" cy="25400"/>
            </a:xfrm>
            <a:custGeom>
              <a:gdLst>
                <a:gd name="T0" fmla="*/ 0 w 6"/>
                <a:gd name="T1" fmla="*/ 0 h 14"/>
                <a:gd name="T2" fmla="*/ 0 w 6"/>
                <a:gd name="T3" fmla="*/ 0 h 14"/>
                <a:gd name="T4" fmla="*/ 0 w 6"/>
                <a:gd name="T5" fmla="*/ 0 h 14"/>
                <a:gd name="T6" fmla="*/ 4 w 6"/>
                <a:gd name="T7" fmla="*/ 0 h 14"/>
                <a:gd name="T8" fmla="*/ 4 w 6"/>
                <a:gd name="T9" fmla="*/ 0 h 14"/>
                <a:gd name="T10" fmla="*/ 4 w 6"/>
                <a:gd name="T11" fmla="*/ 0 h 14"/>
                <a:gd name="T12" fmla="*/ 6 w 6"/>
                <a:gd name="T13" fmla="*/ 13 h 14"/>
                <a:gd name="T14" fmla="*/ 6 w 6"/>
                <a:gd name="T15" fmla="*/ 13 h 14"/>
                <a:gd name="T16" fmla="*/ 6 w 6"/>
                <a:gd name="T17" fmla="*/ 13 h 14"/>
                <a:gd name="T18" fmla="*/ 3 w 6"/>
                <a:gd name="T19" fmla="*/ 14 h 14"/>
                <a:gd name="T20" fmla="*/ 0 w 6"/>
                <a:gd name="T21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523"/>
            <p:cNvSpPr/>
            <p:nvPr/>
          </p:nvSpPr>
          <p:spPr bwMode="auto">
            <a:xfrm>
              <a:off x="4267202" y="863601"/>
              <a:ext cx="17463" cy="33338"/>
            </a:xfrm>
            <a:custGeom>
              <a:gdLst>
                <a:gd name="T0" fmla="*/ 3 w 10"/>
                <a:gd name="T1" fmla="*/ 17 h 19"/>
                <a:gd name="T2" fmla="*/ 2 w 10"/>
                <a:gd name="T3" fmla="*/ 17 h 19"/>
                <a:gd name="T4" fmla="*/ 2 w 10"/>
                <a:gd name="T5" fmla="*/ 17 h 19"/>
                <a:gd name="T6" fmla="*/ 2 w 10"/>
                <a:gd name="T7" fmla="*/ 16 h 19"/>
                <a:gd name="T8" fmla="*/ 2 w 10"/>
                <a:gd name="T9" fmla="*/ 16 h 19"/>
                <a:gd name="T10" fmla="*/ 1 w 10"/>
                <a:gd name="T11" fmla="*/ 12 h 19"/>
                <a:gd name="T12" fmla="*/ 1 w 10"/>
                <a:gd name="T13" fmla="*/ 12 h 19"/>
                <a:gd name="T14" fmla="*/ 0 w 10"/>
                <a:gd name="T15" fmla="*/ 3 h 19"/>
                <a:gd name="T16" fmla="*/ 0 w 10"/>
                <a:gd name="T17" fmla="*/ 3 h 19"/>
                <a:gd name="T18" fmla="*/ 2 w 10"/>
                <a:gd name="T19" fmla="*/ 3 h 19"/>
                <a:gd name="T20" fmla="*/ 2 w 10"/>
                <a:gd name="T21" fmla="*/ 3 h 19"/>
                <a:gd name="T22" fmla="*/ 0 w 10"/>
                <a:gd name="T23" fmla="*/ 3 h 19"/>
                <a:gd name="T24" fmla="*/ 0 w 10"/>
                <a:gd name="T25" fmla="*/ 2 h 19"/>
                <a:gd name="T26" fmla="*/ 0 w 10"/>
                <a:gd name="T27" fmla="*/ 2 h 19"/>
                <a:gd name="T28" fmla="*/ 1 w 10"/>
                <a:gd name="T29" fmla="*/ 0 h 19"/>
                <a:gd name="T30" fmla="*/ 9 w 10"/>
                <a:gd name="T31" fmla="*/ 1 h 19"/>
                <a:gd name="T32" fmla="*/ 8 w 10"/>
                <a:gd name="T33" fmla="*/ 3 h 19"/>
                <a:gd name="T34" fmla="*/ 8 w 10"/>
                <a:gd name="T35" fmla="*/ 4 h 19"/>
                <a:gd name="T36" fmla="*/ 8 w 10"/>
                <a:gd name="T37" fmla="*/ 4 h 19"/>
                <a:gd name="T38" fmla="*/ 10 w 10"/>
                <a:gd name="T39" fmla="*/ 14 h 19"/>
                <a:gd name="T40" fmla="*/ 10 w 10"/>
                <a:gd name="T41" fmla="*/ 14 h 19"/>
                <a:gd name="T42" fmla="*/ 10 w 10"/>
                <a:gd name="T43" fmla="*/ 15 h 19"/>
                <a:gd name="T44" fmla="*/ 10 w 10"/>
                <a:gd name="T45" fmla="*/ 16 h 19"/>
                <a:gd name="T46" fmla="*/ 10 w 10"/>
                <a:gd name="T47" fmla="*/ 17 h 19"/>
                <a:gd name="T48" fmla="*/ 3 w 10"/>
                <a:gd name="T49" fmla="*/ 19 h 19"/>
                <a:gd name="T50" fmla="*/ 3 w 10"/>
                <a:gd name="T51" fmla="*/ 17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9"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0" y="6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524"/>
            <p:cNvSpPr/>
            <p:nvPr/>
          </p:nvSpPr>
          <p:spPr bwMode="auto">
            <a:xfrm>
              <a:off x="4275139" y="866776"/>
              <a:ext cx="15875" cy="14288"/>
            </a:xfrm>
            <a:custGeom>
              <a:gdLst>
                <a:gd name="T0" fmla="*/ 0 w 10"/>
                <a:gd name="T1" fmla="*/ 4 h 9"/>
                <a:gd name="T2" fmla="*/ 4 w 10"/>
                <a:gd name="T3" fmla="*/ 0 h 9"/>
                <a:gd name="T4" fmla="*/ 10 w 10"/>
                <a:gd name="T5" fmla="*/ 6 h 9"/>
                <a:gd name="T6" fmla="*/ 8 w 10"/>
                <a:gd name="T7" fmla="*/ 9 h 9"/>
                <a:gd name="T8" fmla="*/ 0 w 10"/>
                <a:gd name="T9" fmla="*/ 4 h 9"/>
                <a:gd name="T10" fmla="*/ 0 w 10"/>
                <a:gd name="T11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4" y="0"/>
                  </a:lnTo>
                  <a:lnTo>
                    <a:pt x="10" y="6"/>
                  </a:lnTo>
                  <a:lnTo>
                    <a:pt x="8" y="9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525"/>
            <p:cNvSpPr/>
            <p:nvPr/>
          </p:nvSpPr>
          <p:spPr bwMode="auto">
            <a:xfrm>
              <a:off x="4270377" y="862014"/>
              <a:ext cx="25400" cy="23813"/>
            </a:xfrm>
            <a:custGeom>
              <a:gdLst>
                <a:gd name="T0" fmla="*/ 2 w 16"/>
                <a:gd name="T1" fmla="*/ 9 h 15"/>
                <a:gd name="T2" fmla="*/ 3 w 16"/>
                <a:gd name="T3" fmla="*/ 7 h 15"/>
                <a:gd name="T4" fmla="*/ 5 w 16"/>
                <a:gd name="T5" fmla="*/ 8 h 15"/>
                <a:gd name="T6" fmla="*/ 3 w 16"/>
                <a:gd name="T7" fmla="*/ 7 h 15"/>
                <a:gd name="T8" fmla="*/ 2 w 16"/>
                <a:gd name="T9" fmla="*/ 9 h 15"/>
                <a:gd name="T10" fmla="*/ 0 w 16"/>
                <a:gd name="T11" fmla="*/ 7 h 15"/>
                <a:gd name="T12" fmla="*/ 7 w 16"/>
                <a:gd name="T13" fmla="*/ 0 h 15"/>
                <a:gd name="T14" fmla="*/ 16 w 16"/>
                <a:gd name="T15" fmla="*/ 9 h 15"/>
                <a:gd name="T16" fmla="*/ 11 w 16"/>
                <a:gd name="T17" fmla="*/ 15 h 15"/>
                <a:gd name="T18" fmla="*/ 2 w 16"/>
                <a:gd name="T19" fmla="*/ 9 h 15"/>
                <a:gd name="T20" fmla="*/ 2 w 16"/>
                <a:gd name="T21" fmla="*/ 9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">
                  <a:moveTo>
                    <a:pt x="2" y="9"/>
                  </a:moveTo>
                  <a:lnTo>
                    <a:pt x="3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9"/>
                  </a:lnTo>
                  <a:lnTo>
                    <a:pt x="11" y="1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526"/>
            <p:cNvSpPr>
              <a:spLocks noEditPoints="1"/>
            </p:cNvSpPr>
            <p:nvPr/>
          </p:nvSpPr>
          <p:spPr bwMode="auto">
            <a:xfrm>
              <a:off x="4362452" y="865189"/>
              <a:ext cx="34925" cy="242888"/>
            </a:xfrm>
            <a:custGeom>
              <a:gdLst>
                <a:gd name="T0" fmla="*/ 0 w 22"/>
                <a:gd name="T1" fmla="*/ 148 h 153"/>
                <a:gd name="T2" fmla="*/ 18 w 22"/>
                <a:gd name="T3" fmla="*/ 148 h 153"/>
                <a:gd name="T4" fmla="*/ 12 w 22"/>
                <a:gd name="T5" fmla="*/ 0 h 153"/>
                <a:gd name="T6" fmla="*/ 17 w 22"/>
                <a:gd name="T7" fmla="*/ 0 h 153"/>
                <a:gd name="T8" fmla="*/ 22 w 22"/>
                <a:gd name="T9" fmla="*/ 153 h 153"/>
                <a:gd name="T10" fmla="*/ 0 w 22"/>
                <a:gd name="T11" fmla="*/ 153 h 153"/>
                <a:gd name="T12" fmla="*/ 0 w 22"/>
                <a:gd name="T13" fmla="*/ 148 h 153"/>
                <a:gd name="T14" fmla="*/ 0 w 22"/>
                <a:gd name="T15" fmla="*/ 148 h 153"/>
                <a:gd name="T16" fmla="*/ 12 w 22"/>
                <a:gd name="T17" fmla="*/ 0 h 153"/>
                <a:gd name="T18" fmla="*/ 12 w 22"/>
                <a:gd name="T19" fmla="*/ 0 h 153"/>
                <a:gd name="T20" fmla="*/ 12 w 22"/>
                <a:gd name="T21" fmla="*/ 0 h 153"/>
                <a:gd name="T22" fmla="*/ 12 w 22"/>
                <a:gd name="T23" fmla="*/ 0 h 153"/>
                <a:gd name="T24" fmla="*/ 12 w 22"/>
                <a:gd name="T25" fmla="*/ 0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53">
                  <a:moveTo>
                    <a:pt x="0" y="148"/>
                  </a:moveTo>
                  <a:lnTo>
                    <a:pt x="18" y="148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527"/>
            <p:cNvSpPr>
              <a:spLocks noEditPoints="1"/>
            </p:cNvSpPr>
            <p:nvPr/>
          </p:nvSpPr>
          <p:spPr bwMode="auto">
            <a:xfrm>
              <a:off x="4359277" y="862014"/>
              <a:ext cx="41275" cy="249238"/>
            </a:xfrm>
            <a:custGeom>
              <a:gdLst>
                <a:gd name="T0" fmla="*/ 0 w 26"/>
                <a:gd name="T1" fmla="*/ 155 h 157"/>
                <a:gd name="T2" fmla="*/ 0 w 26"/>
                <a:gd name="T3" fmla="*/ 150 h 157"/>
                <a:gd name="T4" fmla="*/ 0 w 26"/>
                <a:gd name="T5" fmla="*/ 148 h 157"/>
                <a:gd name="T6" fmla="*/ 17 w 26"/>
                <a:gd name="T7" fmla="*/ 148 h 157"/>
                <a:gd name="T8" fmla="*/ 12 w 26"/>
                <a:gd name="T9" fmla="*/ 0 h 157"/>
                <a:gd name="T10" fmla="*/ 21 w 26"/>
                <a:gd name="T11" fmla="*/ 0 h 157"/>
                <a:gd name="T12" fmla="*/ 26 w 26"/>
                <a:gd name="T13" fmla="*/ 157 h 157"/>
                <a:gd name="T14" fmla="*/ 0 w 26"/>
                <a:gd name="T15" fmla="*/ 157 h 157"/>
                <a:gd name="T16" fmla="*/ 0 w 26"/>
                <a:gd name="T17" fmla="*/ 155 h 157"/>
                <a:gd name="T18" fmla="*/ 0 w 26"/>
                <a:gd name="T19" fmla="*/ 155 h 157"/>
                <a:gd name="T20" fmla="*/ 22 w 26"/>
                <a:gd name="T21" fmla="*/ 152 h 157"/>
                <a:gd name="T22" fmla="*/ 22 w 26"/>
                <a:gd name="T23" fmla="*/ 152 h 157"/>
                <a:gd name="T24" fmla="*/ 16 w 26"/>
                <a:gd name="T25" fmla="*/ 4 h 157"/>
                <a:gd name="T26" fmla="*/ 22 w 26"/>
                <a:gd name="T27" fmla="*/ 152 h 157"/>
                <a:gd name="T28" fmla="*/ 22 w 26"/>
                <a:gd name="T29" fmla="*/ 152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57">
                  <a:moveTo>
                    <a:pt x="0" y="155"/>
                  </a:moveTo>
                  <a:lnTo>
                    <a:pt x="0" y="150"/>
                  </a:lnTo>
                  <a:lnTo>
                    <a:pt x="0" y="148"/>
                  </a:lnTo>
                  <a:lnTo>
                    <a:pt x="17" y="148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157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5"/>
                  </a:lnTo>
                  <a:close/>
                  <a:moveTo>
                    <a:pt x="22" y="152"/>
                  </a:moveTo>
                  <a:lnTo>
                    <a:pt x="22" y="152"/>
                  </a:lnTo>
                  <a:lnTo>
                    <a:pt x="16" y="4"/>
                  </a:lnTo>
                  <a:lnTo>
                    <a:pt x="22" y="152"/>
                  </a:lnTo>
                  <a:lnTo>
                    <a:pt x="2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528"/>
            <p:cNvSpPr>
              <a:spLocks noEditPoints="1"/>
            </p:cNvSpPr>
            <p:nvPr/>
          </p:nvSpPr>
          <p:spPr bwMode="auto">
            <a:xfrm>
              <a:off x="4421189" y="849314"/>
              <a:ext cx="52388" cy="266700"/>
            </a:xfrm>
            <a:custGeom>
              <a:gdLst>
                <a:gd name="T0" fmla="*/ 0 w 33"/>
                <a:gd name="T1" fmla="*/ 0 h 168"/>
                <a:gd name="T2" fmla="*/ 5 w 33"/>
                <a:gd name="T3" fmla="*/ 0 h 168"/>
                <a:gd name="T4" fmla="*/ 11 w 33"/>
                <a:gd name="T5" fmla="*/ 163 h 168"/>
                <a:gd name="T6" fmla="*/ 33 w 33"/>
                <a:gd name="T7" fmla="*/ 162 h 168"/>
                <a:gd name="T8" fmla="*/ 33 w 33"/>
                <a:gd name="T9" fmla="*/ 166 h 168"/>
                <a:gd name="T10" fmla="*/ 7 w 33"/>
                <a:gd name="T11" fmla="*/ 168 h 168"/>
                <a:gd name="T12" fmla="*/ 0 w 33"/>
                <a:gd name="T13" fmla="*/ 0 h 168"/>
                <a:gd name="T14" fmla="*/ 0 w 33"/>
                <a:gd name="T15" fmla="*/ 0 h 168"/>
                <a:gd name="T16" fmla="*/ 0 w 33"/>
                <a:gd name="T17" fmla="*/ 0 h 168"/>
                <a:gd name="T18" fmla="*/ 0 w 33"/>
                <a:gd name="T19" fmla="*/ 0 h 168"/>
                <a:gd name="T20" fmla="*/ 0 w 33"/>
                <a:gd name="T21" fmla="*/ 0 h 168"/>
                <a:gd name="T22" fmla="*/ 0 w 33"/>
                <a:gd name="T23" fmla="*/ 0 h 168"/>
                <a:gd name="T24" fmla="*/ 0 w 33"/>
                <a:gd name="T25" fmla="*/ 0 h 1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68">
                  <a:moveTo>
                    <a:pt x="0" y="0"/>
                  </a:moveTo>
                  <a:lnTo>
                    <a:pt x="5" y="0"/>
                  </a:lnTo>
                  <a:lnTo>
                    <a:pt x="11" y="163"/>
                  </a:lnTo>
                  <a:lnTo>
                    <a:pt x="33" y="162"/>
                  </a:lnTo>
                  <a:lnTo>
                    <a:pt x="33" y="166"/>
                  </a:lnTo>
                  <a:lnTo>
                    <a:pt x="7" y="16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529"/>
            <p:cNvSpPr>
              <a:spLocks noEditPoints="1"/>
            </p:cNvSpPr>
            <p:nvPr/>
          </p:nvSpPr>
          <p:spPr bwMode="auto">
            <a:xfrm>
              <a:off x="4418014" y="846139"/>
              <a:ext cx="60325" cy="273050"/>
            </a:xfrm>
            <a:custGeom>
              <a:gdLst>
                <a:gd name="T0" fmla="*/ 0 w 38"/>
                <a:gd name="T1" fmla="*/ 2 h 172"/>
                <a:gd name="T2" fmla="*/ 2 w 38"/>
                <a:gd name="T3" fmla="*/ 2 h 172"/>
                <a:gd name="T4" fmla="*/ 2 w 38"/>
                <a:gd name="T5" fmla="*/ 4 h 172"/>
                <a:gd name="T6" fmla="*/ 2 w 38"/>
                <a:gd name="T7" fmla="*/ 2 h 172"/>
                <a:gd name="T8" fmla="*/ 0 w 38"/>
                <a:gd name="T9" fmla="*/ 2 h 172"/>
                <a:gd name="T10" fmla="*/ 0 w 38"/>
                <a:gd name="T11" fmla="*/ 0 h 172"/>
                <a:gd name="T12" fmla="*/ 9 w 38"/>
                <a:gd name="T13" fmla="*/ 0 h 172"/>
                <a:gd name="T14" fmla="*/ 16 w 38"/>
                <a:gd name="T15" fmla="*/ 162 h 172"/>
                <a:gd name="T16" fmla="*/ 36 w 38"/>
                <a:gd name="T17" fmla="*/ 161 h 172"/>
                <a:gd name="T18" fmla="*/ 38 w 38"/>
                <a:gd name="T19" fmla="*/ 170 h 172"/>
                <a:gd name="T20" fmla="*/ 7 w 38"/>
                <a:gd name="T21" fmla="*/ 172 h 172"/>
                <a:gd name="T22" fmla="*/ 0 w 38"/>
                <a:gd name="T23" fmla="*/ 2 h 172"/>
                <a:gd name="T24" fmla="*/ 0 w 38"/>
                <a:gd name="T25" fmla="*/ 2 h 172"/>
                <a:gd name="T26" fmla="*/ 11 w 38"/>
                <a:gd name="T27" fmla="*/ 168 h 172"/>
                <a:gd name="T28" fmla="*/ 11 w 38"/>
                <a:gd name="T29" fmla="*/ 168 h 172"/>
                <a:gd name="T30" fmla="*/ 7 w 38"/>
                <a:gd name="T31" fmla="*/ 59 h 172"/>
                <a:gd name="T32" fmla="*/ 11 w 38"/>
                <a:gd name="T33" fmla="*/ 168 h 172"/>
                <a:gd name="T34" fmla="*/ 11 w 38"/>
                <a:gd name="T35" fmla="*/ 168 h 172"/>
                <a:gd name="T36" fmla="*/ 13 w 38"/>
                <a:gd name="T37" fmla="*/ 167 h 172"/>
                <a:gd name="T38" fmla="*/ 33 w 38"/>
                <a:gd name="T39" fmla="*/ 166 h 172"/>
                <a:gd name="T40" fmla="*/ 33 w 38"/>
                <a:gd name="T41" fmla="*/ 166 h 172"/>
                <a:gd name="T42" fmla="*/ 13 w 38"/>
                <a:gd name="T43" fmla="*/ 167 h 172"/>
                <a:gd name="T44" fmla="*/ 13 w 38"/>
                <a:gd name="T45" fmla="*/ 167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72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62"/>
                  </a:lnTo>
                  <a:lnTo>
                    <a:pt x="36" y="161"/>
                  </a:lnTo>
                  <a:lnTo>
                    <a:pt x="38" y="170"/>
                  </a:lnTo>
                  <a:lnTo>
                    <a:pt x="7" y="17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1" y="168"/>
                  </a:moveTo>
                  <a:lnTo>
                    <a:pt x="11" y="168"/>
                  </a:lnTo>
                  <a:lnTo>
                    <a:pt x="7" y="59"/>
                  </a:lnTo>
                  <a:lnTo>
                    <a:pt x="11" y="168"/>
                  </a:lnTo>
                  <a:lnTo>
                    <a:pt x="11" y="168"/>
                  </a:lnTo>
                  <a:close/>
                  <a:moveTo>
                    <a:pt x="13" y="167"/>
                  </a:moveTo>
                  <a:lnTo>
                    <a:pt x="33" y="166"/>
                  </a:lnTo>
                  <a:lnTo>
                    <a:pt x="33" y="166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4843437" y="2508157"/>
            <a:ext cx="115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w</a:t>
            </a:r>
            <a:endParaRPr lang="zh-CN" altLang="en-US" sz="800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737289" y="1641402"/>
            <a:ext cx="1878992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1.</a:t>
            </a:r>
            <a:r>
              <a:rPr lang="zh-CN" altLang="en-US" sz="2000" b="1" spc="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你知道你的兴趣在哪里吗？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0022618" y="4019949"/>
            <a:ext cx="187899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4.</a:t>
            </a:r>
            <a:r>
              <a:rPr lang="zh-CN" altLang="en-US" sz="2000" b="1" spc="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霍兰德职业兴趣测评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8281264" y="1594887"/>
            <a:ext cx="268085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2.</a:t>
            </a:r>
            <a:r>
              <a:rPr lang="zh-CN" altLang="en-US" sz="2000" b="1" spc="3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你是否能根据兴趣找到自己非常喜欢的职业目标？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3420535" y="4435507"/>
            <a:ext cx="1028939" cy="1001131"/>
            <a:chOff x="4050939" y="2325866"/>
            <a:chExt cx="1165495" cy="1133997"/>
          </a:xfrm>
        </p:grpSpPr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4050939" y="2325866"/>
              <a:ext cx="1165495" cy="1133997"/>
            </a:xfrm>
            <a:custGeom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1F4E7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 rot="11374062">
              <a:off x="4473071" y="2367822"/>
              <a:ext cx="383587" cy="977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021414" y="2907146"/>
            <a:ext cx="1028939" cy="1001131"/>
            <a:chOff x="4050939" y="2325866"/>
            <a:chExt cx="1165495" cy="1133997"/>
          </a:xfrm>
        </p:grpSpPr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4050939" y="2325866"/>
              <a:ext cx="1165495" cy="1133997"/>
            </a:xfrm>
            <a:custGeom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1F4E7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 rot="7587622">
              <a:off x="4413340" y="2497550"/>
              <a:ext cx="383587" cy="9770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896507" y="4507876"/>
            <a:ext cx="1028939" cy="1001131"/>
            <a:chOff x="4050939" y="2325866"/>
            <a:chExt cx="1165495" cy="1133997"/>
          </a:xfrm>
        </p:grpSpPr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4050939" y="2325866"/>
              <a:ext cx="1165495" cy="1133997"/>
            </a:xfrm>
            <a:custGeom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rgbClr val="1F4E7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rot="9977834">
              <a:off x="4411506" y="2404854"/>
              <a:ext cx="383587" cy="977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691387" y="3840894"/>
            <a:ext cx="2619473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3.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逛逛大书店，</a:t>
            </a:r>
          </a:p>
          <a:p>
            <a:pPr algn="r">
              <a:lnSpc>
                <a:spcPct val="125000"/>
              </a:lnSpc>
            </a:pP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看看自己喜欢什么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3599480" y="4229234"/>
            <a:ext cx="115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s</a:t>
            </a:r>
            <a:endParaRPr lang="zh-CN" altLang="en-US" sz="800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7161715" y="2667271"/>
            <a:ext cx="115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o</a:t>
            </a:r>
            <a:endParaRPr lang="zh-CN" altLang="en-US" sz="800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038842" y="4287711"/>
            <a:ext cx="115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smtClean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t</a:t>
            </a:r>
            <a:endParaRPr lang="zh-CN" altLang="en-US" sz="8000">
              <a:solidFill>
                <a:srgbClr val="1F4E79"/>
              </a:solidFill>
              <a:latin typeface="汉仪乐喵体W" panose="00020600040101010101" pitchFamily="18" charset="-122"/>
              <a:ea typeface="汉仪乐喵体W" panose="00020600040101010101" pitchFamily="18" charset="-122"/>
            </a:endParaRPr>
          </a:p>
        </p:txBody>
      </p:sp>
      <p:sp>
        <p:nvSpPr>
          <p:cNvPr id="77" name="Freeform 26"/>
          <p:cNvSpPr>
            <a:spLocks noEditPoints="1"/>
          </p:cNvSpPr>
          <p:nvPr/>
        </p:nvSpPr>
        <p:spPr bwMode="auto">
          <a:xfrm rot="21063612">
            <a:off x="867318" y="3939333"/>
            <a:ext cx="638892" cy="312160"/>
          </a:xfrm>
          <a:custGeom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E0000"/>
              </a:solidFill>
            </a:endParaRPr>
          </a:p>
        </p:txBody>
      </p:sp>
      <p:sp>
        <p:nvSpPr>
          <p:cNvPr id="78" name="Freeform 26"/>
          <p:cNvSpPr>
            <a:spLocks noEditPoints="1"/>
          </p:cNvSpPr>
          <p:nvPr/>
        </p:nvSpPr>
        <p:spPr bwMode="auto">
          <a:xfrm rot="21063612">
            <a:off x="2078023" y="1718198"/>
            <a:ext cx="638892" cy="312160"/>
          </a:xfrm>
          <a:custGeom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E0000"/>
              </a:solidFill>
            </a:endParaRPr>
          </a:p>
        </p:txBody>
      </p:sp>
      <p:sp>
        <p:nvSpPr>
          <p:cNvPr id="99" name="Freeform 26"/>
          <p:cNvSpPr>
            <a:spLocks noEditPoints="1"/>
          </p:cNvSpPr>
          <p:nvPr/>
        </p:nvSpPr>
        <p:spPr bwMode="auto">
          <a:xfrm rot="21063612">
            <a:off x="7708649" y="1682092"/>
            <a:ext cx="638892" cy="312160"/>
          </a:xfrm>
          <a:custGeom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E0000"/>
              </a:solidFill>
            </a:endParaRPr>
          </a:p>
        </p:txBody>
      </p:sp>
      <p:sp>
        <p:nvSpPr>
          <p:cNvPr id="100" name="Freeform 26"/>
          <p:cNvSpPr>
            <a:spLocks noEditPoints="1"/>
          </p:cNvSpPr>
          <p:nvPr/>
        </p:nvSpPr>
        <p:spPr bwMode="auto">
          <a:xfrm rot="21063612">
            <a:off x="9163511" y="4067694"/>
            <a:ext cx="638892" cy="312160"/>
          </a:xfrm>
          <a:custGeom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9E0000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649600" y="384136"/>
            <a:ext cx="2874497" cy="5791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E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乐喵体W" panose="00020600040101010101" pitchFamily="18" charset="-122"/>
                <a:ea typeface="汉仪乐喵体W" panose="00020600040101010101" pitchFamily="18" charset="-122"/>
              </a:rPr>
              <a:t>你喜欢干什么</a:t>
            </a:r>
          </a:p>
        </p:txBody>
      </p:sp>
      <p:sp>
        <p:nvSpPr>
          <p:cNvPr id="109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任意多边形 109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任意多边形 110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13" name="任意多边形 112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926545" y="1878150"/>
            <a:ext cx="3371850" cy="3630613"/>
            <a:chOff x="3737" y="1189"/>
            <a:chExt cx="2124" cy="2287"/>
          </a:xfrm>
          <a:solidFill>
            <a:srgbClr val="1F4E79"/>
          </a:solidFill>
        </p:grpSpPr>
        <p:sp>
          <p:nvSpPr>
            <p:cNvPr id="7" name="Freeform 5"/>
            <p:cNvSpPr/>
            <p:nvPr/>
          </p:nvSpPr>
          <p:spPr bwMode="auto">
            <a:xfrm>
              <a:off x="4547" y="2019"/>
              <a:ext cx="318" cy="356"/>
            </a:xfrm>
            <a:custGeom>
              <a:gdLst>
                <a:gd name="T0" fmla="*/ 259 w 271"/>
                <a:gd name="T1" fmla="*/ 303 h 303"/>
                <a:gd name="T2" fmla="*/ 0 w 271"/>
                <a:gd name="T3" fmla="*/ 13 h 303"/>
                <a:gd name="T4" fmla="*/ 14 w 271"/>
                <a:gd name="T5" fmla="*/ 0 h 303"/>
                <a:gd name="T6" fmla="*/ 271 w 271"/>
                <a:gd name="T7" fmla="*/ 288 h 303"/>
                <a:gd name="T8" fmla="*/ 259 w 271"/>
                <a:gd name="T9" fmla="*/ 303 h 3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03">
                  <a:moveTo>
                    <a:pt x="259" y="30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6" y="291"/>
                    <a:pt x="262" y="296"/>
                    <a:pt x="259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708" y="1653"/>
              <a:ext cx="533" cy="576"/>
            </a:xfrm>
            <a:custGeom>
              <a:gdLst>
                <a:gd name="T0" fmla="*/ 4 w 454"/>
                <a:gd name="T1" fmla="*/ 253 h 491"/>
                <a:gd name="T2" fmla="*/ 219 w 454"/>
                <a:gd name="T3" fmla="*/ 4 h 491"/>
                <a:gd name="T4" fmla="*/ 219 w 454"/>
                <a:gd name="T5" fmla="*/ 4 h 491"/>
                <a:gd name="T6" fmla="*/ 450 w 454"/>
                <a:gd name="T7" fmla="*/ 238 h 491"/>
                <a:gd name="T8" fmla="*/ 450 w 454"/>
                <a:gd name="T9" fmla="*/ 238 h 491"/>
                <a:gd name="T10" fmla="*/ 235 w 454"/>
                <a:gd name="T11" fmla="*/ 487 h 491"/>
                <a:gd name="T12" fmla="*/ 235 w 454"/>
                <a:gd name="T13" fmla="*/ 487 h 491"/>
                <a:gd name="T14" fmla="*/ 4 w 454"/>
                <a:gd name="T15" fmla="*/ 253 h 491"/>
                <a:gd name="T16" fmla="*/ 20 w 454"/>
                <a:gd name="T17" fmla="*/ 253 h 491"/>
                <a:gd name="T18" fmla="*/ 235 w 454"/>
                <a:gd name="T19" fmla="*/ 472 h 491"/>
                <a:gd name="T20" fmla="*/ 235 w 454"/>
                <a:gd name="T21" fmla="*/ 472 h 491"/>
                <a:gd name="T22" fmla="*/ 435 w 454"/>
                <a:gd name="T23" fmla="*/ 238 h 491"/>
                <a:gd name="T24" fmla="*/ 435 w 454"/>
                <a:gd name="T25" fmla="*/ 238 h 491"/>
                <a:gd name="T26" fmla="*/ 219 w 454"/>
                <a:gd name="T27" fmla="*/ 19 h 491"/>
                <a:gd name="T28" fmla="*/ 219 w 454"/>
                <a:gd name="T29" fmla="*/ 19 h 491"/>
                <a:gd name="T30" fmla="*/ 20 w 454"/>
                <a:gd name="T31" fmla="*/ 253 h 4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3" h="491">
                  <a:moveTo>
                    <a:pt x="4" y="253"/>
                  </a:moveTo>
                  <a:cubicBezTo>
                    <a:pt x="0" y="120"/>
                    <a:pt x="95" y="8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343" y="0"/>
                    <a:pt x="445" y="105"/>
                    <a:pt x="450" y="238"/>
                  </a:cubicBezTo>
                  <a:cubicBezTo>
                    <a:pt x="450" y="238"/>
                    <a:pt x="450" y="238"/>
                    <a:pt x="450" y="238"/>
                  </a:cubicBezTo>
                  <a:cubicBezTo>
                    <a:pt x="454" y="371"/>
                    <a:pt x="359" y="483"/>
                    <a:pt x="235" y="487"/>
                  </a:cubicBezTo>
                  <a:cubicBezTo>
                    <a:pt x="235" y="487"/>
                    <a:pt x="235" y="487"/>
                    <a:pt x="235" y="487"/>
                  </a:cubicBezTo>
                  <a:cubicBezTo>
                    <a:pt x="112" y="491"/>
                    <a:pt x="9" y="386"/>
                    <a:pt x="4" y="253"/>
                  </a:cubicBezTo>
                  <a:close/>
                  <a:moveTo>
                    <a:pt x="20" y="253"/>
                  </a:moveTo>
                  <a:cubicBezTo>
                    <a:pt x="24" y="378"/>
                    <a:pt x="121" y="476"/>
                    <a:pt x="235" y="472"/>
                  </a:cubicBezTo>
                  <a:cubicBezTo>
                    <a:pt x="235" y="472"/>
                    <a:pt x="235" y="472"/>
                    <a:pt x="235" y="472"/>
                  </a:cubicBezTo>
                  <a:cubicBezTo>
                    <a:pt x="349" y="468"/>
                    <a:pt x="439" y="364"/>
                    <a:pt x="435" y="238"/>
                  </a:cubicBezTo>
                  <a:cubicBezTo>
                    <a:pt x="435" y="238"/>
                    <a:pt x="435" y="238"/>
                    <a:pt x="435" y="238"/>
                  </a:cubicBezTo>
                  <a:cubicBezTo>
                    <a:pt x="431" y="113"/>
                    <a:pt x="334" y="15"/>
                    <a:pt x="219" y="19"/>
                  </a:cubicBezTo>
                  <a:cubicBezTo>
                    <a:pt x="219" y="19"/>
                    <a:pt x="219" y="19"/>
                    <a:pt x="219" y="19"/>
                  </a:cubicBezTo>
                  <a:cubicBezTo>
                    <a:pt x="105" y="23"/>
                    <a:pt x="15" y="127"/>
                    <a:pt x="20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706" y="1650"/>
              <a:ext cx="537" cy="582"/>
            </a:xfrm>
            <a:custGeom>
              <a:gdLst>
                <a:gd name="T0" fmla="*/ 4 w 458"/>
                <a:gd name="T1" fmla="*/ 255 h 495"/>
                <a:gd name="T2" fmla="*/ 221 w 458"/>
                <a:gd name="T3" fmla="*/ 4 h 495"/>
                <a:gd name="T4" fmla="*/ 221 w 458"/>
                <a:gd name="T5" fmla="*/ 4 h 495"/>
                <a:gd name="T6" fmla="*/ 454 w 458"/>
                <a:gd name="T7" fmla="*/ 240 h 495"/>
                <a:gd name="T8" fmla="*/ 454 w 458"/>
                <a:gd name="T9" fmla="*/ 240 h 495"/>
                <a:gd name="T10" fmla="*/ 238 w 458"/>
                <a:gd name="T11" fmla="*/ 491 h 495"/>
                <a:gd name="T12" fmla="*/ 238 w 458"/>
                <a:gd name="T13" fmla="*/ 491 h 495"/>
                <a:gd name="T14" fmla="*/ 4 w 458"/>
                <a:gd name="T15" fmla="*/ 255 h 495"/>
                <a:gd name="T16" fmla="*/ 8 w 458"/>
                <a:gd name="T17" fmla="*/ 255 h 495"/>
                <a:gd name="T18" fmla="*/ 237 w 458"/>
                <a:gd name="T19" fmla="*/ 487 h 495"/>
                <a:gd name="T20" fmla="*/ 237 w 458"/>
                <a:gd name="T21" fmla="*/ 487 h 495"/>
                <a:gd name="T22" fmla="*/ 450 w 458"/>
                <a:gd name="T23" fmla="*/ 240 h 495"/>
                <a:gd name="T24" fmla="*/ 450 w 458"/>
                <a:gd name="T25" fmla="*/ 240 h 495"/>
                <a:gd name="T26" fmla="*/ 221 w 458"/>
                <a:gd name="T27" fmla="*/ 8 h 495"/>
                <a:gd name="T28" fmla="*/ 221 w 458"/>
                <a:gd name="T29" fmla="*/ 8 h 495"/>
                <a:gd name="T30" fmla="*/ 8 w 458"/>
                <a:gd name="T31" fmla="*/ 255 h 495"/>
                <a:gd name="T32" fmla="*/ 8 w 458"/>
                <a:gd name="T33" fmla="*/ 255 h 495"/>
                <a:gd name="T34" fmla="*/ 20 w 458"/>
                <a:gd name="T35" fmla="*/ 255 h 495"/>
                <a:gd name="T36" fmla="*/ 221 w 458"/>
                <a:gd name="T37" fmla="*/ 19 h 495"/>
                <a:gd name="T38" fmla="*/ 221 w 458"/>
                <a:gd name="T39" fmla="*/ 19 h 495"/>
                <a:gd name="T40" fmla="*/ 439 w 458"/>
                <a:gd name="T41" fmla="*/ 240 h 495"/>
                <a:gd name="T42" fmla="*/ 439 w 458"/>
                <a:gd name="T43" fmla="*/ 240 h 495"/>
                <a:gd name="T44" fmla="*/ 237 w 458"/>
                <a:gd name="T45" fmla="*/ 476 h 495"/>
                <a:gd name="T46" fmla="*/ 237 w 458"/>
                <a:gd name="T47" fmla="*/ 476 h 495"/>
                <a:gd name="T48" fmla="*/ 20 w 458"/>
                <a:gd name="T49" fmla="*/ 255 h 495"/>
                <a:gd name="T50" fmla="*/ 237 w 458"/>
                <a:gd name="T51" fmla="*/ 472 h 495"/>
                <a:gd name="T52" fmla="*/ 435 w 458"/>
                <a:gd name="T53" fmla="*/ 241 h 495"/>
                <a:gd name="T54" fmla="*/ 435 w 458"/>
                <a:gd name="T55" fmla="*/ 241 h 495"/>
                <a:gd name="T56" fmla="*/ 222 w 458"/>
                <a:gd name="T57" fmla="*/ 23 h 495"/>
                <a:gd name="T58" fmla="*/ 222 w 458"/>
                <a:gd name="T59" fmla="*/ 23 h 495"/>
                <a:gd name="T60" fmla="*/ 24 w 458"/>
                <a:gd name="T61" fmla="*/ 255 h 495"/>
                <a:gd name="T62" fmla="*/ 24 w 458"/>
                <a:gd name="T63" fmla="*/ 255 h 495"/>
                <a:gd name="T64" fmla="*/ 237 w 458"/>
                <a:gd name="T65" fmla="*/ 472 h 4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8" h="495">
                  <a:moveTo>
                    <a:pt x="4" y="255"/>
                  </a:moveTo>
                  <a:cubicBezTo>
                    <a:pt x="0" y="121"/>
                    <a:pt x="96" y="8"/>
                    <a:pt x="221" y="4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346" y="0"/>
                    <a:pt x="449" y="106"/>
                    <a:pt x="454" y="240"/>
                  </a:cubicBezTo>
                  <a:cubicBezTo>
                    <a:pt x="454" y="240"/>
                    <a:pt x="454" y="240"/>
                    <a:pt x="454" y="240"/>
                  </a:cubicBezTo>
                  <a:cubicBezTo>
                    <a:pt x="458" y="374"/>
                    <a:pt x="362" y="487"/>
                    <a:pt x="238" y="491"/>
                  </a:cubicBezTo>
                  <a:cubicBezTo>
                    <a:pt x="238" y="491"/>
                    <a:pt x="238" y="491"/>
                    <a:pt x="238" y="491"/>
                  </a:cubicBezTo>
                  <a:cubicBezTo>
                    <a:pt x="113" y="495"/>
                    <a:pt x="9" y="389"/>
                    <a:pt x="4" y="255"/>
                  </a:cubicBezTo>
                  <a:close/>
                  <a:moveTo>
                    <a:pt x="8" y="255"/>
                  </a:moveTo>
                  <a:cubicBezTo>
                    <a:pt x="13" y="387"/>
                    <a:pt x="115" y="491"/>
                    <a:pt x="237" y="487"/>
                  </a:cubicBezTo>
                  <a:cubicBezTo>
                    <a:pt x="237" y="487"/>
                    <a:pt x="237" y="487"/>
                    <a:pt x="237" y="487"/>
                  </a:cubicBezTo>
                  <a:cubicBezTo>
                    <a:pt x="360" y="483"/>
                    <a:pt x="454" y="372"/>
                    <a:pt x="450" y="240"/>
                  </a:cubicBezTo>
                  <a:cubicBezTo>
                    <a:pt x="450" y="240"/>
                    <a:pt x="450" y="240"/>
                    <a:pt x="450" y="240"/>
                  </a:cubicBezTo>
                  <a:cubicBezTo>
                    <a:pt x="445" y="108"/>
                    <a:pt x="343" y="4"/>
                    <a:pt x="221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99" y="12"/>
                    <a:pt x="4" y="123"/>
                    <a:pt x="8" y="255"/>
                  </a:cubicBezTo>
                  <a:cubicBezTo>
                    <a:pt x="8" y="255"/>
                    <a:pt x="8" y="255"/>
                    <a:pt x="8" y="255"/>
                  </a:cubicBezTo>
                  <a:close/>
                  <a:moveTo>
                    <a:pt x="20" y="255"/>
                  </a:moveTo>
                  <a:cubicBezTo>
                    <a:pt x="15" y="128"/>
                    <a:pt x="106" y="23"/>
                    <a:pt x="221" y="19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337" y="15"/>
                    <a:pt x="434" y="114"/>
                    <a:pt x="439" y="240"/>
                  </a:cubicBezTo>
                  <a:cubicBezTo>
                    <a:pt x="439" y="240"/>
                    <a:pt x="439" y="240"/>
                    <a:pt x="439" y="240"/>
                  </a:cubicBezTo>
                  <a:cubicBezTo>
                    <a:pt x="443" y="367"/>
                    <a:pt x="352" y="472"/>
                    <a:pt x="237" y="476"/>
                  </a:cubicBezTo>
                  <a:cubicBezTo>
                    <a:pt x="237" y="476"/>
                    <a:pt x="237" y="476"/>
                    <a:pt x="237" y="476"/>
                  </a:cubicBezTo>
                  <a:cubicBezTo>
                    <a:pt x="122" y="480"/>
                    <a:pt x="24" y="381"/>
                    <a:pt x="20" y="255"/>
                  </a:cubicBezTo>
                  <a:close/>
                  <a:moveTo>
                    <a:pt x="237" y="472"/>
                  </a:moveTo>
                  <a:cubicBezTo>
                    <a:pt x="350" y="468"/>
                    <a:pt x="439" y="365"/>
                    <a:pt x="435" y="241"/>
                  </a:cubicBezTo>
                  <a:cubicBezTo>
                    <a:pt x="435" y="241"/>
                    <a:pt x="435" y="241"/>
                    <a:pt x="435" y="241"/>
                  </a:cubicBezTo>
                  <a:cubicBezTo>
                    <a:pt x="431" y="116"/>
                    <a:pt x="334" y="19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109" y="27"/>
                    <a:pt x="19" y="130"/>
                    <a:pt x="24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8" y="379"/>
                    <a:pt x="124" y="476"/>
                    <a:pt x="237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894" y="1811"/>
              <a:ext cx="16" cy="19"/>
            </a:xfrm>
            <a:custGeom>
              <a:gdLst>
                <a:gd name="T0" fmla="*/ 1 w 16"/>
                <a:gd name="T1" fmla="*/ 19 h 19"/>
                <a:gd name="T2" fmla="*/ 0 w 16"/>
                <a:gd name="T3" fmla="*/ 1 h 19"/>
                <a:gd name="T4" fmla="*/ 16 w 16"/>
                <a:gd name="T5" fmla="*/ 0 h 19"/>
                <a:gd name="T6" fmla="*/ 16 w 16"/>
                <a:gd name="T7" fmla="*/ 19 h 19"/>
                <a:gd name="T8" fmla="*/ 1 w 16"/>
                <a:gd name="T9" fmla="*/ 19 h 19"/>
                <a:gd name="T10" fmla="*/ 1 w 16"/>
                <a:gd name="T11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" y="19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16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891" y="1809"/>
              <a:ext cx="21" cy="23"/>
            </a:xfrm>
            <a:custGeom>
              <a:gdLst>
                <a:gd name="T0" fmla="*/ 4 w 21"/>
                <a:gd name="T1" fmla="*/ 23 h 23"/>
                <a:gd name="T2" fmla="*/ 4 w 21"/>
                <a:gd name="T3" fmla="*/ 21 h 23"/>
                <a:gd name="T4" fmla="*/ 6 w 21"/>
                <a:gd name="T5" fmla="*/ 21 h 23"/>
                <a:gd name="T6" fmla="*/ 4 w 21"/>
                <a:gd name="T7" fmla="*/ 21 h 23"/>
                <a:gd name="T8" fmla="*/ 4 w 21"/>
                <a:gd name="T9" fmla="*/ 23 h 23"/>
                <a:gd name="T10" fmla="*/ 1 w 21"/>
                <a:gd name="T11" fmla="*/ 23 h 23"/>
                <a:gd name="T12" fmla="*/ 0 w 21"/>
                <a:gd name="T13" fmla="*/ 1 h 23"/>
                <a:gd name="T14" fmla="*/ 21 w 21"/>
                <a:gd name="T15" fmla="*/ 0 h 23"/>
                <a:gd name="T16" fmla="*/ 21 w 21"/>
                <a:gd name="T17" fmla="*/ 23 h 23"/>
                <a:gd name="T18" fmla="*/ 4 w 21"/>
                <a:gd name="T19" fmla="*/ 23 h 23"/>
                <a:gd name="T20" fmla="*/ 4 w 21"/>
                <a:gd name="T21" fmla="*/ 23 h 23"/>
                <a:gd name="T22" fmla="*/ 17 w 21"/>
                <a:gd name="T23" fmla="*/ 19 h 23"/>
                <a:gd name="T24" fmla="*/ 17 w 21"/>
                <a:gd name="T25" fmla="*/ 5 h 23"/>
                <a:gd name="T26" fmla="*/ 5 w 21"/>
                <a:gd name="T27" fmla="*/ 6 h 23"/>
                <a:gd name="T28" fmla="*/ 6 w 21"/>
                <a:gd name="T29" fmla="*/ 19 h 23"/>
                <a:gd name="T30" fmla="*/ 17 w 21"/>
                <a:gd name="T31" fmla="*/ 19 h 23"/>
                <a:gd name="T32" fmla="*/ 17 w 21"/>
                <a:gd name="T33" fmla="*/ 19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4" y="23"/>
                  </a:moveTo>
                  <a:lnTo>
                    <a:pt x="4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0" y="1"/>
                  </a:lnTo>
                  <a:lnTo>
                    <a:pt x="21" y="0"/>
                  </a:lnTo>
                  <a:lnTo>
                    <a:pt x="21" y="23"/>
                  </a:lnTo>
                  <a:lnTo>
                    <a:pt x="4" y="23"/>
                  </a:lnTo>
                  <a:lnTo>
                    <a:pt x="4" y="23"/>
                  </a:lnTo>
                  <a:close/>
                  <a:moveTo>
                    <a:pt x="17" y="19"/>
                  </a:moveTo>
                  <a:lnTo>
                    <a:pt x="17" y="5"/>
                  </a:lnTo>
                  <a:lnTo>
                    <a:pt x="5" y="6"/>
                  </a:lnTo>
                  <a:lnTo>
                    <a:pt x="6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108" y="1811"/>
              <a:ext cx="15" cy="18"/>
            </a:xfrm>
            <a:custGeom>
              <a:gdLst>
                <a:gd name="T0" fmla="*/ 2 w 15"/>
                <a:gd name="T1" fmla="*/ 18 h 18"/>
                <a:gd name="T2" fmla="*/ 0 w 15"/>
                <a:gd name="T3" fmla="*/ 0 h 18"/>
                <a:gd name="T4" fmla="*/ 13 w 15"/>
                <a:gd name="T5" fmla="*/ 0 h 18"/>
                <a:gd name="T6" fmla="*/ 15 w 15"/>
                <a:gd name="T7" fmla="*/ 18 h 18"/>
                <a:gd name="T8" fmla="*/ 2 w 15"/>
                <a:gd name="T9" fmla="*/ 18 h 18"/>
                <a:gd name="T10" fmla="*/ 2 w 15"/>
                <a:gd name="T11" fmla="*/ 18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8">
                  <a:moveTo>
                    <a:pt x="2" y="1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5" y="1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106" y="1809"/>
              <a:ext cx="19" cy="22"/>
            </a:xfrm>
            <a:custGeom>
              <a:gdLst>
                <a:gd name="T0" fmla="*/ 4 w 19"/>
                <a:gd name="T1" fmla="*/ 22 h 22"/>
                <a:gd name="T2" fmla="*/ 4 w 19"/>
                <a:gd name="T3" fmla="*/ 20 h 22"/>
                <a:gd name="T4" fmla="*/ 6 w 19"/>
                <a:gd name="T5" fmla="*/ 20 h 22"/>
                <a:gd name="T6" fmla="*/ 4 w 19"/>
                <a:gd name="T7" fmla="*/ 20 h 22"/>
                <a:gd name="T8" fmla="*/ 4 w 19"/>
                <a:gd name="T9" fmla="*/ 22 h 22"/>
                <a:gd name="T10" fmla="*/ 1 w 19"/>
                <a:gd name="T11" fmla="*/ 22 h 22"/>
                <a:gd name="T12" fmla="*/ 0 w 19"/>
                <a:gd name="T13" fmla="*/ 0 h 22"/>
                <a:gd name="T14" fmla="*/ 18 w 19"/>
                <a:gd name="T15" fmla="*/ 0 h 22"/>
                <a:gd name="T16" fmla="*/ 19 w 19"/>
                <a:gd name="T17" fmla="*/ 22 h 22"/>
                <a:gd name="T18" fmla="*/ 4 w 19"/>
                <a:gd name="T19" fmla="*/ 22 h 22"/>
                <a:gd name="T20" fmla="*/ 4 w 19"/>
                <a:gd name="T21" fmla="*/ 22 h 22"/>
                <a:gd name="T22" fmla="*/ 14 w 19"/>
                <a:gd name="T23" fmla="*/ 17 h 22"/>
                <a:gd name="T24" fmla="*/ 13 w 19"/>
                <a:gd name="T25" fmla="*/ 5 h 22"/>
                <a:gd name="T26" fmla="*/ 5 w 19"/>
                <a:gd name="T27" fmla="*/ 5 h 22"/>
                <a:gd name="T28" fmla="*/ 6 w 19"/>
                <a:gd name="T29" fmla="*/ 17 h 22"/>
                <a:gd name="T30" fmla="*/ 14 w 19"/>
                <a:gd name="T31" fmla="*/ 17 h 22"/>
                <a:gd name="T32" fmla="*/ 14 w 19"/>
                <a:gd name="T33" fmla="*/ 17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2">
                  <a:moveTo>
                    <a:pt x="4" y="22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9" y="22"/>
                  </a:lnTo>
                  <a:lnTo>
                    <a:pt x="4" y="22"/>
                  </a:lnTo>
                  <a:lnTo>
                    <a:pt x="4" y="22"/>
                  </a:lnTo>
                  <a:close/>
                  <a:moveTo>
                    <a:pt x="14" y="17"/>
                  </a:moveTo>
                  <a:lnTo>
                    <a:pt x="13" y="5"/>
                  </a:lnTo>
                  <a:lnTo>
                    <a:pt x="5" y="5"/>
                  </a:lnTo>
                  <a:lnTo>
                    <a:pt x="6" y="17"/>
                  </a:lnTo>
                  <a:lnTo>
                    <a:pt x="14" y="17"/>
                  </a:lnTo>
                  <a:lnTo>
                    <a:pt x="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888" y="1950"/>
              <a:ext cx="246" cy="127"/>
            </a:xfrm>
            <a:custGeom>
              <a:gdLst>
                <a:gd name="T0" fmla="*/ 0 w 210"/>
                <a:gd name="T1" fmla="*/ 60 h 108"/>
                <a:gd name="T2" fmla="*/ 10 w 210"/>
                <a:gd name="T3" fmla="*/ 48 h 108"/>
                <a:gd name="T4" fmla="*/ 43 w 210"/>
                <a:gd name="T5" fmla="*/ 71 h 108"/>
                <a:gd name="T6" fmla="*/ 43 w 210"/>
                <a:gd name="T7" fmla="*/ 71 h 108"/>
                <a:gd name="T8" fmla="*/ 97 w 210"/>
                <a:gd name="T9" fmla="*/ 92 h 108"/>
                <a:gd name="T10" fmla="*/ 97 w 210"/>
                <a:gd name="T11" fmla="*/ 92 h 108"/>
                <a:gd name="T12" fmla="*/ 101 w 210"/>
                <a:gd name="T13" fmla="*/ 92 h 108"/>
                <a:gd name="T14" fmla="*/ 101 w 210"/>
                <a:gd name="T15" fmla="*/ 92 h 108"/>
                <a:gd name="T16" fmla="*/ 159 w 210"/>
                <a:gd name="T17" fmla="*/ 44 h 108"/>
                <a:gd name="T18" fmla="*/ 159 w 210"/>
                <a:gd name="T19" fmla="*/ 44 h 108"/>
                <a:gd name="T20" fmla="*/ 198 w 210"/>
                <a:gd name="T21" fmla="*/ 0 h 108"/>
                <a:gd name="T22" fmla="*/ 198 w 210"/>
                <a:gd name="T23" fmla="*/ 0 h 108"/>
                <a:gd name="T24" fmla="*/ 210 w 210"/>
                <a:gd name="T25" fmla="*/ 9 h 108"/>
                <a:gd name="T26" fmla="*/ 171 w 210"/>
                <a:gd name="T27" fmla="*/ 55 h 108"/>
                <a:gd name="T28" fmla="*/ 171 w 210"/>
                <a:gd name="T29" fmla="*/ 55 h 108"/>
                <a:gd name="T30" fmla="*/ 103 w 210"/>
                <a:gd name="T31" fmla="*/ 107 h 108"/>
                <a:gd name="T32" fmla="*/ 103 w 210"/>
                <a:gd name="T33" fmla="*/ 107 h 108"/>
                <a:gd name="T34" fmla="*/ 98 w 210"/>
                <a:gd name="T35" fmla="*/ 108 h 108"/>
                <a:gd name="T36" fmla="*/ 98 w 210"/>
                <a:gd name="T37" fmla="*/ 108 h 108"/>
                <a:gd name="T38" fmla="*/ 0 w 210"/>
                <a:gd name="T39" fmla="*/ 6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0" h="108">
                  <a:moveTo>
                    <a:pt x="0" y="60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24" y="60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61" y="82"/>
                    <a:pt x="84" y="93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9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12" y="90"/>
                    <a:pt x="139" y="67"/>
                    <a:pt x="159" y="44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81" y="22"/>
                    <a:pt x="198" y="0"/>
                    <a:pt x="19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10" y="9"/>
                    <a:pt x="192" y="31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48" y="78"/>
                    <a:pt x="124" y="102"/>
                    <a:pt x="103" y="107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0" y="107"/>
                    <a:pt x="98" y="108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58" y="108"/>
                    <a:pt x="1" y="60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4883" y="1946"/>
              <a:ext cx="255" cy="133"/>
            </a:xfrm>
            <a:custGeom>
              <a:gdLst>
                <a:gd name="T0" fmla="*/ 3 w 217"/>
                <a:gd name="T1" fmla="*/ 65 h 113"/>
                <a:gd name="T2" fmla="*/ 0 w 217"/>
                <a:gd name="T3" fmla="*/ 65 h 113"/>
                <a:gd name="T4" fmla="*/ 14 w 217"/>
                <a:gd name="T5" fmla="*/ 49 h 113"/>
                <a:gd name="T6" fmla="*/ 15 w 217"/>
                <a:gd name="T7" fmla="*/ 49 h 113"/>
                <a:gd name="T8" fmla="*/ 15 w 217"/>
                <a:gd name="T9" fmla="*/ 50 h 113"/>
                <a:gd name="T10" fmla="*/ 15 w 217"/>
                <a:gd name="T11" fmla="*/ 50 h 113"/>
                <a:gd name="T12" fmla="*/ 15 w 217"/>
                <a:gd name="T13" fmla="*/ 50 h 113"/>
                <a:gd name="T14" fmla="*/ 15 w 217"/>
                <a:gd name="T15" fmla="*/ 50 h 113"/>
                <a:gd name="T16" fmla="*/ 16 w 217"/>
                <a:gd name="T17" fmla="*/ 50 h 113"/>
                <a:gd name="T18" fmla="*/ 17 w 217"/>
                <a:gd name="T19" fmla="*/ 52 h 113"/>
                <a:gd name="T20" fmla="*/ 24 w 217"/>
                <a:gd name="T21" fmla="*/ 57 h 113"/>
                <a:gd name="T22" fmla="*/ 48 w 217"/>
                <a:gd name="T23" fmla="*/ 72 h 113"/>
                <a:gd name="T24" fmla="*/ 101 w 217"/>
                <a:gd name="T25" fmla="*/ 93 h 113"/>
                <a:gd name="T26" fmla="*/ 101 w 217"/>
                <a:gd name="T27" fmla="*/ 93 h 113"/>
                <a:gd name="T28" fmla="*/ 104 w 217"/>
                <a:gd name="T29" fmla="*/ 93 h 113"/>
                <a:gd name="T30" fmla="*/ 162 w 217"/>
                <a:gd name="T31" fmla="*/ 46 h 113"/>
                <a:gd name="T32" fmla="*/ 200 w 217"/>
                <a:gd name="T33" fmla="*/ 1 h 113"/>
                <a:gd name="T34" fmla="*/ 201 w 217"/>
                <a:gd name="T35" fmla="*/ 1 h 113"/>
                <a:gd name="T36" fmla="*/ 217 w 217"/>
                <a:gd name="T37" fmla="*/ 12 h 113"/>
                <a:gd name="T38" fmla="*/ 215 w 217"/>
                <a:gd name="T39" fmla="*/ 13 h 113"/>
                <a:gd name="T40" fmla="*/ 215 w 217"/>
                <a:gd name="T41" fmla="*/ 14 h 113"/>
                <a:gd name="T42" fmla="*/ 215 w 217"/>
                <a:gd name="T43" fmla="*/ 14 h 113"/>
                <a:gd name="T44" fmla="*/ 212 w 217"/>
                <a:gd name="T45" fmla="*/ 17 h 113"/>
                <a:gd name="T46" fmla="*/ 204 w 217"/>
                <a:gd name="T47" fmla="*/ 27 h 113"/>
                <a:gd name="T48" fmla="*/ 176 w 217"/>
                <a:gd name="T49" fmla="*/ 59 h 113"/>
                <a:gd name="T50" fmla="*/ 108 w 217"/>
                <a:gd name="T51" fmla="*/ 112 h 113"/>
                <a:gd name="T52" fmla="*/ 102 w 217"/>
                <a:gd name="T53" fmla="*/ 113 h 113"/>
                <a:gd name="T54" fmla="*/ 8 w 217"/>
                <a:gd name="T55" fmla="*/ 64 h 113"/>
                <a:gd name="T56" fmla="*/ 15 w 217"/>
                <a:gd name="T57" fmla="*/ 69 h 113"/>
                <a:gd name="T58" fmla="*/ 40 w 217"/>
                <a:gd name="T59" fmla="*/ 85 h 113"/>
                <a:gd name="T60" fmla="*/ 101 w 217"/>
                <a:gd name="T61" fmla="*/ 109 h 113"/>
                <a:gd name="T62" fmla="*/ 107 w 217"/>
                <a:gd name="T63" fmla="*/ 108 h 113"/>
                <a:gd name="T64" fmla="*/ 173 w 217"/>
                <a:gd name="T65" fmla="*/ 56 h 113"/>
                <a:gd name="T66" fmla="*/ 211 w 217"/>
                <a:gd name="T67" fmla="*/ 12 h 113"/>
                <a:gd name="T68" fmla="*/ 200 w 217"/>
                <a:gd name="T69" fmla="*/ 8 h 113"/>
                <a:gd name="T70" fmla="*/ 192 w 217"/>
                <a:gd name="T71" fmla="*/ 18 h 113"/>
                <a:gd name="T72" fmla="*/ 165 w 217"/>
                <a:gd name="T73" fmla="*/ 49 h 113"/>
                <a:gd name="T74" fmla="*/ 105 w 217"/>
                <a:gd name="T75" fmla="*/ 97 h 113"/>
                <a:gd name="T76" fmla="*/ 101 w 217"/>
                <a:gd name="T77" fmla="*/ 97 h 113"/>
                <a:gd name="T78" fmla="*/ 101 w 217"/>
                <a:gd name="T79" fmla="*/ 97 h 113"/>
                <a:gd name="T80" fmla="*/ 46 w 217"/>
                <a:gd name="T81" fmla="*/ 76 h 113"/>
                <a:gd name="T82" fmla="*/ 14 w 217"/>
                <a:gd name="T83" fmla="*/ 54 h 113"/>
                <a:gd name="T84" fmla="*/ 7 w 217"/>
                <a:gd name="T85" fmla="*/ 63 h 113"/>
                <a:gd name="T86" fmla="*/ 6 w 217"/>
                <a:gd name="T87" fmla="*/ 64 h 113"/>
                <a:gd name="T88" fmla="*/ 4 w 217"/>
                <a:gd name="T89" fmla="*/ 63 h 113"/>
                <a:gd name="T90" fmla="*/ 6 w 217"/>
                <a:gd name="T91" fmla="*/ 64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" h="113">
                  <a:moveTo>
                    <a:pt x="38" y="89"/>
                  </a:moveTo>
                  <a:cubicBezTo>
                    <a:pt x="20" y="78"/>
                    <a:pt x="6" y="67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9"/>
                    <a:pt x="14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9" y="53"/>
                    <a:pt x="21" y="55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30" y="61"/>
                    <a:pt x="38" y="67"/>
                    <a:pt x="48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65" y="83"/>
                    <a:pt x="88" y="94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2" y="93"/>
                    <a:pt x="103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14" y="92"/>
                    <a:pt x="142" y="68"/>
                    <a:pt x="162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83" y="23"/>
                    <a:pt x="200" y="2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1" y="1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7" y="12"/>
                    <a:pt x="217" y="12"/>
                    <a:pt x="217" y="12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5" y="13"/>
                    <a:pt x="215" y="13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4" y="15"/>
                    <a:pt x="213" y="16"/>
                    <a:pt x="212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0" y="20"/>
                    <a:pt x="207" y="23"/>
                    <a:pt x="204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197" y="36"/>
                    <a:pt x="187" y="47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54" y="82"/>
                    <a:pt x="130" y="107"/>
                    <a:pt x="108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6" y="112"/>
                    <a:pt x="104" y="112"/>
                    <a:pt x="102" y="113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81" y="113"/>
                    <a:pt x="58" y="101"/>
                    <a:pt x="38" y="89"/>
                  </a:cubicBezTo>
                  <a:close/>
                  <a:moveTo>
                    <a:pt x="8" y="64"/>
                  </a:moveTo>
                  <a:cubicBezTo>
                    <a:pt x="10" y="65"/>
                    <a:pt x="12" y="67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22" y="73"/>
                    <a:pt x="30" y="79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59" y="97"/>
                    <a:pt x="83" y="109"/>
                    <a:pt x="101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3" y="108"/>
                    <a:pt x="105" y="108"/>
                    <a:pt x="107" y="108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27" y="103"/>
                    <a:pt x="151" y="79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91" y="37"/>
                    <a:pt x="207" y="18"/>
                    <a:pt x="211" y="12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6"/>
                    <a:pt x="201" y="7"/>
                    <a:pt x="200" y="8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198" y="10"/>
                    <a:pt x="196" y="14"/>
                    <a:pt x="192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85" y="26"/>
                    <a:pt x="176" y="37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44" y="71"/>
                    <a:pt x="118" y="95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4" y="97"/>
                    <a:pt x="102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86" y="98"/>
                    <a:pt x="64" y="87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31" y="67"/>
                    <a:pt x="18" y="57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3"/>
                    <a:pt x="8" y="63"/>
                    <a:pt x="8" y="64"/>
                  </a:cubicBezTo>
                  <a:close/>
                  <a:moveTo>
                    <a:pt x="6" y="64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6" y="64"/>
                    <a:pt x="6" y="64"/>
                    <a:pt x="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878" y="1994"/>
              <a:ext cx="31" cy="41"/>
            </a:xfrm>
            <a:custGeom>
              <a:gdLst>
                <a:gd name="T0" fmla="*/ 0 w 31"/>
                <a:gd name="T1" fmla="*/ 36 h 41"/>
                <a:gd name="T2" fmla="*/ 14 w 31"/>
                <a:gd name="T3" fmla="*/ 0 h 41"/>
                <a:gd name="T4" fmla="*/ 31 w 31"/>
                <a:gd name="T5" fmla="*/ 6 h 41"/>
                <a:gd name="T6" fmla="*/ 17 w 31"/>
                <a:gd name="T7" fmla="*/ 41 h 41"/>
                <a:gd name="T8" fmla="*/ 0 w 31"/>
                <a:gd name="T9" fmla="*/ 36 h 41"/>
                <a:gd name="T10" fmla="*/ 0 w 31"/>
                <a:gd name="T11" fmla="*/ 36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1">
                  <a:moveTo>
                    <a:pt x="0" y="36"/>
                  </a:moveTo>
                  <a:lnTo>
                    <a:pt x="14" y="0"/>
                  </a:lnTo>
                  <a:lnTo>
                    <a:pt x="31" y="6"/>
                  </a:lnTo>
                  <a:lnTo>
                    <a:pt x="17" y="41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875" y="1991"/>
              <a:ext cx="37" cy="48"/>
            </a:xfrm>
            <a:custGeom>
              <a:gdLst>
                <a:gd name="T0" fmla="*/ 2 w 37"/>
                <a:gd name="T1" fmla="*/ 41 h 48"/>
                <a:gd name="T2" fmla="*/ 3 w 37"/>
                <a:gd name="T3" fmla="*/ 39 h 48"/>
                <a:gd name="T4" fmla="*/ 6 w 37"/>
                <a:gd name="T5" fmla="*/ 39 h 48"/>
                <a:gd name="T6" fmla="*/ 3 w 37"/>
                <a:gd name="T7" fmla="*/ 39 h 48"/>
                <a:gd name="T8" fmla="*/ 2 w 37"/>
                <a:gd name="T9" fmla="*/ 41 h 48"/>
                <a:gd name="T10" fmla="*/ 0 w 37"/>
                <a:gd name="T11" fmla="*/ 40 h 48"/>
                <a:gd name="T12" fmla="*/ 16 w 37"/>
                <a:gd name="T13" fmla="*/ 0 h 48"/>
                <a:gd name="T14" fmla="*/ 37 w 37"/>
                <a:gd name="T15" fmla="*/ 8 h 48"/>
                <a:gd name="T16" fmla="*/ 21 w 37"/>
                <a:gd name="T17" fmla="*/ 48 h 48"/>
                <a:gd name="T18" fmla="*/ 2 w 37"/>
                <a:gd name="T19" fmla="*/ 41 h 48"/>
                <a:gd name="T20" fmla="*/ 2 w 37"/>
                <a:gd name="T21" fmla="*/ 41 h 48"/>
                <a:gd name="T22" fmla="*/ 19 w 37"/>
                <a:gd name="T23" fmla="*/ 42 h 48"/>
                <a:gd name="T24" fmla="*/ 32 w 37"/>
                <a:gd name="T25" fmla="*/ 10 h 48"/>
                <a:gd name="T26" fmla="*/ 19 w 37"/>
                <a:gd name="T27" fmla="*/ 6 h 48"/>
                <a:gd name="T28" fmla="*/ 6 w 37"/>
                <a:gd name="T29" fmla="*/ 37 h 48"/>
                <a:gd name="T30" fmla="*/ 19 w 37"/>
                <a:gd name="T31" fmla="*/ 42 h 48"/>
                <a:gd name="T32" fmla="*/ 19 w 37"/>
                <a:gd name="T33" fmla="*/ 42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8">
                  <a:moveTo>
                    <a:pt x="2" y="41"/>
                  </a:moveTo>
                  <a:lnTo>
                    <a:pt x="3" y="39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16" y="0"/>
                  </a:lnTo>
                  <a:lnTo>
                    <a:pt x="37" y="8"/>
                  </a:lnTo>
                  <a:lnTo>
                    <a:pt x="21" y="48"/>
                  </a:lnTo>
                  <a:lnTo>
                    <a:pt x="2" y="41"/>
                  </a:lnTo>
                  <a:lnTo>
                    <a:pt x="2" y="41"/>
                  </a:lnTo>
                  <a:close/>
                  <a:moveTo>
                    <a:pt x="19" y="42"/>
                  </a:moveTo>
                  <a:lnTo>
                    <a:pt x="32" y="10"/>
                  </a:lnTo>
                  <a:lnTo>
                    <a:pt x="19" y="6"/>
                  </a:lnTo>
                  <a:lnTo>
                    <a:pt x="6" y="37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5088" y="1931"/>
              <a:ext cx="46" cy="48"/>
            </a:xfrm>
            <a:custGeom>
              <a:gdLst>
                <a:gd name="T0" fmla="*/ 0 w 46"/>
                <a:gd name="T1" fmla="*/ 12 h 48"/>
                <a:gd name="T2" fmla="*/ 13 w 46"/>
                <a:gd name="T3" fmla="*/ 0 h 48"/>
                <a:gd name="T4" fmla="*/ 46 w 46"/>
                <a:gd name="T5" fmla="*/ 36 h 48"/>
                <a:gd name="T6" fmla="*/ 33 w 46"/>
                <a:gd name="T7" fmla="*/ 48 h 48"/>
                <a:gd name="T8" fmla="*/ 0 w 46"/>
                <a:gd name="T9" fmla="*/ 12 h 48"/>
                <a:gd name="T10" fmla="*/ 0 w 46"/>
                <a:gd name="T11" fmla="*/ 12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8">
                  <a:moveTo>
                    <a:pt x="0" y="12"/>
                  </a:moveTo>
                  <a:lnTo>
                    <a:pt x="13" y="0"/>
                  </a:lnTo>
                  <a:lnTo>
                    <a:pt x="46" y="36"/>
                  </a:lnTo>
                  <a:lnTo>
                    <a:pt x="33" y="4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5085" y="1927"/>
              <a:ext cx="53" cy="56"/>
            </a:xfrm>
            <a:custGeom>
              <a:gdLst>
                <a:gd name="T0" fmla="*/ 1 w 53"/>
                <a:gd name="T1" fmla="*/ 17 h 56"/>
                <a:gd name="T2" fmla="*/ 3 w 53"/>
                <a:gd name="T3" fmla="*/ 16 h 56"/>
                <a:gd name="T4" fmla="*/ 5 w 53"/>
                <a:gd name="T5" fmla="*/ 18 h 56"/>
                <a:gd name="T6" fmla="*/ 3 w 53"/>
                <a:gd name="T7" fmla="*/ 16 h 56"/>
                <a:gd name="T8" fmla="*/ 1 w 53"/>
                <a:gd name="T9" fmla="*/ 17 h 56"/>
                <a:gd name="T10" fmla="*/ 0 w 53"/>
                <a:gd name="T11" fmla="*/ 16 h 56"/>
                <a:gd name="T12" fmla="*/ 16 w 53"/>
                <a:gd name="T13" fmla="*/ 0 h 56"/>
                <a:gd name="T14" fmla="*/ 53 w 53"/>
                <a:gd name="T15" fmla="*/ 42 h 56"/>
                <a:gd name="T16" fmla="*/ 36 w 53"/>
                <a:gd name="T17" fmla="*/ 56 h 56"/>
                <a:gd name="T18" fmla="*/ 1 w 53"/>
                <a:gd name="T19" fmla="*/ 17 h 56"/>
                <a:gd name="T20" fmla="*/ 1 w 53"/>
                <a:gd name="T21" fmla="*/ 17 h 56"/>
                <a:gd name="T22" fmla="*/ 36 w 53"/>
                <a:gd name="T23" fmla="*/ 50 h 56"/>
                <a:gd name="T24" fmla="*/ 46 w 53"/>
                <a:gd name="T25" fmla="*/ 40 h 56"/>
                <a:gd name="T26" fmla="*/ 16 w 53"/>
                <a:gd name="T27" fmla="*/ 8 h 56"/>
                <a:gd name="T28" fmla="*/ 7 w 53"/>
                <a:gd name="T29" fmla="*/ 16 h 56"/>
                <a:gd name="T30" fmla="*/ 36 w 53"/>
                <a:gd name="T31" fmla="*/ 50 h 56"/>
                <a:gd name="T32" fmla="*/ 36 w 53"/>
                <a:gd name="T33" fmla="*/ 50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6">
                  <a:moveTo>
                    <a:pt x="1" y="17"/>
                  </a:moveTo>
                  <a:lnTo>
                    <a:pt x="3" y="16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53" y="42"/>
                  </a:lnTo>
                  <a:lnTo>
                    <a:pt x="36" y="56"/>
                  </a:lnTo>
                  <a:lnTo>
                    <a:pt x="1" y="17"/>
                  </a:lnTo>
                  <a:lnTo>
                    <a:pt x="1" y="17"/>
                  </a:lnTo>
                  <a:close/>
                  <a:moveTo>
                    <a:pt x="36" y="50"/>
                  </a:moveTo>
                  <a:lnTo>
                    <a:pt x="46" y="40"/>
                  </a:lnTo>
                  <a:lnTo>
                    <a:pt x="16" y="8"/>
                  </a:lnTo>
                  <a:lnTo>
                    <a:pt x="7" y="16"/>
                  </a:lnTo>
                  <a:lnTo>
                    <a:pt x="36" y="50"/>
                  </a:lnTo>
                  <a:lnTo>
                    <a:pt x="3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4951" y="2254"/>
              <a:ext cx="147" cy="74"/>
            </a:xfrm>
            <a:custGeom>
              <a:gdLst>
                <a:gd name="T0" fmla="*/ 64 w 125"/>
                <a:gd name="T1" fmla="*/ 41 h 63"/>
                <a:gd name="T2" fmla="*/ 59 w 125"/>
                <a:gd name="T3" fmla="*/ 33 h 63"/>
                <a:gd name="T4" fmla="*/ 59 w 125"/>
                <a:gd name="T5" fmla="*/ 33 h 63"/>
                <a:gd name="T6" fmla="*/ 20 w 125"/>
                <a:gd name="T7" fmla="*/ 62 h 63"/>
                <a:gd name="T8" fmla="*/ 20 w 125"/>
                <a:gd name="T9" fmla="*/ 62 h 63"/>
                <a:gd name="T10" fmla="*/ 17 w 125"/>
                <a:gd name="T11" fmla="*/ 63 h 63"/>
                <a:gd name="T12" fmla="*/ 17 w 125"/>
                <a:gd name="T13" fmla="*/ 63 h 63"/>
                <a:gd name="T14" fmla="*/ 3 w 125"/>
                <a:gd name="T15" fmla="*/ 55 h 63"/>
                <a:gd name="T16" fmla="*/ 3 w 125"/>
                <a:gd name="T17" fmla="*/ 55 h 63"/>
                <a:gd name="T18" fmla="*/ 0 w 125"/>
                <a:gd name="T19" fmla="*/ 41 h 63"/>
                <a:gd name="T20" fmla="*/ 0 w 125"/>
                <a:gd name="T21" fmla="*/ 41 h 63"/>
                <a:gd name="T22" fmla="*/ 6 w 125"/>
                <a:gd name="T23" fmla="*/ 10 h 63"/>
                <a:gd name="T24" fmla="*/ 6 w 125"/>
                <a:gd name="T25" fmla="*/ 10 h 63"/>
                <a:gd name="T26" fmla="*/ 6 w 125"/>
                <a:gd name="T27" fmla="*/ 10 h 63"/>
                <a:gd name="T28" fmla="*/ 21 w 125"/>
                <a:gd name="T29" fmla="*/ 15 h 63"/>
                <a:gd name="T30" fmla="*/ 15 w 125"/>
                <a:gd name="T31" fmla="*/ 41 h 63"/>
                <a:gd name="T32" fmla="*/ 15 w 125"/>
                <a:gd name="T33" fmla="*/ 41 h 63"/>
                <a:gd name="T34" fmla="*/ 16 w 125"/>
                <a:gd name="T35" fmla="*/ 47 h 63"/>
                <a:gd name="T36" fmla="*/ 16 w 125"/>
                <a:gd name="T37" fmla="*/ 47 h 63"/>
                <a:gd name="T38" fmla="*/ 16 w 125"/>
                <a:gd name="T39" fmla="*/ 47 h 63"/>
                <a:gd name="T40" fmla="*/ 16 w 125"/>
                <a:gd name="T41" fmla="*/ 47 h 63"/>
                <a:gd name="T42" fmla="*/ 17 w 125"/>
                <a:gd name="T43" fmla="*/ 47 h 63"/>
                <a:gd name="T44" fmla="*/ 17 w 125"/>
                <a:gd name="T45" fmla="*/ 47 h 63"/>
                <a:gd name="T46" fmla="*/ 18 w 125"/>
                <a:gd name="T47" fmla="*/ 47 h 63"/>
                <a:gd name="T48" fmla="*/ 18 w 125"/>
                <a:gd name="T49" fmla="*/ 47 h 63"/>
                <a:gd name="T50" fmla="*/ 42 w 125"/>
                <a:gd name="T51" fmla="*/ 30 h 63"/>
                <a:gd name="T52" fmla="*/ 42 w 125"/>
                <a:gd name="T53" fmla="*/ 30 h 63"/>
                <a:gd name="T54" fmla="*/ 53 w 125"/>
                <a:gd name="T55" fmla="*/ 14 h 63"/>
                <a:gd name="T56" fmla="*/ 53 w 125"/>
                <a:gd name="T57" fmla="*/ 14 h 63"/>
                <a:gd name="T58" fmla="*/ 61 w 125"/>
                <a:gd name="T59" fmla="*/ 0 h 63"/>
                <a:gd name="T60" fmla="*/ 67 w 125"/>
                <a:gd name="T61" fmla="*/ 15 h 63"/>
                <a:gd name="T62" fmla="*/ 77 w 125"/>
                <a:gd name="T63" fmla="*/ 32 h 63"/>
                <a:gd name="T64" fmla="*/ 77 w 125"/>
                <a:gd name="T65" fmla="*/ 32 h 63"/>
                <a:gd name="T66" fmla="*/ 95 w 125"/>
                <a:gd name="T67" fmla="*/ 48 h 63"/>
                <a:gd name="T68" fmla="*/ 95 w 125"/>
                <a:gd name="T69" fmla="*/ 48 h 63"/>
                <a:gd name="T70" fmla="*/ 97 w 125"/>
                <a:gd name="T71" fmla="*/ 48 h 63"/>
                <a:gd name="T72" fmla="*/ 97 w 125"/>
                <a:gd name="T73" fmla="*/ 48 h 63"/>
                <a:gd name="T74" fmla="*/ 110 w 125"/>
                <a:gd name="T75" fmla="*/ 18 h 63"/>
                <a:gd name="T76" fmla="*/ 110 w 125"/>
                <a:gd name="T77" fmla="*/ 18 h 63"/>
                <a:gd name="T78" fmla="*/ 109 w 125"/>
                <a:gd name="T79" fmla="*/ 13 h 63"/>
                <a:gd name="T80" fmla="*/ 109 w 125"/>
                <a:gd name="T81" fmla="*/ 13 h 63"/>
                <a:gd name="T82" fmla="*/ 124 w 125"/>
                <a:gd name="T83" fmla="*/ 12 h 63"/>
                <a:gd name="T84" fmla="*/ 125 w 125"/>
                <a:gd name="T85" fmla="*/ 18 h 63"/>
                <a:gd name="T86" fmla="*/ 125 w 125"/>
                <a:gd name="T87" fmla="*/ 18 h 63"/>
                <a:gd name="T88" fmla="*/ 101 w 125"/>
                <a:gd name="T89" fmla="*/ 63 h 63"/>
                <a:gd name="T90" fmla="*/ 101 w 125"/>
                <a:gd name="T91" fmla="*/ 63 h 63"/>
                <a:gd name="T92" fmla="*/ 95 w 125"/>
                <a:gd name="T93" fmla="*/ 63 h 63"/>
                <a:gd name="T94" fmla="*/ 95 w 125"/>
                <a:gd name="T95" fmla="*/ 63 h 63"/>
                <a:gd name="T96" fmla="*/ 64 w 125"/>
                <a:gd name="T97" fmla="*/ 41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62">
                  <a:moveTo>
                    <a:pt x="64" y="41"/>
                  </a:moveTo>
                  <a:cubicBezTo>
                    <a:pt x="62" y="38"/>
                    <a:pt x="61" y="35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1" y="44"/>
                    <a:pt x="38" y="59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3"/>
                    <a:pt x="18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1" y="63"/>
                    <a:pt x="5" y="59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0"/>
                    <a:pt x="0" y="46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15" y="3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4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6" y="46"/>
                    <a:pt x="35" y="38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9" y="22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71" y="24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2" y="41"/>
                    <a:pt x="91" y="49"/>
                    <a:pt x="95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8"/>
                    <a:pt x="97" y="48"/>
                    <a:pt x="97" y="48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106" y="47"/>
                    <a:pt x="110" y="29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5"/>
                    <a:pt x="10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5" y="14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4" y="29"/>
                    <a:pt x="124" y="55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9" y="63"/>
                    <a:pt x="97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80" y="63"/>
                    <a:pt x="71" y="51"/>
                    <a:pt x="64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949" y="2248"/>
              <a:ext cx="151" cy="82"/>
            </a:xfrm>
            <a:custGeom>
              <a:gdLst>
                <a:gd name="T0" fmla="*/ 61 w 129"/>
                <a:gd name="T1" fmla="*/ 42 h 70"/>
                <a:gd name="T2" fmla="*/ 19 w 129"/>
                <a:gd name="T3" fmla="*/ 70 h 70"/>
                <a:gd name="T4" fmla="*/ 3 w 129"/>
                <a:gd name="T5" fmla="*/ 61 h 70"/>
                <a:gd name="T6" fmla="*/ 6 w 129"/>
                <a:gd name="T7" fmla="*/ 14 h 70"/>
                <a:gd name="T8" fmla="*/ 9 w 129"/>
                <a:gd name="T9" fmla="*/ 13 h 70"/>
                <a:gd name="T10" fmla="*/ 24 w 129"/>
                <a:gd name="T11" fmla="*/ 18 h 70"/>
                <a:gd name="T12" fmla="*/ 24 w 129"/>
                <a:gd name="T13" fmla="*/ 18 h 70"/>
                <a:gd name="T14" fmla="*/ 24 w 129"/>
                <a:gd name="T15" fmla="*/ 18 h 70"/>
                <a:gd name="T16" fmla="*/ 24 w 129"/>
                <a:gd name="T17" fmla="*/ 18 h 70"/>
                <a:gd name="T18" fmla="*/ 24 w 129"/>
                <a:gd name="T19" fmla="*/ 19 h 70"/>
                <a:gd name="T20" fmla="*/ 25 w 129"/>
                <a:gd name="T21" fmla="*/ 19 h 70"/>
                <a:gd name="T22" fmla="*/ 25 w 129"/>
                <a:gd name="T23" fmla="*/ 19 h 70"/>
                <a:gd name="T24" fmla="*/ 25 w 129"/>
                <a:gd name="T25" fmla="*/ 21 h 70"/>
                <a:gd name="T26" fmla="*/ 24 w 129"/>
                <a:gd name="T27" fmla="*/ 23 h 70"/>
                <a:gd name="T28" fmla="*/ 19 w 129"/>
                <a:gd name="T29" fmla="*/ 46 h 70"/>
                <a:gd name="T30" fmla="*/ 19 w 129"/>
                <a:gd name="T31" fmla="*/ 47 h 70"/>
                <a:gd name="T32" fmla="*/ 20 w 129"/>
                <a:gd name="T33" fmla="*/ 50 h 70"/>
                <a:gd name="T34" fmla="*/ 53 w 129"/>
                <a:gd name="T35" fmla="*/ 18 h 70"/>
                <a:gd name="T36" fmla="*/ 71 w 129"/>
                <a:gd name="T37" fmla="*/ 19 h 70"/>
                <a:gd name="T38" fmla="*/ 71 w 129"/>
                <a:gd name="T39" fmla="*/ 19 h 70"/>
                <a:gd name="T40" fmla="*/ 73 w 129"/>
                <a:gd name="T41" fmla="*/ 24 h 70"/>
                <a:gd name="T42" fmla="*/ 97 w 129"/>
                <a:gd name="T43" fmla="*/ 51 h 70"/>
                <a:gd name="T44" fmla="*/ 99 w 129"/>
                <a:gd name="T45" fmla="*/ 51 h 70"/>
                <a:gd name="T46" fmla="*/ 107 w 129"/>
                <a:gd name="T47" fmla="*/ 42 h 70"/>
                <a:gd name="T48" fmla="*/ 110 w 129"/>
                <a:gd name="T49" fmla="*/ 23 h 70"/>
                <a:gd name="T50" fmla="*/ 128 w 129"/>
                <a:gd name="T51" fmla="*/ 14 h 70"/>
                <a:gd name="T52" fmla="*/ 103 w 129"/>
                <a:gd name="T53" fmla="*/ 69 h 70"/>
                <a:gd name="T54" fmla="*/ 64 w 129"/>
                <a:gd name="T55" fmla="*/ 47 h 70"/>
                <a:gd name="T56" fmla="*/ 125 w 129"/>
                <a:gd name="T57" fmla="*/ 23 h 70"/>
                <a:gd name="T58" fmla="*/ 113 w 129"/>
                <a:gd name="T59" fmla="*/ 20 h 70"/>
                <a:gd name="T60" fmla="*/ 114 w 129"/>
                <a:gd name="T61" fmla="*/ 25 h 70"/>
                <a:gd name="T62" fmla="*/ 100 w 129"/>
                <a:gd name="T63" fmla="*/ 55 h 70"/>
                <a:gd name="T64" fmla="*/ 97 w 129"/>
                <a:gd name="T65" fmla="*/ 55 h 70"/>
                <a:gd name="T66" fmla="*/ 67 w 129"/>
                <a:gd name="T67" fmla="*/ 21 h 70"/>
                <a:gd name="T68" fmla="*/ 67 w 129"/>
                <a:gd name="T69" fmla="*/ 20 h 70"/>
                <a:gd name="T70" fmla="*/ 57 w 129"/>
                <a:gd name="T71" fmla="*/ 20 h 70"/>
                <a:gd name="T72" fmla="*/ 57 w 129"/>
                <a:gd name="T73" fmla="*/ 20 h 70"/>
                <a:gd name="T74" fmla="*/ 56 w 129"/>
                <a:gd name="T75" fmla="*/ 21 h 70"/>
                <a:gd name="T76" fmla="*/ 46 w 129"/>
                <a:gd name="T77" fmla="*/ 36 h 70"/>
                <a:gd name="T78" fmla="*/ 20 w 129"/>
                <a:gd name="T79" fmla="*/ 54 h 70"/>
                <a:gd name="T80" fmla="*/ 18 w 129"/>
                <a:gd name="T81" fmla="*/ 54 h 70"/>
                <a:gd name="T82" fmla="*/ 17 w 129"/>
                <a:gd name="T83" fmla="*/ 53 h 70"/>
                <a:gd name="T84" fmla="*/ 15 w 129"/>
                <a:gd name="T85" fmla="*/ 46 h 70"/>
                <a:gd name="T86" fmla="*/ 20 w 129"/>
                <a:gd name="T87" fmla="*/ 21 h 70"/>
                <a:gd name="T88" fmla="*/ 7 w 129"/>
                <a:gd name="T89" fmla="*/ 26 h 70"/>
                <a:gd name="T90" fmla="*/ 7 w 129"/>
                <a:gd name="T91" fmla="*/ 59 h 70"/>
                <a:gd name="T92" fmla="*/ 19 w 129"/>
                <a:gd name="T93" fmla="*/ 66 h 70"/>
                <a:gd name="T94" fmla="*/ 60 w 129"/>
                <a:gd name="T95" fmla="*/ 37 h 70"/>
                <a:gd name="T96" fmla="*/ 68 w 129"/>
                <a:gd name="T97" fmla="*/ 45 h 70"/>
                <a:gd name="T98" fmla="*/ 68 w 129"/>
                <a:gd name="T99" fmla="*/ 21 h 70"/>
                <a:gd name="T100" fmla="*/ 68 w 129"/>
                <a:gd name="T101" fmla="*/ 21 h 70"/>
                <a:gd name="T102" fmla="*/ 67 w 129"/>
                <a:gd name="T103" fmla="*/ 21 h 70"/>
                <a:gd name="T104" fmla="*/ 67 w 129"/>
                <a:gd name="T105" fmla="*/ 20 h 70"/>
                <a:gd name="T106" fmla="*/ 25 w 129"/>
                <a:gd name="T107" fmla="*/ 20 h 70"/>
                <a:gd name="T108" fmla="*/ 25 w 129"/>
                <a:gd name="T109" fmla="*/ 19 h 70"/>
                <a:gd name="T110" fmla="*/ 24 w 129"/>
                <a:gd name="T111" fmla="*/ 19 h 70"/>
                <a:gd name="T112" fmla="*/ 24 w 129"/>
                <a:gd name="T113" fmla="*/ 19 h 70"/>
                <a:gd name="T114" fmla="*/ 24 w 129"/>
                <a:gd name="T115" fmla="*/ 18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70">
                  <a:moveTo>
                    <a:pt x="64" y="47"/>
                  </a:moveTo>
                  <a:cubicBezTo>
                    <a:pt x="66" y="46"/>
                    <a:pt x="66" y="46"/>
                    <a:pt x="66" y="46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5"/>
                    <a:pt x="62" y="43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3" y="52"/>
                    <a:pt x="40" y="66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70"/>
                    <a:pt x="20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2" y="70"/>
                    <a:pt x="6" y="66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1" y="56"/>
                    <a:pt x="0" y="51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2"/>
                    <a:pt x="6" y="17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5"/>
                    <a:pt x="23" y="27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5"/>
                    <a:pt x="19" y="41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6" y="50"/>
                    <a:pt x="36" y="42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27"/>
                    <a:pt x="52" y="20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20"/>
                    <a:pt x="71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1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5" y="28"/>
                    <a:pt x="77" y="32"/>
                    <a:pt x="80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6" y="45"/>
                    <a:pt x="94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51"/>
                    <a:pt x="98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2" y="51"/>
                    <a:pt x="105" y="47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9" y="36"/>
                    <a:pt x="110" y="30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4"/>
                    <a:pt x="110" y="24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0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9" y="19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34"/>
                    <a:pt x="128" y="61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1" y="70"/>
                    <a:pt x="99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81" y="70"/>
                    <a:pt x="71" y="57"/>
                    <a:pt x="64" y="47"/>
                  </a:cubicBezTo>
                  <a:close/>
                  <a:moveTo>
                    <a:pt x="97" y="66"/>
                  </a:moveTo>
                  <a:cubicBezTo>
                    <a:pt x="99" y="66"/>
                    <a:pt x="101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24" y="59"/>
                    <a:pt x="124" y="34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1"/>
                    <a:pt x="125" y="20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4" y="22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4"/>
                    <a:pt x="114" y="24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30"/>
                    <a:pt x="113" y="37"/>
                    <a:pt x="110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8" y="49"/>
                    <a:pt x="105" y="54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55"/>
                    <a:pt x="83" y="47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1" y="30"/>
                    <a:pt x="68" y="22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5" y="23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2" y="28"/>
                    <a:pt x="49" y="32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39" y="45"/>
                    <a:pt x="29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2"/>
                    <a:pt x="15" y="50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37"/>
                    <a:pt x="19" y="25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3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32"/>
                    <a:pt x="4" y="39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51"/>
                    <a:pt x="5" y="55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3"/>
                    <a:pt x="14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0" y="66"/>
                    <a:pt x="21" y="66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9" y="62"/>
                    <a:pt x="52" y="4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9"/>
                    <a:pt x="66" y="42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5" y="55"/>
                    <a:pt x="84" y="66"/>
                    <a:pt x="97" y="66"/>
                  </a:cubicBezTo>
                  <a:close/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lose/>
                  <a:moveTo>
                    <a:pt x="67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lose/>
                  <a:moveTo>
                    <a:pt x="67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lose/>
                  <a:moveTo>
                    <a:pt x="25" y="19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lose/>
                  <a:moveTo>
                    <a:pt x="24" y="19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lose/>
                  <a:moveTo>
                    <a:pt x="24" y="18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8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5016" y="2219"/>
              <a:ext cx="17" cy="49"/>
            </a:xfrm>
            <a:custGeom>
              <a:gdLst>
                <a:gd name="T0" fmla="*/ 0 w 17"/>
                <a:gd name="T1" fmla="*/ 49 h 49"/>
                <a:gd name="T2" fmla="*/ 0 w 17"/>
                <a:gd name="T3" fmla="*/ 0 h 49"/>
                <a:gd name="T4" fmla="*/ 17 w 17"/>
                <a:gd name="T5" fmla="*/ 0 h 49"/>
                <a:gd name="T6" fmla="*/ 17 w 17"/>
                <a:gd name="T7" fmla="*/ 49 h 49"/>
                <a:gd name="T8" fmla="*/ 0 w 17"/>
                <a:gd name="T9" fmla="*/ 49 h 49"/>
                <a:gd name="T10" fmla="*/ 0 w 17"/>
                <a:gd name="T11" fmla="*/ 49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9">
                  <a:moveTo>
                    <a:pt x="0" y="4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012" y="2216"/>
              <a:ext cx="24" cy="54"/>
            </a:xfrm>
            <a:custGeom>
              <a:gdLst>
                <a:gd name="T0" fmla="*/ 4 w 24"/>
                <a:gd name="T1" fmla="*/ 54 h 54"/>
                <a:gd name="T2" fmla="*/ 4 w 24"/>
                <a:gd name="T3" fmla="*/ 52 h 54"/>
                <a:gd name="T4" fmla="*/ 5 w 24"/>
                <a:gd name="T5" fmla="*/ 52 h 54"/>
                <a:gd name="T6" fmla="*/ 4 w 24"/>
                <a:gd name="T7" fmla="*/ 52 h 54"/>
                <a:gd name="T8" fmla="*/ 4 w 24"/>
                <a:gd name="T9" fmla="*/ 54 h 54"/>
                <a:gd name="T10" fmla="*/ 0 w 24"/>
                <a:gd name="T11" fmla="*/ 54 h 54"/>
                <a:gd name="T12" fmla="*/ 0 w 24"/>
                <a:gd name="T13" fmla="*/ 0 h 54"/>
                <a:gd name="T14" fmla="*/ 24 w 24"/>
                <a:gd name="T15" fmla="*/ 0 h 54"/>
                <a:gd name="T16" fmla="*/ 24 w 24"/>
                <a:gd name="T17" fmla="*/ 54 h 54"/>
                <a:gd name="T18" fmla="*/ 4 w 24"/>
                <a:gd name="T19" fmla="*/ 54 h 54"/>
                <a:gd name="T20" fmla="*/ 4 w 24"/>
                <a:gd name="T21" fmla="*/ 54 h 54"/>
                <a:gd name="T22" fmla="*/ 19 w 24"/>
                <a:gd name="T23" fmla="*/ 50 h 54"/>
                <a:gd name="T24" fmla="*/ 19 w 24"/>
                <a:gd name="T25" fmla="*/ 5 h 54"/>
                <a:gd name="T26" fmla="*/ 5 w 24"/>
                <a:gd name="T27" fmla="*/ 5 h 54"/>
                <a:gd name="T28" fmla="*/ 5 w 24"/>
                <a:gd name="T29" fmla="*/ 50 h 54"/>
                <a:gd name="T30" fmla="*/ 19 w 24"/>
                <a:gd name="T31" fmla="*/ 50 h 54"/>
                <a:gd name="T32" fmla="*/ 19 w 24"/>
                <a:gd name="T33" fmla="*/ 5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4">
                  <a:moveTo>
                    <a:pt x="4" y="54"/>
                  </a:moveTo>
                  <a:lnTo>
                    <a:pt x="4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54"/>
                  </a:lnTo>
                  <a:lnTo>
                    <a:pt x="4" y="54"/>
                  </a:lnTo>
                  <a:lnTo>
                    <a:pt x="4" y="54"/>
                  </a:lnTo>
                  <a:close/>
                  <a:moveTo>
                    <a:pt x="19" y="50"/>
                  </a:moveTo>
                  <a:lnTo>
                    <a:pt x="19" y="5"/>
                  </a:lnTo>
                  <a:lnTo>
                    <a:pt x="5" y="5"/>
                  </a:lnTo>
                  <a:lnTo>
                    <a:pt x="5" y="50"/>
                  </a:lnTo>
                  <a:lnTo>
                    <a:pt x="19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4984" y="2291"/>
              <a:ext cx="123" cy="451"/>
            </a:xfrm>
            <a:custGeom>
              <a:gdLst>
                <a:gd name="T0" fmla="*/ 2 w 123"/>
                <a:gd name="T1" fmla="*/ 350 h 451"/>
                <a:gd name="T2" fmla="*/ 0 w 123"/>
                <a:gd name="T3" fmla="*/ 350 h 451"/>
                <a:gd name="T4" fmla="*/ 27 w 123"/>
                <a:gd name="T5" fmla="*/ 2 h 451"/>
                <a:gd name="T6" fmla="*/ 45 w 123"/>
                <a:gd name="T7" fmla="*/ 0 h 451"/>
                <a:gd name="T8" fmla="*/ 123 w 123"/>
                <a:gd name="T9" fmla="*/ 332 h 451"/>
                <a:gd name="T10" fmla="*/ 70 w 123"/>
                <a:gd name="T11" fmla="*/ 451 h 451"/>
                <a:gd name="T12" fmla="*/ 2 w 123"/>
                <a:gd name="T13" fmla="*/ 350 h 451"/>
                <a:gd name="T14" fmla="*/ 2 w 123"/>
                <a:gd name="T15" fmla="*/ 350 h 451"/>
                <a:gd name="T16" fmla="*/ 67 w 123"/>
                <a:gd name="T17" fmla="*/ 415 h 451"/>
                <a:gd name="T18" fmla="*/ 104 w 123"/>
                <a:gd name="T19" fmla="*/ 330 h 451"/>
                <a:gd name="T20" fmla="*/ 40 w 123"/>
                <a:gd name="T21" fmla="*/ 60 h 451"/>
                <a:gd name="T22" fmla="*/ 18 w 123"/>
                <a:gd name="T23" fmla="*/ 342 h 451"/>
                <a:gd name="T24" fmla="*/ 67 w 123"/>
                <a:gd name="T25" fmla="*/ 415 h 451"/>
                <a:gd name="T26" fmla="*/ 67 w 123"/>
                <a:gd name="T27" fmla="*/ 415 h 4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451">
                  <a:moveTo>
                    <a:pt x="2" y="350"/>
                  </a:moveTo>
                  <a:lnTo>
                    <a:pt x="0" y="350"/>
                  </a:lnTo>
                  <a:lnTo>
                    <a:pt x="27" y="2"/>
                  </a:lnTo>
                  <a:lnTo>
                    <a:pt x="45" y="0"/>
                  </a:lnTo>
                  <a:lnTo>
                    <a:pt x="123" y="332"/>
                  </a:lnTo>
                  <a:lnTo>
                    <a:pt x="70" y="451"/>
                  </a:lnTo>
                  <a:lnTo>
                    <a:pt x="2" y="350"/>
                  </a:lnTo>
                  <a:lnTo>
                    <a:pt x="2" y="350"/>
                  </a:lnTo>
                  <a:close/>
                  <a:moveTo>
                    <a:pt x="67" y="415"/>
                  </a:moveTo>
                  <a:lnTo>
                    <a:pt x="104" y="330"/>
                  </a:lnTo>
                  <a:lnTo>
                    <a:pt x="40" y="60"/>
                  </a:lnTo>
                  <a:lnTo>
                    <a:pt x="18" y="342"/>
                  </a:lnTo>
                  <a:lnTo>
                    <a:pt x="67" y="415"/>
                  </a:lnTo>
                  <a:lnTo>
                    <a:pt x="67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4980" y="2289"/>
              <a:ext cx="130" cy="458"/>
            </a:xfrm>
            <a:custGeom>
              <a:gdLst>
                <a:gd name="T0" fmla="*/ 5 w 130"/>
                <a:gd name="T1" fmla="*/ 355 h 458"/>
                <a:gd name="T2" fmla="*/ 0 w 130"/>
                <a:gd name="T3" fmla="*/ 354 h 458"/>
                <a:gd name="T4" fmla="*/ 29 w 130"/>
                <a:gd name="T5" fmla="*/ 1 h 458"/>
                <a:gd name="T6" fmla="*/ 50 w 130"/>
                <a:gd name="T7" fmla="*/ 0 h 458"/>
                <a:gd name="T8" fmla="*/ 130 w 130"/>
                <a:gd name="T9" fmla="*/ 334 h 458"/>
                <a:gd name="T10" fmla="*/ 74 w 130"/>
                <a:gd name="T11" fmla="*/ 458 h 458"/>
                <a:gd name="T12" fmla="*/ 5 w 130"/>
                <a:gd name="T13" fmla="*/ 355 h 458"/>
                <a:gd name="T14" fmla="*/ 5 w 130"/>
                <a:gd name="T15" fmla="*/ 355 h 458"/>
                <a:gd name="T16" fmla="*/ 8 w 130"/>
                <a:gd name="T17" fmla="*/ 350 h 458"/>
                <a:gd name="T18" fmla="*/ 74 w 130"/>
                <a:gd name="T19" fmla="*/ 449 h 458"/>
                <a:gd name="T20" fmla="*/ 125 w 130"/>
                <a:gd name="T21" fmla="*/ 334 h 458"/>
                <a:gd name="T22" fmla="*/ 46 w 130"/>
                <a:gd name="T23" fmla="*/ 5 h 458"/>
                <a:gd name="T24" fmla="*/ 33 w 130"/>
                <a:gd name="T25" fmla="*/ 6 h 458"/>
                <a:gd name="T26" fmla="*/ 6 w 130"/>
                <a:gd name="T27" fmla="*/ 350 h 458"/>
                <a:gd name="T28" fmla="*/ 6 w 130"/>
                <a:gd name="T29" fmla="*/ 350 h 458"/>
                <a:gd name="T30" fmla="*/ 6 w 130"/>
                <a:gd name="T31" fmla="*/ 352 h 458"/>
                <a:gd name="T32" fmla="*/ 4 w 130"/>
                <a:gd name="T33" fmla="*/ 354 h 458"/>
                <a:gd name="T34" fmla="*/ 6 w 130"/>
                <a:gd name="T35" fmla="*/ 352 h 458"/>
                <a:gd name="T36" fmla="*/ 6 w 130"/>
                <a:gd name="T37" fmla="*/ 350 h 458"/>
                <a:gd name="T38" fmla="*/ 8 w 130"/>
                <a:gd name="T39" fmla="*/ 350 h 458"/>
                <a:gd name="T40" fmla="*/ 8 w 130"/>
                <a:gd name="T41" fmla="*/ 350 h 458"/>
                <a:gd name="T42" fmla="*/ 19 w 130"/>
                <a:gd name="T43" fmla="*/ 344 h 458"/>
                <a:gd name="T44" fmla="*/ 42 w 130"/>
                <a:gd name="T45" fmla="*/ 62 h 458"/>
                <a:gd name="T46" fmla="*/ 46 w 130"/>
                <a:gd name="T47" fmla="*/ 61 h 458"/>
                <a:gd name="T48" fmla="*/ 111 w 130"/>
                <a:gd name="T49" fmla="*/ 332 h 458"/>
                <a:gd name="T50" fmla="*/ 73 w 130"/>
                <a:gd name="T51" fmla="*/ 418 h 458"/>
                <a:gd name="T52" fmla="*/ 72 w 130"/>
                <a:gd name="T53" fmla="*/ 422 h 458"/>
                <a:gd name="T54" fmla="*/ 19 w 130"/>
                <a:gd name="T55" fmla="*/ 344 h 458"/>
                <a:gd name="T56" fmla="*/ 19 w 130"/>
                <a:gd name="T57" fmla="*/ 344 h 458"/>
                <a:gd name="T58" fmla="*/ 71 w 130"/>
                <a:gd name="T59" fmla="*/ 417 h 458"/>
                <a:gd name="T60" fmla="*/ 73 w 130"/>
                <a:gd name="T61" fmla="*/ 416 h 458"/>
                <a:gd name="T62" fmla="*/ 71 w 130"/>
                <a:gd name="T63" fmla="*/ 417 h 458"/>
                <a:gd name="T64" fmla="*/ 71 w 130"/>
                <a:gd name="T65" fmla="*/ 417 h 458"/>
                <a:gd name="T66" fmla="*/ 24 w 130"/>
                <a:gd name="T67" fmla="*/ 343 h 458"/>
                <a:gd name="T68" fmla="*/ 71 w 130"/>
                <a:gd name="T69" fmla="*/ 412 h 458"/>
                <a:gd name="T70" fmla="*/ 106 w 130"/>
                <a:gd name="T71" fmla="*/ 331 h 458"/>
                <a:gd name="T72" fmla="*/ 45 w 130"/>
                <a:gd name="T73" fmla="*/ 78 h 458"/>
                <a:gd name="T74" fmla="*/ 24 w 130"/>
                <a:gd name="T75" fmla="*/ 343 h 458"/>
                <a:gd name="T76" fmla="*/ 24 w 130"/>
                <a:gd name="T77" fmla="*/ 343 h 4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458">
                  <a:moveTo>
                    <a:pt x="5" y="355"/>
                  </a:moveTo>
                  <a:lnTo>
                    <a:pt x="0" y="354"/>
                  </a:lnTo>
                  <a:lnTo>
                    <a:pt x="29" y="1"/>
                  </a:lnTo>
                  <a:lnTo>
                    <a:pt x="50" y="0"/>
                  </a:lnTo>
                  <a:lnTo>
                    <a:pt x="130" y="334"/>
                  </a:lnTo>
                  <a:lnTo>
                    <a:pt x="74" y="458"/>
                  </a:lnTo>
                  <a:lnTo>
                    <a:pt x="5" y="355"/>
                  </a:lnTo>
                  <a:lnTo>
                    <a:pt x="5" y="355"/>
                  </a:lnTo>
                  <a:close/>
                  <a:moveTo>
                    <a:pt x="8" y="350"/>
                  </a:moveTo>
                  <a:lnTo>
                    <a:pt x="74" y="449"/>
                  </a:lnTo>
                  <a:lnTo>
                    <a:pt x="125" y="334"/>
                  </a:lnTo>
                  <a:lnTo>
                    <a:pt x="46" y="5"/>
                  </a:lnTo>
                  <a:lnTo>
                    <a:pt x="33" y="6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6" y="352"/>
                  </a:lnTo>
                  <a:lnTo>
                    <a:pt x="4" y="354"/>
                  </a:lnTo>
                  <a:lnTo>
                    <a:pt x="6" y="352"/>
                  </a:lnTo>
                  <a:lnTo>
                    <a:pt x="6" y="350"/>
                  </a:lnTo>
                  <a:lnTo>
                    <a:pt x="8" y="350"/>
                  </a:lnTo>
                  <a:lnTo>
                    <a:pt x="8" y="350"/>
                  </a:lnTo>
                  <a:close/>
                  <a:moveTo>
                    <a:pt x="19" y="344"/>
                  </a:moveTo>
                  <a:lnTo>
                    <a:pt x="42" y="62"/>
                  </a:lnTo>
                  <a:lnTo>
                    <a:pt x="46" y="61"/>
                  </a:lnTo>
                  <a:lnTo>
                    <a:pt x="111" y="332"/>
                  </a:lnTo>
                  <a:lnTo>
                    <a:pt x="73" y="418"/>
                  </a:lnTo>
                  <a:lnTo>
                    <a:pt x="72" y="422"/>
                  </a:lnTo>
                  <a:lnTo>
                    <a:pt x="19" y="344"/>
                  </a:lnTo>
                  <a:lnTo>
                    <a:pt x="19" y="344"/>
                  </a:lnTo>
                  <a:close/>
                  <a:moveTo>
                    <a:pt x="71" y="417"/>
                  </a:moveTo>
                  <a:lnTo>
                    <a:pt x="73" y="416"/>
                  </a:lnTo>
                  <a:lnTo>
                    <a:pt x="71" y="417"/>
                  </a:lnTo>
                  <a:lnTo>
                    <a:pt x="71" y="417"/>
                  </a:lnTo>
                  <a:close/>
                  <a:moveTo>
                    <a:pt x="24" y="343"/>
                  </a:moveTo>
                  <a:lnTo>
                    <a:pt x="71" y="412"/>
                  </a:lnTo>
                  <a:lnTo>
                    <a:pt x="106" y="331"/>
                  </a:lnTo>
                  <a:lnTo>
                    <a:pt x="45" y="78"/>
                  </a:lnTo>
                  <a:lnTo>
                    <a:pt x="24" y="343"/>
                  </a:lnTo>
                  <a:lnTo>
                    <a:pt x="2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4840" y="2246"/>
              <a:ext cx="380" cy="611"/>
            </a:xfrm>
            <a:custGeom>
              <a:gdLst>
                <a:gd name="T0" fmla="*/ 47 w 324"/>
                <a:gd name="T1" fmla="*/ 413 h 521"/>
                <a:gd name="T2" fmla="*/ 0 w 324"/>
                <a:gd name="T3" fmla="*/ 198 h 521"/>
                <a:gd name="T4" fmla="*/ 0 w 324"/>
                <a:gd name="T5" fmla="*/ 198 h 521"/>
                <a:gd name="T6" fmla="*/ 49 w 324"/>
                <a:gd name="T7" fmla="*/ 43 h 521"/>
                <a:gd name="T8" fmla="*/ 49 w 324"/>
                <a:gd name="T9" fmla="*/ 43 h 521"/>
                <a:gd name="T10" fmla="*/ 157 w 324"/>
                <a:gd name="T11" fmla="*/ 0 h 521"/>
                <a:gd name="T12" fmla="*/ 157 w 324"/>
                <a:gd name="T13" fmla="*/ 0 h 521"/>
                <a:gd name="T14" fmla="*/ 270 w 324"/>
                <a:gd name="T15" fmla="*/ 41 h 521"/>
                <a:gd name="T16" fmla="*/ 270 w 324"/>
                <a:gd name="T17" fmla="*/ 41 h 521"/>
                <a:gd name="T18" fmla="*/ 324 w 324"/>
                <a:gd name="T19" fmla="*/ 194 h 521"/>
                <a:gd name="T20" fmla="*/ 324 w 324"/>
                <a:gd name="T21" fmla="*/ 194 h 521"/>
                <a:gd name="T22" fmla="*/ 271 w 324"/>
                <a:gd name="T23" fmla="*/ 412 h 521"/>
                <a:gd name="T24" fmla="*/ 271 w 324"/>
                <a:gd name="T25" fmla="*/ 412 h 521"/>
                <a:gd name="T26" fmla="*/ 157 w 324"/>
                <a:gd name="T27" fmla="*/ 521 h 521"/>
                <a:gd name="T28" fmla="*/ 157 w 324"/>
                <a:gd name="T29" fmla="*/ 521 h 521"/>
                <a:gd name="T30" fmla="*/ 47 w 324"/>
                <a:gd name="T31" fmla="*/ 413 h 521"/>
                <a:gd name="T32" fmla="*/ 258 w 324"/>
                <a:gd name="T33" fmla="*/ 405 h 521"/>
                <a:gd name="T34" fmla="*/ 309 w 324"/>
                <a:gd name="T35" fmla="*/ 194 h 521"/>
                <a:gd name="T36" fmla="*/ 309 w 324"/>
                <a:gd name="T37" fmla="*/ 194 h 521"/>
                <a:gd name="T38" fmla="*/ 157 w 324"/>
                <a:gd name="T39" fmla="*/ 15 h 521"/>
                <a:gd name="T40" fmla="*/ 157 w 324"/>
                <a:gd name="T41" fmla="*/ 15 h 521"/>
                <a:gd name="T42" fmla="*/ 15 w 324"/>
                <a:gd name="T43" fmla="*/ 198 h 521"/>
                <a:gd name="T44" fmla="*/ 15 w 324"/>
                <a:gd name="T45" fmla="*/ 198 h 521"/>
                <a:gd name="T46" fmla="*/ 61 w 324"/>
                <a:gd name="T47" fmla="*/ 407 h 521"/>
                <a:gd name="T48" fmla="*/ 61 w 324"/>
                <a:gd name="T49" fmla="*/ 407 h 521"/>
                <a:gd name="T50" fmla="*/ 157 w 324"/>
                <a:gd name="T51" fmla="*/ 506 h 521"/>
                <a:gd name="T52" fmla="*/ 157 w 324"/>
                <a:gd name="T53" fmla="*/ 506 h 521"/>
                <a:gd name="T54" fmla="*/ 258 w 324"/>
                <a:gd name="T55" fmla="*/ 405 h 5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4" h="521">
                  <a:moveTo>
                    <a:pt x="47" y="413"/>
                  </a:moveTo>
                  <a:cubicBezTo>
                    <a:pt x="19" y="352"/>
                    <a:pt x="0" y="272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24"/>
                    <a:pt x="19" y="74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78" y="12"/>
                    <a:pt x="118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95" y="0"/>
                    <a:pt x="237" y="11"/>
                    <a:pt x="270" y="41"/>
                  </a:cubicBezTo>
                  <a:cubicBezTo>
                    <a:pt x="270" y="41"/>
                    <a:pt x="270" y="41"/>
                    <a:pt x="270" y="41"/>
                  </a:cubicBezTo>
                  <a:cubicBezTo>
                    <a:pt x="302" y="71"/>
                    <a:pt x="324" y="120"/>
                    <a:pt x="324" y="194"/>
                  </a:cubicBezTo>
                  <a:cubicBezTo>
                    <a:pt x="324" y="194"/>
                    <a:pt x="324" y="194"/>
                    <a:pt x="324" y="194"/>
                  </a:cubicBezTo>
                  <a:cubicBezTo>
                    <a:pt x="324" y="268"/>
                    <a:pt x="302" y="349"/>
                    <a:pt x="271" y="412"/>
                  </a:cubicBezTo>
                  <a:cubicBezTo>
                    <a:pt x="271" y="412"/>
                    <a:pt x="271" y="412"/>
                    <a:pt x="271" y="412"/>
                  </a:cubicBezTo>
                  <a:cubicBezTo>
                    <a:pt x="240" y="474"/>
                    <a:pt x="200" y="520"/>
                    <a:pt x="157" y="521"/>
                  </a:cubicBezTo>
                  <a:cubicBezTo>
                    <a:pt x="157" y="521"/>
                    <a:pt x="157" y="521"/>
                    <a:pt x="157" y="521"/>
                  </a:cubicBezTo>
                  <a:cubicBezTo>
                    <a:pt x="113" y="520"/>
                    <a:pt x="76" y="475"/>
                    <a:pt x="47" y="413"/>
                  </a:cubicBezTo>
                  <a:close/>
                  <a:moveTo>
                    <a:pt x="258" y="405"/>
                  </a:moveTo>
                  <a:cubicBezTo>
                    <a:pt x="288" y="344"/>
                    <a:pt x="309" y="265"/>
                    <a:pt x="309" y="194"/>
                  </a:cubicBezTo>
                  <a:cubicBezTo>
                    <a:pt x="309" y="194"/>
                    <a:pt x="309" y="194"/>
                    <a:pt x="309" y="194"/>
                  </a:cubicBezTo>
                  <a:cubicBezTo>
                    <a:pt x="308" y="52"/>
                    <a:pt x="228" y="16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86" y="16"/>
                    <a:pt x="16" y="55"/>
                    <a:pt x="15" y="198"/>
                  </a:cubicBezTo>
                  <a:cubicBezTo>
                    <a:pt x="15" y="198"/>
                    <a:pt x="15" y="198"/>
                    <a:pt x="15" y="198"/>
                  </a:cubicBezTo>
                  <a:cubicBezTo>
                    <a:pt x="15" y="269"/>
                    <a:pt x="33" y="347"/>
                    <a:pt x="61" y="407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88" y="467"/>
                    <a:pt x="126" y="507"/>
                    <a:pt x="157" y="506"/>
                  </a:cubicBezTo>
                  <a:cubicBezTo>
                    <a:pt x="157" y="506"/>
                    <a:pt x="157" y="506"/>
                    <a:pt x="157" y="506"/>
                  </a:cubicBezTo>
                  <a:cubicBezTo>
                    <a:pt x="188" y="507"/>
                    <a:pt x="228" y="466"/>
                    <a:pt x="258" y="4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837" y="2243"/>
              <a:ext cx="385" cy="617"/>
            </a:xfrm>
            <a:custGeom>
              <a:gdLst>
                <a:gd name="T0" fmla="*/ 49 w 328"/>
                <a:gd name="T1" fmla="*/ 415 h 525"/>
                <a:gd name="T2" fmla="*/ 0 w 328"/>
                <a:gd name="T3" fmla="*/ 200 h 525"/>
                <a:gd name="T4" fmla="*/ 0 w 328"/>
                <a:gd name="T5" fmla="*/ 200 h 525"/>
                <a:gd name="T6" fmla="*/ 49 w 328"/>
                <a:gd name="T7" fmla="*/ 44 h 525"/>
                <a:gd name="T8" fmla="*/ 158 w 328"/>
                <a:gd name="T9" fmla="*/ 0 h 525"/>
                <a:gd name="T10" fmla="*/ 159 w 328"/>
                <a:gd name="T11" fmla="*/ 0 h 525"/>
                <a:gd name="T12" fmla="*/ 159 w 328"/>
                <a:gd name="T13" fmla="*/ 0 h 525"/>
                <a:gd name="T14" fmla="*/ 273 w 328"/>
                <a:gd name="T15" fmla="*/ 41 h 525"/>
                <a:gd name="T16" fmla="*/ 328 w 328"/>
                <a:gd name="T17" fmla="*/ 196 h 525"/>
                <a:gd name="T18" fmla="*/ 328 w 328"/>
                <a:gd name="T19" fmla="*/ 196 h 525"/>
                <a:gd name="T20" fmla="*/ 275 w 328"/>
                <a:gd name="T21" fmla="*/ 415 h 525"/>
                <a:gd name="T22" fmla="*/ 159 w 328"/>
                <a:gd name="T23" fmla="*/ 525 h 525"/>
                <a:gd name="T24" fmla="*/ 47 w 328"/>
                <a:gd name="T25" fmla="*/ 416 h 525"/>
                <a:gd name="T26" fmla="*/ 271 w 328"/>
                <a:gd name="T27" fmla="*/ 413 h 525"/>
                <a:gd name="T28" fmla="*/ 324 w 328"/>
                <a:gd name="T29" fmla="*/ 196 h 525"/>
                <a:gd name="T30" fmla="*/ 324 w 328"/>
                <a:gd name="T31" fmla="*/ 196 h 525"/>
                <a:gd name="T32" fmla="*/ 270 w 328"/>
                <a:gd name="T33" fmla="*/ 44 h 525"/>
                <a:gd name="T34" fmla="*/ 159 w 328"/>
                <a:gd name="T35" fmla="*/ 4 h 525"/>
                <a:gd name="T36" fmla="*/ 159 w 328"/>
                <a:gd name="T37" fmla="*/ 4 h 525"/>
                <a:gd name="T38" fmla="*/ 158 w 328"/>
                <a:gd name="T39" fmla="*/ 4 h 525"/>
                <a:gd name="T40" fmla="*/ 52 w 328"/>
                <a:gd name="T41" fmla="*/ 47 h 525"/>
                <a:gd name="T42" fmla="*/ 4 w 328"/>
                <a:gd name="T43" fmla="*/ 200 h 525"/>
                <a:gd name="T44" fmla="*/ 4 w 328"/>
                <a:gd name="T45" fmla="*/ 200 h 525"/>
                <a:gd name="T46" fmla="*/ 51 w 328"/>
                <a:gd name="T47" fmla="*/ 414 h 525"/>
                <a:gd name="T48" fmla="*/ 51 w 328"/>
                <a:gd name="T49" fmla="*/ 414 h 525"/>
                <a:gd name="T50" fmla="*/ 61 w 328"/>
                <a:gd name="T51" fmla="*/ 410 h 525"/>
                <a:gd name="T52" fmla="*/ 15 w 328"/>
                <a:gd name="T53" fmla="*/ 200 h 525"/>
                <a:gd name="T54" fmla="*/ 15 w 328"/>
                <a:gd name="T55" fmla="*/ 200 h 525"/>
                <a:gd name="T56" fmla="*/ 159 w 328"/>
                <a:gd name="T57" fmla="*/ 15 h 525"/>
                <a:gd name="T58" fmla="*/ 313 w 328"/>
                <a:gd name="T59" fmla="*/ 196 h 525"/>
                <a:gd name="T60" fmla="*/ 313 w 328"/>
                <a:gd name="T61" fmla="*/ 196 h 525"/>
                <a:gd name="T62" fmla="*/ 261 w 328"/>
                <a:gd name="T63" fmla="*/ 408 h 525"/>
                <a:gd name="T64" fmla="*/ 261 w 328"/>
                <a:gd name="T65" fmla="*/ 408 h 525"/>
                <a:gd name="T66" fmla="*/ 160 w 328"/>
                <a:gd name="T67" fmla="*/ 510 h 525"/>
                <a:gd name="T68" fmla="*/ 159 w 328"/>
                <a:gd name="T69" fmla="*/ 510 h 525"/>
                <a:gd name="T70" fmla="*/ 158 w 328"/>
                <a:gd name="T71" fmla="*/ 510 h 525"/>
                <a:gd name="T72" fmla="*/ 160 w 328"/>
                <a:gd name="T73" fmla="*/ 506 h 525"/>
                <a:gd name="T74" fmla="*/ 258 w 328"/>
                <a:gd name="T75" fmla="*/ 406 h 525"/>
                <a:gd name="T76" fmla="*/ 258 w 328"/>
                <a:gd name="T77" fmla="*/ 406 h 525"/>
                <a:gd name="T78" fmla="*/ 309 w 328"/>
                <a:gd name="T79" fmla="*/ 196 h 525"/>
                <a:gd name="T80" fmla="*/ 309 w 328"/>
                <a:gd name="T81" fmla="*/ 196 h 525"/>
                <a:gd name="T82" fmla="*/ 159 w 328"/>
                <a:gd name="T83" fmla="*/ 19 h 525"/>
                <a:gd name="T84" fmla="*/ 19 w 328"/>
                <a:gd name="T85" fmla="*/ 200 h 525"/>
                <a:gd name="T86" fmla="*/ 65 w 328"/>
                <a:gd name="T87" fmla="*/ 408 h 525"/>
                <a:gd name="T88" fmla="*/ 158 w 328"/>
                <a:gd name="T89" fmla="*/ 506 h 525"/>
                <a:gd name="T90" fmla="*/ 159 w 328"/>
                <a:gd name="T91" fmla="*/ 506 h 525"/>
                <a:gd name="T92" fmla="*/ 160 w 328"/>
                <a:gd name="T93" fmla="*/ 506 h 5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8" h="525">
                  <a:moveTo>
                    <a:pt x="47" y="416"/>
                  </a:moveTo>
                  <a:cubicBezTo>
                    <a:pt x="49" y="415"/>
                    <a:pt x="49" y="415"/>
                    <a:pt x="49" y="415"/>
                  </a:cubicBezTo>
                  <a:cubicBezTo>
                    <a:pt x="47" y="416"/>
                    <a:pt x="47" y="416"/>
                    <a:pt x="47" y="416"/>
                  </a:cubicBezTo>
                  <a:cubicBezTo>
                    <a:pt x="19" y="354"/>
                    <a:pt x="0" y="274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126"/>
                    <a:pt x="19" y="75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79" y="12"/>
                    <a:pt x="120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98" y="0"/>
                    <a:pt x="240" y="11"/>
                    <a:pt x="273" y="41"/>
                  </a:cubicBezTo>
                  <a:cubicBezTo>
                    <a:pt x="273" y="41"/>
                    <a:pt x="273" y="41"/>
                    <a:pt x="273" y="41"/>
                  </a:cubicBezTo>
                  <a:cubicBezTo>
                    <a:pt x="306" y="72"/>
                    <a:pt x="328" y="122"/>
                    <a:pt x="328" y="196"/>
                  </a:cubicBezTo>
                  <a:cubicBezTo>
                    <a:pt x="328" y="196"/>
                    <a:pt x="328" y="196"/>
                    <a:pt x="328" y="196"/>
                  </a:cubicBezTo>
                  <a:cubicBezTo>
                    <a:pt x="328" y="196"/>
                    <a:pt x="328" y="196"/>
                    <a:pt x="328" y="196"/>
                  </a:cubicBezTo>
                  <a:cubicBezTo>
                    <a:pt x="328" y="196"/>
                    <a:pt x="328" y="196"/>
                    <a:pt x="328" y="196"/>
                  </a:cubicBezTo>
                  <a:cubicBezTo>
                    <a:pt x="328" y="271"/>
                    <a:pt x="306" y="351"/>
                    <a:pt x="275" y="415"/>
                  </a:cubicBezTo>
                  <a:cubicBezTo>
                    <a:pt x="275" y="415"/>
                    <a:pt x="275" y="415"/>
                    <a:pt x="275" y="415"/>
                  </a:cubicBezTo>
                  <a:cubicBezTo>
                    <a:pt x="243" y="477"/>
                    <a:pt x="204" y="524"/>
                    <a:pt x="159" y="525"/>
                  </a:cubicBezTo>
                  <a:cubicBezTo>
                    <a:pt x="159" y="525"/>
                    <a:pt x="159" y="525"/>
                    <a:pt x="159" y="525"/>
                  </a:cubicBezTo>
                  <a:cubicBezTo>
                    <a:pt x="114" y="524"/>
                    <a:pt x="76" y="478"/>
                    <a:pt x="47" y="416"/>
                  </a:cubicBezTo>
                  <a:close/>
                  <a:moveTo>
                    <a:pt x="159" y="521"/>
                  </a:moveTo>
                  <a:cubicBezTo>
                    <a:pt x="200" y="520"/>
                    <a:pt x="240" y="475"/>
                    <a:pt x="271" y="413"/>
                  </a:cubicBezTo>
                  <a:cubicBezTo>
                    <a:pt x="271" y="413"/>
                    <a:pt x="271" y="413"/>
                    <a:pt x="271" y="413"/>
                  </a:cubicBezTo>
                  <a:cubicBezTo>
                    <a:pt x="302" y="350"/>
                    <a:pt x="324" y="270"/>
                    <a:pt x="324" y="196"/>
                  </a:cubicBezTo>
                  <a:cubicBezTo>
                    <a:pt x="324" y="196"/>
                    <a:pt x="324" y="196"/>
                    <a:pt x="324" y="196"/>
                  </a:cubicBezTo>
                  <a:cubicBezTo>
                    <a:pt x="324" y="196"/>
                    <a:pt x="324" y="196"/>
                    <a:pt x="324" y="196"/>
                  </a:cubicBezTo>
                  <a:cubicBezTo>
                    <a:pt x="324" y="196"/>
                    <a:pt x="324" y="196"/>
                    <a:pt x="324" y="196"/>
                  </a:cubicBezTo>
                  <a:cubicBezTo>
                    <a:pt x="324" y="122"/>
                    <a:pt x="302" y="74"/>
                    <a:pt x="270" y="44"/>
                  </a:cubicBezTo>
                  <a:cubicBezTo>
                    <a:pt x="270" y="44"/>
                    <a:pt x="270" y="44"/>
                    <a:pt x="270" y="44"/>
                  </a:cubicBezTo>
                  <a:cubicBezTo>
                    <a:pt x="238" y="15"/>
                    <a:pt x="197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9" y="4"/>
                    <a:pt x="158" y="4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20" y="4"/>
                    <a:pt x="81" y="16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23" y="77"/>
                    <a:pt x="4" y="126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73"/>
                    <a:pt x="23" y="353"/>
                    <a:pt x="51" y="414"/>
                  </a:cubicBezTo>
                  <a:cubicBezTo>
                    <a:pt x="51" y="414"/>
                    <a:pt x="51" y="414"/>
                    <a:pt x="51" y="414"/>
                  </a:cubicBezTo>
                  <a:cubicBezTo>
                    <a:pt x="51" y="414"/>
                    <a:pt x="51" y="414"/>
                    <a:pt x="51" y="414"/>
                  </a:cubicBezTo>
                  <a:cubicBezTo>
                    <a:pt x="80" y="476"/>
                    <a:pt x="117" y="520"/>
                    <a:pt x="159" y="521"/>
                  </a:cubicBezTo>
                  <a:close/>
                  <a:moveTo>
                    <a:pt x="61" y="410"/>
                  </a:moveTo>
                  <a:cubicBezTo>
                    <a:pt x="33" y="350"/>
                    <a:pt x="15" y="272"/>
                    <a:pt x="15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15" y="200"/>
                    <a:pt x="15" y="200"/>
                    <a:pt x="15" y="200"/>
                  </a:cubicBezTo>
                  <a:cubicBezTo>
                    <a:pt x="15" y="57"/>
                    <a:pt x="87" y="16"/>
                    <a:pt x="159" y="15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231" y="16"/>
                    <a:pt x="312" y="53"/>
                    <a:pt x="313" y="196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3" y="196"/>
                    <a:pt x="313" y="196"/>
                    <a:pt x="313" y="196"/>
                  </a:cubicBezTo>
                  <a:cubicBezTo>
                    <a:pt x="313" y="268"/>
                    <a:pt x="292" y="347"/>
                    <a:pt x="261" y="408"/>
                  </a:cubicBezTo>
                  <a:cubicBezTo>
                    <a:pt x="261" y="408"/>
                    <a:pt x="261" y="408"/>
                    <a:pt x="261" y="408"/>
                  </a:cubicBezTo>
                  <a:cubicBezTo>
                    <a:pt x="261" y="408"/>
                    <a:pt x="261" y="408"/>
                    <a:pt x="261" y="408"/>
                  </a:cubicBezTo>
                  <a:cubicBezTo>
                    <a:pt x="231" y="468"/>
                    <a:pt x="192" y="510"/>
                    <a:pt x="160" y="510"/>
                  </a:cubicBezTo>
                  <a:cubicBezTo>
                    <a:pt x="160" y="510"/>
                    <a:pt x="160" y="510"/>
                    <a:pt x="160" y="510"/>
                  </a:cubicBezTo>
                  <a:cubicBezTo>
                    <a:pt x="159" y="510"/>
                    <a:pt x="159" y="510"/>
                    <a:pt x="159" y="510"/>
                  </a:cubicBezTo>
                  <a:cubicBezTo>
                    <a:pt x="159" y="510"/>
                    <a:pt x="159" y="510"/>
                    <a:pt x="159" y="510"/>
                  </a:cubicBezTo>
                  <a:cubicBezTo>
                    <a:pt x="158" y="510"/>
                    <a:pt x="158" y="510"/>
                    <a:pt x="158" y="510"/>
                  </a:cubicBezTo>
                  <a:cubicBezTo>
                    <a:pt x="158" y="510"/>
                    <a:pt x="158" y="510"/>
                    <a:pt x="158" y="510"/>
                  </a:cubicBezTo>
                  <a:cubicBezTo>
                    <a:pt x="125" y="510"/>
                    <a:pt x="89" y="469"/>
                    <a:pt x="61" y="410"/>
                  </a:cubicBezTo>
                  <a:close/>
                  <a:moveTo>
                    <a:pt x="160" y="506"/>
                  </a:moveTo>
                  <a:cubicBezTo>
                    <a:pt x="189" y="506"/>
                    <a:pt x="228" y="466"/>
                    <a:pt x="258" y="406"/>
                  </a:cubicBezTo>
                  <a:cubicBezTo>
                    <a:pt x="258" y="406"/>
                    <a:pt x="258" y="406"/>
                    <a:pt x="258" y="406"/>
                  </a:cubicBezTo>
                  <a:cubicBezTo>
                    <a:pt x="260" y="407"/>
                    <a:pt x="260" y="407"/>
                    <a:pt x="260" y="407"/>
                  </a:cubicBezTo>
                  <a:cubicBezTo>
                    <a:pt x="258" y="406"/>
                    <a:pt x="258" y="406"/>
                    <a:pt x="258" y="406"/>
                  </a:cubicBezTo>
                  <a:cubicBezTo>
                    <a:pt x="288" y="346"/>
                    <a:pt x="309" y="267"/>
                    <a:pt x="309" y="196"/>
                  </a:cubicBezTo>
                  <a:cubicBezTo>
                    <a:pt x="309" y="196"/>
                    <a:pt x="309" y="196"/>
                    <a:pt x="309" y="196"/>
                  </a:cubicBezTo>
                  <a:cubicBezTo>
                    <a:pt x="309" y="196"/>
                    <a:pt x="309" y="196"/>
                    <a:pt x="309" y="196"/>
                  </a:cubicBezTo>
                  <a:cubicBezTo>
                    <a:pt x="309" y="196"/>
                    <a:pt x="309" y="196"/>
                    <a:pt x="309" y="196"/>
                  </a:cubicBezTo>
                  <a:cubicBezTo>
                    <a:pt x="308" y="55"/>
                    <a:pt x="230" y="21"/>
                    <a:pt x="159" y="19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89" y="21"/>
                    <a:pt x="20" y="58"/>
                    <a:pt x="19" y="200"/>
                  </a:cubicBezTo>
                  <a:cubicBezTo>
                    <a:pt x="19" y="200"/>
                    <a:pt x="19" y="200"/>
                    <a:pt x="19" y="200"/>
                  </a:cubicBezTo>
                  <a:cubicBezTo>
                    <a:pt x="19" y="200"/>
                    <a:pt x="19" y="200"/>
                    <a:pt x="19" y="200"/>
                  </a:cubicBezTo>
                  <a:cubicBezTo>
                    <a:pt x="19" y="271"/>
                    <a:pt x="37" y="349"/>
                    <a:pt x="65" y="408"/>
                  </a:cubicBezTo>
                  <a:cubicBezTo>
                    <a:pt x="65" y="408"/>
                    <a:pt x="65" y="408"/>
                    <a:pt x="65" y="408"/>
                  </a:cubicBezTo>
                  <a:cubicBezTo>
                    <a:pt x="92" y="467"/>
                    <a:pt x="129" y="506"/>
                    <a:pt x="158" y="506"/>
                  </a:cubicBezTo>
                  <a:cubicBezTo>
                    <a:pt x="158" y="506"/>
                    <a:pt x="158" y="506"/>
                    <a:pt x="158" y="506"/>
                  </a:cubicBezTo>
                  <a:cubicBezTo>
                    <a:pt x="158" y="506"/>
                    <a:pt x="158" y="506"/>
                    <a:pt x="159" y="506"/>
                  </a:cubicBezTo>
                  <a:cubicBezTo>
                    <a:pt x="159" y="506"/>
                    <a:pt x="159" y="506"/>
                    <a:pt x="159" y="506"/>
                  </a:cubicBezTo>
                  <a:cubicBezTo>
                    <a:pt x="159" y="506"/>
                    <a:pt x="159" y="506"/>
                    <a:pt x="160" y="5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4936" y="2853"/>
              <a:ext cx="89" cy="621"/>
            </a:xfrm>
            <a:custGeom>
              <a:gdLst>
                <a:gd name="T0" fmla="*/ 0 w 89"/>
                <a:gd name="T1" fmla="*/ 602 h 621"/>
                <a:gd name="T2" fmla="*/ 70 w 89"/>
                <a:gd name="T3" fmla="*/ 602 h 621"/>
                <a:gd name="T4" fmla="*/ 48 w 89"/>
                <a:gd name="T5" fmla="*/ 1 h 621"/>
                <a:gd name="T6" fmla="*/ 66 w 89"/>
                <a:gd name="T7" fmla="*/ 0 h 621"/>
                <a:gd name="T8" fmla="*/ 89 w 89"/>
                <a:gd name="T9" fmla="*/ 621 h 621"/>
                <a:gd name="T10" fmla="*/ 0 w 89"/>
                <a:gd name="T11" fmla="*/ 621 h 621"/>
                <a:gd name="T12" fmla="*/ 0 w 89"/>
                <a:gd name="T13" fmla="*/ 602 h 621"/>
                <a:gd name="T14" fmla="*/ 0 w 89"/>
                <a:gd name="T15" fmla="*/ 602 h 621"/>
                <a:gd name="T16" fmla="*/ 48 w 89"/>
                <a:gd name="T17" fmla="*/ 1 h 621"/>
                <a:gd name="T18" fmla="*/ 48 w 89"/>
                <a:gd name="T19" fmla="*/ 1 h 621"/>
                <a:gd name="T20" fmla="*/ 48 w 89"/>
                <a:gd name="T21" fmla="*/ 1 h 621"/>
                <a:gd name="T22" fmla="*/ 48 w 89"/>
                <a:gd name="T23" fmla="*/ 1 h 621"/>
                <a:gd name="T24" fmla="*/ 48 w 89"/>
                <a:gd name="T25" fmla="*/ 1 h 6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621">
                  <a:moveTo>
                    <a:pt x="0" y="602"/>
                  </a:moveTo>
                  <a:lnTo>
                    <a:pt x="70" y="602"/>
                  </a:lnTo>
                  <a:lnTo>
                    <a:pt x="48" y="1"/>
                  </a:lnTo>
                  <a:lnTo>
                    <a:pt x="66" y="0"/>
                  </a:lnTo>
                  <a:lnTo>
                    <a:pt x="89" y="621"/>
                  </a:lnTo>
                  <a:lnTo>
                    <a:pt x="0" y="621"/>
                  </a:lnTo>
                  <a:lnTo>
                    <a:pt x="0" y="602"/>
                  </a:lnTo>
                  <a:lnTo>
                    <a:pt x="0" y="602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934" y="2850"/>
              <a:ext cx="93" cy="626"/>
            </a:xfrm>
            <a:custGeom>
              <a:gdLst>
                <a:gd name="T0" fmla="*/ 0 w 93"/>
                <a:gd name="T1" fmla="*/ 605 h 626"/>
                <a:gd name="T2" fmla="*/ 0 w 93"/>
                <a:gd name="T3" fmla="*/ 603 h 626"/>
                <a:gd name="T4" fmla="*/ 70 w 93"/>
                <a:gd name="T5" fmla="*/ 603 h 626"/>
                <a:gd name="T6" fmla="*/ 48 w 93"/>
                <a:gd name="T7" fmla="*/ 2 h 626"/>
                <a:gd name="T8" fmla="*/ 70 w 93"/>
                <a:gd name="T9" fmla="*/ 0 h 626"/>
                <a:gd name="T10" fmla="*/ 93 w 93"/>
                <a:gd name="T11" fmla="*/ 626 h 626"/>
                <a:gd name="T12" fmla="*/ 0 w 93"/>
                <a:gd name="T13" fmla="*/ 626 h 626"/>
                <a:gd name="T14" fmla="*/ 0 w 93"/>
                <a:gd name="T15" fmla="*/ 605 h 626"/>
                <a:gd name="T16" fmla="*/ 0 w 93"/>
                <a:gd name="T17" fmla="*/ 605 h 626"/>
                <a:gd name="T18" fmla="*/ 4 w 93"/>
                <a:gd name="T19" fmla="*/ 621 h 626"/>
                <a:gd name="T20" fmla="*/ 89 w 93"/>
                <a:gd name="T21" fmla="*/ 621 h 626"/>
                <a:gd name="T22" fmla="*/ 65 w 93"/>
                <a:gd name="T23" fmla="*/ 5 h 626"/>
                <a:gd name="T24" fmla="*/ 52 w 93"/>
                <a:gd name="T25" fmla="*/ 5 h 626"/>
                <a:gd name="T26" fmla="*/ 76 w 93"/>
                <a:gd name="T27" fmla="*/ 607 h 626"/>
                <a:gd name="T28" fmla="*/ 4 w 93"/>
                <a:gd name="T29" fmla="*/ 607 h 626"/>
                <a:gd name="T30" fmla="*/ 4 w 93"/>
                <a:gd name="T31" fmla="*/ 621 h 626"/>
                <a:gd name="T32" fmla="*/ 4 w 93"/>
                <a:gd name="T33" fmla="*/ 621 h 6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26">
                  <a:moveTo>
                    <a:pt x="0" y="605"/>
                  </a:moveTo>
                  <a:lnTo>
                    <a:pt x="0" y="603"/>
                  </a:lnTo>
                  <a:lnTo>
                    <a:pt x="70" y="603"/>
                  </a:lnTo>
                  <a:lnTo>
                    <a:pt x="48" y="2"/>
                  </a:lnTo>
                  <a:lnTo>
                    <a:pt x="70" y="0"/>
                  </a:lnTo>
                  <a:lnTo>
                    <a:pt x="93" y="626"/>
                  </a:lnTo>
                  <a:lnTo>
                    <a:pt x="0" y="626"/>
                  </a:lnTo>
                  <a:lnTo>
                    <a:pt x="0" y="605"/>
                  </a:lnTo>
                  <a:lnTo>
                    <a:pt x="0" y="605"/>
                  </a:lnTo>
                  <a:close/>
                  <a:moveTo>
                    <a:pt x="4" y="621"/>
                  </a:moveTo>
                  <a:lnTo>
                    <a:pt x="89" y="621"/>
                  </a:lnTo>
                  <a:lnTo>
                    <a:pt x="65" y="5"/>
                  </a:lnTo>
                  <a:lnTo>
                    <a:pt x="52" y="5"/>
                  </a:lnTo>
                  <a:lnTo>
                    <a:pt x="76" y="607"/>
                  </a:lnTo>
                  <a:lnTo>
                    <a:pt x="4" y="607"/>
                  </a:lnTo>
                  <a:lnTo>
                    <a:pt x="4" y="621"/>
                  </a:lnTo>
                  <a:lnTo>
                    <a:pt x="4" y="6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5088" y="2810"/>
              <a:ext cx="133" cy="656"/>
            </a:xfrm>
            <a:custGeom>
              <a:gdLst>
                <a:gd name="T0" fmla="*/ 0 w 133"/>
                <a:gd name="T1" fmla="*/ 2 h 656"/>
                <a:gd name="T2" fmla="*/ 19 w 133"/>
                <a:gd name="T3" fmla="*/ 0 h 656"/>
                <a:gd name="T4" fmla="*/ 44 w 133"/>
                <a:gd name="T5" fmla="*/ 637 h 656"/>
                <a:gd name="T6" fmla="*/ 131 w 133"/>
                <a:gd name="T7" fmla="*/ 631 h 656"/>
                <a:gd name="T8" fmla="*/ 133 w 133"/>
                <a:gd name="T9" fmla="*/ 647 h 656"/>
                <a:gd name="T10" fmla="*/ 26 w 133"/>
                <a:gd name="T11" fmla="*/ 656 h 656"/>
                <a:gd name="T12" fmla="*/ 0 w 133"/>
                <a:gd name="T13" fmla="*/ 2 h 656"/>
                <a:gd name="T14" fmla="*/ 0 w 133"/>
                <a:gd name="T15" fmla="*/ 2 h 656"/>
                <a:gd name="T16" fmla="*/ 0 w 133"/>
                <a:gd name="T17" fmla="*/ 2 h 656"/>
                <a:gd name="T18" fmla="*/ 0 w 133"/>
                <a:gd name="T19" fmla="*/ 2 h 656"/>
                <a:gd name="T20" fmla="*/ 0 w 133"/>
                <a:gd name="T21" fmla="*/ 2 h 656"/>
                <a:gd name="T22" fmla="*/ 0 w 133"/>
                <a:gd name="T23" fmla="*/ 2 h 656"/>
                <a:gd name="T24" fmla="*/ 0 w 133"/>
                <a:gd name="T25" fmla="*/ 2 h 6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656">
                  <a:moveTo>
                    <a:pt x="0" y="2"/>
                  </a:moveTo>
                  <a:lnTo>
                    <a:pt x="19" y="0"/>
                  </a:lnTo>
                  <a:lnTo>
                    <a:pt x="44" y="637"/>
                  </a:lnTo>
                  <a:lnTo>
                    <a:pt x="131" y="631"/>
                  </a:lnTo>
                  <a:lnTo>
                    <a:pt x="133" y="647"/>
                  </a:lnTo>
                  <a:lnTo>
                    <a:pt x="26" y="656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086" y="2808"/>
              <a:ext cx="138" cy="660"/>
            </a:xfrm>
            <a:custGeom>
              <a:gdLst>
                <a:gd name="T0" fmla="*/ 0 w 138"/>
                <a:gd name="T1" fmla="*/ 4 h 660"/>
                <a:gd name="T2" fmla="*/ 2 w 138"/>
                <a:gd name="T3" fmla="*/ 4 h 660"/>
                <a:gd name="T4" fmla="*/ 2 w 138"/>
                <a:gd name="T5" fmla="*/ 6 h 660"/>
                <a:gd name="T6" fmla="*/ 2 w 138"/>
                <a:gd name="T7" fmla="*/ 4 h 660"/>
                <a:gd name="T8" fmla="*/ 0 w 138"/>
                <a:gd name="T9" fmla="*/ 4 h 660"/>
                <a:gd name="T10" fmla="*/ 0 w 138"/>
                <a:gd name="T11" fmla="*/ 1 h 660"/>
                <a:gd name="T12" fmla="*/ 22 w 138"/>
                <a:gd name="T13" fmla="*/ 0 h 660"/>
                <a:gd name="T14" fmla="*/ 48 w 138"/>
                <a:gd name="T15" fmla="*/ 636 h 660"/>
                <a:gd name="T16" fmla="*/ 135 w 138"/>
                <a:gd name="T17" fmla="*/ 631 h 660"/>
                <a:gd name="T18" fmla="*/ 138 w 138"/>
                <a:gd name="T19" fmla="*/ 652 h 660"/>
                <a:gd name="T20" fmla="*/ 26 w 138"/>
                <a:gd name="T21" fmla="*/ 660 h 660"/>
                <a:gd name="T22" fmla="*/ 0 w 138"/>
                <a:gd name="T23" fmla="*/ 4 h 660"/>
                <a:gd name="T24" fmla="*/ 0 w 138"/>
                <a:gd name="T25" fmla="*/ 4 h 660"/>
                <a:gd name="T26" fmla="*/ 31 w 138"/>
                <a:gd name="T27" fmla="*/ 655 h 660"/>
                <a:gd name="T28" fmla="*/ 132 w 138"/>
                <a:gd name="T29" fmla="*/ 647 h 660"/>
                <a:gd name="T30" fmla="*/ 132 w 138"/>
                <a:gd name="T31" fmla="*/ 635 h 660"/>
                <a:gd name="T32" fmla="*/ 44 w 138"/>
                <a:gd name="T33" fmla="*/ 641 h 660"/>
                <a:gd name="T34" fmla="*/ 19 w 138"/>
                <a:gd name="T35" fmla="*/ 5 h 660"/>
                <a:gd name="T36" fmla="*/ 5 w 138"/>
                <a:gd name="T37" fmla="*/ 6 h 660"/>
                <a:gd name="T38" fmla="*/ 31 w 138"/>
                <a:gd name="T39" fmla="*/ 655 h 660"/>
                <a:gd name="T40" fmla="*/ 31 w 138"/>
                <a:gd name="T41" fmla="*/ 655 h 6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" h="660">
                  <a:moveTo>
                    <a:pt x="0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22" y="0"/>
                  </a:lnTo>
                  <a:lnTo>
                    <a:pt x="48" y="636"/>
                  </a:lnTo>
                  <a:lnTo>
                    <a:pt x="135" y="631"/>
                  </a:lnTo>
                  <a:lnTo>
                    <a:pt x="138" y="652"/>
                  </a:lnTo>
                  <a:lnTo>
                    <a:pt x="26" y="660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31" y="655"/>
                  </a:moveTo>
                  <a:lnTo>
                    <a:pt x="132" y="647"/>
                  </a:lnTo>
                  <a:lnTo>
                    <a:pt x="132" y="635"/>
                  </a:lnTo>
                  <a:lnTo>
                    <a:pt x="44" y="641"/>
                  </a:lnTo>
                  <a:lnTo>
                    <a:pt x="19" y="5"/>
                  </a:lnTo>
                  <a:lnTo>
                    <a:pt x="5" y="6"/>
                  </a:lnTo>
                  <a:lnTo>
                    <a:pt x="31" y="655"/>
                  </a:lnTo>
                  <a:lnTo>
                    <a:pt x="31" y="6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4848" y="1423"/>
              <a:ext cx="130" cy="261"/>
            </a:xfrm>
            <a:custGeom>
              <a:gdLst>
                <a:gd name="T0" fmla="*/ 0 w 111"/>
                <a:gd name="T1" fmla="*/ 88 h 223"/>
                <a:gd name="T2" fmla="*/ 5 w 111"/>
                <a:gd name="T3" fmla="*/ 66 h 223"/>
                <a:gd name="T4" fmla="*/ 5 w 111"/>
                <a:gd name="T5" fmla="*/ 66 h 223"/>
                <a:gd name="T6" fmla="*/ 75 w 111"/>
                <a:gd name="T7" fmla="*/ 0 h 223"/>
                <a:gd name="T8" fmla="*/ 75 w 111"/>
                <a:gd name="T9" fmla="*/ 0 h 223"/>
                <a:gd name="T10" fmla="*/ 91 w 111"/>
                <a:gd name="T11" fmla="*/ 7 h 223"/>
                <a:gd name="T12" fmla="*/ 91 w 111"/>
                <a:gd name="T13" fmla="*/ 7 h 223"/>
                <a:gd name="T14" fmla="*/ 111 w 111"/>
                <a:gd name="T15" fmla="*/ 54 h 223"/>
                <a:gd name="T16" fmla="*/ 111 w 111"/>
                <a:gd name="T17" fmla="*/ 54 h 223"/>
                <a:gd name="T18" fmla="*/ 92 w 111"/>
                <a:gd name="T19" fmla="*/ 57 h 223"/>
                <a:gd name="T20" fmla="*/ 89 w 111"/>
                <a:gd name="T21" fmla="*/ 42 h 223"/>
                <a:gd name="T22" fmla="*/ 89 w 111"/>
                <a:gd name="T23" fmla="*/ 42 h 223"/>
                <a:gd name="T24" fmla="*/ 77 w 111"/>
                <a:gd name="T25" fmla="*/ 20 h 223"/>
                <a:gd name="T26" fmla="*/ 77 w 111"/>
                <a:gd name="T27" fmla="*/ 20 h 223"/>
                <a:gd name="T28" fmla="*/ 75 w 111"/>
                <a:gd name="T29" fmla="*/ 19 h 223"/>
                <a:gd name="T30" fmla="*/ 75 w 111"/>
                <a:gd name="T31" fmla="*/ 19 h 223"/>
                <a:gd name="T32" fmla="*/ 22 w 111"/>
                <a:gd name="T33" fmla="*/ 76 h 223"/>
                <a:gd name="T34" fmla="*/ 22 w 111"/>
                <a:gd name="T35" fmla="*/ 76 h 223"/>
                <a:gd name="T36" fmla="*/ 18 w 111"/>
                <a:gd name="T37" fmla="*/ 88 h 223"/>
                <a:gd name="T38" fmla="*/ 18 w 111"/>
                <a:gd name="T39" fmla="*/ 88 h 223"/>
                <a:gd name="T40" fmla="*/ 62 w 111"/>
                <a:gd name="T41" fmla="*/ 165 h 223"/>
                <a:gd name="T42" fmla="*/ 62 w 111"/>
                <a:gd name="T43" fmla="*/ 165 h 223"/>
                <a:gd name="T44" fmla="*/ 108 w 111"/>
                <a:gd name="T45" fmla="*/ 208 h 223"/>
                <a:gd name="T46" fmla="*/ 108 w 111"/>
                <a:gd name="T47" fmla="*/ 208 h 223"/>
                <a:gd name="T48" fmla="*/ 108 w 111"/>
                <a:gd name="T49" fmla="*/ 208 h 223"/>
                <a:gd name="T50" fmla="*/ 96 w 111"/>
                <a:gd name="T51" fmla="*/ 223 h 223"/>
                <a:gd name="T52" fmla="*/ 0 w 111"/>
                <a:gd name="T53" fmla="*/ 88 h 2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" h="223">
                  <a:moveTo>
                    <a:pt x="0" y="88"/>
                  </a:moveTo>
                  <a:cubicBezTo>
                    <a:pt x="0" y="81"/>
                    <a:pt x="1" y="73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0" y="26"/>
                    <a:pt x="52" y="2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7" y="3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107" y="24"/>
                    <a:pt x="111" y="53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7"/>
                    <a:pt x="91" y="50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6" y="34"/>
                    <a:pt x="82" y="24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9"/>
                    <a:pt x="77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69" y="18"/>
                    <a:pt x="44" y="37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19" y="80"/>
                    <a:pt x="18" y="84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108"/>
                    <a:pt x="39" y="140"/>
                    <a:pt x="62" y="165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85" y="189"/>
                    <a:pt x="108" y="208"/>
                    <a:pt x="108" y="208"/>
                  </a:cubicBezTo>
                  <a:cubicBezTo>
                    <a:pt x="108" y="208"/>
                    <a:pt x="108" y="208"/>
                    <a:pt x="108" y="208"/>
                  </a:cubicBezTo>
                  <a:cubicBezTo>
                    <a:pt x="108" y="208"/>
                    <a:pt x="108" y="208"/>
                    <a:pt x="108" y="208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1"/>
                    <a:pt x="2" y="148"/>
                    <a:pt x="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4926" y="1517"/>
              <a:ext cx="141" cy="165"/>
            </a:xfrm>
            <a:custGeom>
              <a:gdLst>
                <a:gd name="T0" fmla="*/ 0 w 120"/>
                <a:gd name="T1" fmla="*/ 47 h 141"/>
                <a:gd name="T2" fmla="*/ 13 w 120"/>
                <a:gd name="T3" fmla="*/ 24 h 141"/>
                <a:gd name="T4" fmla="*/ 13 w 120"/>
                <a:gd name="T5" fmla="*/ 24 h 141"/>
                <a:gd name="T6" fmla="*/ 74 w 120"/>
                <a:gd name="T7" fmla="*/ 0 h 141"/>
                <a:gd name="T8" fmla="*/ 74 w 120"/>
                <a:gd name="T9" fmla="*/ 0 h 141"/>
                <a:gd name="T10" fmla="*/ 93 w 120"/>
                <a:gd name="T11" fmla="*/ 6 h 141"/>
                <a:gd name="T12" fmla="*/ 93 w 120"/>
                <a:gd name="T13" fmla="*/ 6 h 141"/>
                <a:gd name="T14" fmla="*/ 120 w 120"/>
                <a:gd name="T15" fmla="*/ 72 h 141"/>
                <a:gd name="T16" fmla="*/ 120 w 120"/>
                <a:gd name="T17" fmla="*/ 72 h 141"/>
                <a:gd name="T18" fmla="*/ 101 w 120"/>
                <a:gd name="T19" fmla="*/ 73 h 141"/>
                <a:gd name="T20" fmla="*/ 97 w 120"/>
                <a:gd name="T21" fmla="*/ 50 h 141"/>
                <a:gd name="T22" fmla="*/ 97 w 120"/>
                <a:gd name="T23" fmla="*/ 50 h 141"/>
                <a:gd name="T24" fmla="*/ 82 w 120"/>
                <a:gd name="T25" fmla="*/ 21 h 141"/>
                <a:gd name="T26" fmla="*/ 82 w 120"/>
                <a:gd name="T27" fmla="*/ 21 h 141"/>
                <a:gd name="T28" fmla="*/ 74 w 120"/>
                <a:gd name="T29" fmla="*/ 19 h 141"/>
                <a:gd name="T30" fmla="*/ 74 w 120"/>
                <a:gd name="T31" fmla="*/ 19 h 141"/>
                <a:gd name="T32" fmla="*/ 21 w 120"/>
                <a:gd name="T33" fmla="*/ 41 h 141"/>
                <a:gd name="T34" fmla="*/ 21 w 120"/>
                <a:gd name="T35" fmla="*/ 41 h 141"/>
                <a:gd name="T36" fmla="*/ 19 w 120"/>
                <a:gd name="T37" fmla="*/ 47 h 141"/>
                <a:gd name="T38" fmla="*/ 19 w 120"/>
                <a:gd name="T39" fmla="*/ 47 h 141"/>
                <a:gd name="T40" fmla="*/ 37 w 120"/>
                <a:gd name="T41" fmla="*/ 98 h 141"/>
                <a:gd name="T42" fmla="*/ 37 w 120"/>
                <a:gd name="T43" fmla="*/ 98 h 141"/>
                <a:gd name="T44" fmla="*/ 57 w 120"/>
                <a:gd name="T45" fmla="*/ 130 h 141"/>
                <a:gd name="T46" fmla="*/ 57 w 120"/>
                <a:gd name="T47" fmla="*/ 130 h 141"/>
                <a:gd name="T48" fmla="*/ 57 w 120"/>
                <a:gd name="T49" fmla="*/ 130 h 141"/>
                <a:gd name="T50" fmla="*/ 41 w 120"/>
                <a:gd name="T51" fmla="*/ 141 h 141"/>
                <a:gd name="T52" fmla="*/ 0 w 120"/>
                <a:gd name="T53" fmla="*/ 47 h 1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41">
                  <a:moveTo>
                    <a:pt x="0" y="47"/>
                  </a:moveTo>
                  <a:cubicBezTo>
                    <a:pt x="0" y="39"/>
                    <a:pt x="3" y="28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35" y="15"/>
                    <a:pt x="52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0" y="0"/>
                    <a:pt x="87" y="2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118" y="25"/>
                    <a:pt x="119" y="71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73"/>
                    <a:pt x="100" y="62"/>
                    <a:pt x="97" y="5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4" y="38"/>
                    <a:pt x="88" y="25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19"/>
                    <a:pt x="77" y="19"/>
                    <a:pt x="74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63" y="18"/>
                    <a:pt x="44" y="3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0" y="42"/>
                    <a:pt x="19" y="42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58"/>
                    <a:pt x="28" y="80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47" y="116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41" y="140"/>
                    <a:pt x="1" y="83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820" y="1738"/>
              <a:ext cx="163" cy="162"/>
            </a:xfrm>
            <a:custGeom>
              <a:gdLst>
                <a:gd name="T0" fmla="*/ 0 w 139"/>
                <a:gd name="T1" fmla="*/ 69 h 138"/>
                <a:gd name="T2" fmla="*/ 70 w 139"/>
                <a:gd name="T3" fmla="*/ 0 h 138"/>
                <a:gd name="T4" fmla="*/ 70 w 139"/>
                <a:gd name="T5" fmla="*/ 0 h 138"/>
                <a:gd name="T6" fmla="*/ 139 w 139"/>
                <a:gd name="T7" fmla="*/ 69 h 138"/>
                <a:gd name="T8" fmla="*/ 139 w 139"/>
                <a:gd name="T9" fmla="*/ 69 h 138"/>
                <a:gd name="T10" fmla="*/ 70 w 139"/>
                <a:gd name="T11" fmla="*/ 138 h 138"/>
                <a:gd name="T12" fmla="*/ 70 w 139"/>
                <a:gd name="T13" fmla="*/ 138 h 138"/>
                <a:gd name="T14" fmla="*/ 0 w 139"/>
                <a:gd name="T15" fmla="*/ 69 h 138"/>
                <a:gd name="T16" fmla="*/ 16 w 139"/>
                <a:gd name="T17" fmla="*/ 69 h 138"/>
                <a:gd name="T18" fmla="*/ 70 w 139"/>
                <a:gd name="T19" fmla="*/ 122 h 138"/>
                <a:gd name="T20" fmla="*/ 70 w 139"/>
                <a:gd name="T21" fmla="*/ 122 h 138"/>
                <a:gd name="T22" fmla="*/ 123 w 139"/>
                <a:gd name="T23" fmla="*/ 69 h 138"/>
                <a:gd name="T24" fmla="*/ 123 w 139"/>
                <a:gd name="T25" fmla="*/ 69 h 138"/>
                <a:gd name="T26" fmla="*/ 70 w 139"/>
                <a:gd name="T27" fmla="*/ 16 h 138"/>
                <a:gd name="T28" fmla="*/ 70 w 139"/>
                <a:gd name="T29" fmla="*/ 16 h 138"/>
                <a:gd name="T30" fmla="*/ 16 w 139"/>
                <a:gd name="T31" fmla="*/ 69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38">
                  <a:moveTo>
                    <a:pt x="0" y="69"/>
                  </a:moveTo>
                  <a:cubicBezTo>
                    <a:pt x="0" y="31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107"/>
                    <a:pt x="108" y="138"/>
                    <a:pt x="70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  <a:moveTo>
                    <a:pt x="16" y="69"/>
                  </a:moveTo>
                  <a:cubicBezTo>
                    <a:pt x="17" y="98"/>
                    <a:pt x="40" y="122"/>
                    <a:pt x="70" y="122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99" y="122"/>
                    <a:pt x="123" y="98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39"/>
                    <a:pt x="99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40" y="16"/>
                    <a:pt x="17" y="39"/>
                    <a:pt x="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5020" y="1738"/>
              <a:ext cx="164" cy="162"/>
            </a:xfrm>
            <a:custGeom>
              <a:gdLst>
                <a:gd name="T0" fmla="*/ 0 w 139"/>
                <a:gd name="T1" fmla="*/ 69 h 138"/>
                <a:gd name="T2" fmla="*/ 69 w 139"/>
                <a:gd name="T3" fmla="*/ 0 h 138"/>
                <a:gd name="T4" fmla="*/ 69 w 139"/>
                <a:gd name="T5" fmla="*/ 0 h 138"/>
                <a:gd name="T6" fmla="*/ 139 w 139"/>
                <a:gd name="T7" fmla="*/ 69 h 138"/>
                <a:gd name="T8" fmla="*/ 139 w 139"/>
                <a:gd name="T9" fmla="*/ 69 h 138"/>
                <a:gd name="T10" fmla="*/ 69 w 139"/>
                <a:gd name="T11" fmla="*/ 138 h 138"/>
                <a:gd name="T12" fmla="*/ 69 w 139"/>
                <a:gd name="T13" fmla="*/ 138 h 138"/>
                <a:gd name="T14" fmla="*/ 0 w 139"/>
                <a:gd name="T15" fmla="*/ 69 h 138"/>
                <a:gd name="T16" fmla="*/ 16 w 139"/>
                <a:gd name="T17" fmla="*/ 69 h 138"/>
                <a:gd name="T18" fmla="*/ 69 w 139"/>
                <a:gd name="T19" fmla="*/ 122 h 138"/>
                <a:gd name="T20" fmla="*/ 69 w 139"/>
                <a:gd name="T21" fmla="*/ 122 h 138"/>
                <a:gd name="T22" fmla="*/ 123 w 139"/>
                <a:gd name="T23" fmla="*/ 69 h 138"/>
                <a:gd name="T24" fmla="*/ 123 w 139"/>
                <a:gd name="T25" fmla="*/ 69 h 138"/>
                <a:gd name="T26" fmla="*/ 69 w 139"/>
                <a:gd name="T27" fmla="*/ 16 h 138"/>
                <a:gd name="T28" fmla="*/ 69 w 139"/>
                <a:gd name="T29" fmla="*/ 16 h 138"/>
                <a:gd name="T30" fmla="*/ 16 w 139"/>
                <a:gd name="T31" fmla="*/ 69 h 1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38">
                  <a:moveTo>
                    <a:pt x="0" y="69"/>
                  </a:moveTo>
                  <a:cubicBezTo>
                    <a:pt x="0" y="31"/>
                    <a:pt x="31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107"/>
                    <a:pt x="108" y="138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lose/>
                  <a:moveTo>
                    <a:pt x="16" y="69"/>
                  </a:moveTo>
                  <a:cubicBezTo>
                    <a:pt x="16" y="98"/>
                    <a:pt x="40" y="122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99" y="122"/>
                    <a:pt x="122" y="98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39"/>
                    <a:pt x="9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40" y="16"/>
                    <a:pt x="16" y="39"/>
                    <a:pt x="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4969" y="1798"/>
              <a:ext cx="71" cy="30"/>
            </a:xfrm>
            <a:custGeom>
              <a:gdLst>
                <a:gd name="T0" fmla="*/ 0 w 61"/>
                <a:gd name="T1" fmla="*/ 10 h 25"/>
                <a:gd name="T2" fmla="*/ 40 w 61"/>
                <a:gd name="T3" fmla="*/ 0 h 25"/>
                <a:gd name="T4" fmla="*/ 40 w 61"/>
                <a:gd name="T5" fmla="*/ 0 h 25"/>
                <a:gd name="T6" fmla="*/ 53 w 61"/>
                <a:gd name="T7" fmla="*/ 4 h 25"/>
                <a:gd name="T8" fmla="*/ 53 w 61"/>
                <a:gd name="T9" fmla="*/ 4 h 25"/>
                <a:gd name="T10" fmla="*/ 60 w 61"/>
                <a:gd name="T11" fmla="*/ 18 h 25"/>
                <a:gd name="T12" fmla="*/ 60 w 61"/>
                <a:gd name="T13" fmla="*/ 18 h 25"/>
                <a:gd name="T14" fmla="*/ 44 w 61"/>
                <a:gd name="T15" fmla="*/ 18 h 25"/>
                <a:gd name="T16" fmla="*/ 44 w 61"/>
                <a:gd name="T17" fmla="*/ 17 h 25"/>
                <a:gd name="T18" fmla="*/ 44 w 61"/>
                <a:gd name="T19" fmla="*/ 17 h 25"/>
                <a:gd name="T20" fmla="*/ 40 w 61"/>
                <a:gd name="T21" fmla="*/ 16 h 25"/>
                <a:gd name="T22" fmla="*/ 40 w 61"/>
                <a:gd name="T23" fmla="*/ 16 h 25"/>
                <a:gd name="T24" fmla="*/ 10 w 61"/>
                <a:gd name="T25" fmla="*/ 24 h 25"/>
                <a:gd name="T26" fmla="*/ 10 w 61"/>
                <a:gd name="T27" fmla="*/ 24 h 25"/>
                <a:gd name="T28" fmla="*/ 7 w 61"/>
                <a:gd name="T29" fmla="*/ 25 h 25"/>
                <a:gd name="T30" fmla="*/ 7 w 61"/>
                <a:gd name="T31" fmla="*/ 25 h 25"/>
                <a:gd name="T32" fmla="*/ 0 w 61"/>
                <a:gd name="T33" fmla="*/ 1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25">
                  <a:moveTo>
                    <a:pt x="0" y="10"/>
                  </a:moveTo>
                  <a:cubicBezTo>
                    <a:pt x="1" y="10"/>
                    <a:pt x="22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9" y="1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8" y="6"/>
                    <a:pt x="61" y="12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2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1" y="16"/>
                    <a:pt x="16" y="21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4736" y="1810"/>
              <a:ext cx="97" cy="51"/>
            </a:xfrm>
            <a:custGeom>
              <a:gdLst>
                <a:gd name="T0" fmla="*/ 0 w 97"/>
                <a:gd name="T1" fmla="*/ 33 h 51"/>
                <a:gd name="T2" fmla="*/ 91 w 97"/>
                <a:gd name="T3" fmla="*/ 0 h 51"/>
                <a:gd name="T4" fmla="*/ 97 w 97"/>
                <a:gd name="T5" fmla="*/ 18 h 51"/>
                <a:gd name="T6" fmla="*/ 7 w 97"/>
                <a:gd name="T7" fmla="*/ 51 h 51"/>
                <a:gd name="T8" fmla="*/ 0 w 97"/>
                <a:gd name="T9" fmla="*/ 33 h 51"/>
                <a:gd name="T10" fmla="*/ 0 w 97"/>
                <a:gd name="T11" fmla="*/ 33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51">
                  <a:moveTo>
                    <a:pt x="0" y="33"/>
                  </a:moveTo>
                  <a:lnTo>
                    <a:pt x="91" y="0"/>
                  </a:lnTo>
                  <a:lnTo>
                    <a:pt x="97" y="18"/>
                  </a:lnTo>
                  <a:lnTo>
                    <a:pt x="7" y="51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5168" y="1811"/>
              <a:ext cx="71" cy="52"/>
            </a:xfrm>
            <a:custGeom>
              <a:gdLst>
                <a:gd name="T0" fmla="*/ 0 w 71"/>
                <a:gd name="T1" fmla="*/ 17 h 52"/>
                <a:gd name="T2" fmla="*/ 11 w 71"/>
                <a:gd name="T3" fmla="*/ 0 h 52"/>
                <a:gd name="T4" fmla="*/ 71 w 71"/>
                <a:gd name="T5" fmla="*/ 35 h 52"/>
                <a:gd name="T6" fmla="*/ 61 w 71"/>
                <a:gd name="T7" fmla="*/ 52 h 52"/>
                <a:gd name="T8" fmla="*/ 0 w 71"/>
                <a:gd name="T9" fmla="*/ 17 h 52"/>
                <a:gd name="T10" fmla="*/ 0 w 71"/>
                <a:gd name="T11" fmla="*/ 17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2">
                  <a:moveTo>
                    <a:pt x="0" y="17"/>
                  </a:moveTo>
                  <a:lnTo>
                    <a:pt x="11" y="0"/>
                  </a:lnTo>
                  <a:lnTo>
                    <a:pt x="71" y="35"/>
                  </a:lnTo>
                  <a:lnTo>
                    <a:pt x="61" y="52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5157" y="1916"/>
              <a:ext cx="432" cy="422"/>
            </a:xfrm>
            <a:custGeom>
              <a:gdLst>
                <a:gd name="T0" fmla="*/ 368 w 368"/>
                <a:gd name="T1" fmla="*/ 12 h 360"/>
                <a:gd name="T2" fmla="*/ 13 w 368"/>
                <a:gd name="T3" fmla="*/ 360 h 360"/>
                <a:gd name="T4" fmla="*/ 0 w 368"/>
                <a:gd name="T5" fmla="*/ 346 h 360"/>
                <a:gd name="T6" fmla="*/ 352 w 368"/>
                <a:gd name="T7" fmla="*/ 0 h 360"/>
                <a:gd name="T8" fmla="*/ 368 w 368"/>
                <a:gd name="T9" fmla="*/ 12 h 3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0">
                  <a:moveTo>
                    <a:pt x="368" y="12"/>
                  </a:moveTo>
                  <a:cubicBezTo>
                    <a:pt x="13" y="360"/>
                    <a:pt x="13" y="360"/>
                    <a:pt x="13" y="360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5" y="6"/>
                    <a:pt x="360" y="10"/>
                    <a:pt x="3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5499" y="1805"/>
              <a:ext cx="214" cy="140"/>
            </a:xfrm>
            <a:custGeom>
              <a:gdLst>
                <a:gd name="T0" fmla="*/ 177 w 182"/>
                <a:gd name="T1" fmla="*/ 100 h 119"/>
                <a:gd name="T2" fmla="*/ 50 w 182"/>
                <a:gd name="T3" fmla="*/ 111 h 119"/>
                <a:gd name="T4" fmla="*/ 50 w 182"/>
                <a:gd name="T5" fmla="*/ 111 h 119"/>
                <a:gd name="T6" fmla="*/ 19 w 182"/>
                <a:gd name="T7" fmla="*/ 118 h 119"/>
                <a:gd name="T8" fmla="*/ 19 w 182"/>
                <a:gd name="T9" fmla="*/ 118 h 119"/>
                <a:gd name="T10" fmla="*/ 14 w 182"/>
                <a:gd name="T11" fmla="*/ 119 h 119"/>
                <a:gd name="T12" fmla="*/ 14 w 182"/>
                <a:gd name="T13" fmla="*/ 119 h 119"/>
                <a:gd name="T14" fmla="*/ 4 w 182"/>
                <a:gd name="T15" fmla="*/ 104 h 119"/>
                <a:gd name="T16" fmla="*/ 4 w 182"/>
                <a:gd name="T17" fmla="*/ 104 h 119"/>
                <a:gd name="T18" fmla="*/ 1 w 182"/>
                <a:gd name="T19" fmla="*/ 77 h 119"/>
                <a:gd name="T20" fmla="*/ 1 w 182"/>
                <a:gd name="T21" fmla="*/ 77 h 119"/>
                <a:gd name="T22" fmla="*/ 1 w 182"/>
                <a:gd name="T23" fmla="*/ 21 h 119"/>
                <a:gd name="T24" fmla="*/ 1 w 182"/>
                <a:gd name="T25" fmla="*/ 21 h 119"/>
                <a:gd name="T26" fmla="*/ 1 w 182"/>
                <a:gd name="T27" fmla="*/ 13 h 119"/>
                <a:gd name="T28" fmla="*/ 1 w 182"/>
                <a:gd name="T29" fmla="*/ 13 h 119"/>
                <a:gd name="T30" fmla="*/ 6 w 182"/>
                <a:gd name="T31" fmla="*/ 9 h 119"/>
                <a:gd name="T32" fmla="*/ 6 w 182"/>
                <a:gd name="T33" fmla="*/ 9 h 119"/>
                <a:gd name="T34" fmla="*/ 10 w 182"/>
                <a:gd name="T35" fmla="*/ 13 h 119"/>
                <a:gd name="T36" fmla="*/ 10 w 182"/>
                <a:gd name="T37" fmla="*/ 13 h 119"/>
                <a:gd name="T38" fmla="*/ 9 w 182"/>
                <a:gd name="T39" fmla="*/ 21 h 119"/>
                <a:gd name="T40" fmla="*/ 9 w 182"/>
                <a:gd name="T41" fmla="*/ 21 h 119"/>
                <a:gd name="T42" fmla="*/ 11 w 182"/>
                <a:gd name="T43" fmla="*/ 99 h 119"/>
                <a:gd name="T44" fmla="*/ 11 w 182"/>
                <a:gd name="T45" fmla="*/ 99 h 119"/>
                <a:gd name="T46" fmla="*/ 15 w 182"/>
                <a:gd name="T47" fmla="*/ 110 h 119"/>
                <a:gd name="T48" fmla="*/ 15 w 182"/>
                <a:gd name="T49" fmla="*/ 110 h 119"/>
                <a:gd name="T50" fmla="*/ 49 w 182"/>
                <a:gd name="T51" fmla="*/ 102 h 119"/>
                <a:gd name="T52" fmla="*/ 49 w 182"/>
                <a:gd name="T53" fmla="*/ 102 h 119"/>
                <a:gd name="T54" fmla="*/ 103 w 182"/>
                <a:gd name="T55" fmla="*/ 97 h 119"/>
                <a:gd name="T56" fmla="*/ 103 w 182"/>
                <a:gd name="T57" fmla="*/ 97 h 119"/>
                <a:gd name="T58" fmla="*/ 172 w 182"/>
                <a:gd name="T59" fmla="*/ 92 h 119"/>
                <a:gd name="T60" fmla="*/ 172 w 182"/>
                <a:gd name="T61" fmla="*/ 92 h 119"/>
                <a:gd name="T62" fmla="*/ 159 w 182"/>
                <a:gd name="T63" fmla="*/ 6 h 119"/>
                <a:gd name="T64" fmla="*/ 159 w 182"/>
                <a:gd name="T65" fmla="*/ 6 h 119"/>
                <a:gd name="T66" fmla="*/ 162 w 182"/>
                <a:gd name="T67" fmla="*/ 1 h 119"/>
                <a:gd name="T68" fmla="*/ 162 w 182"/>
                <a:gd name="T69" fmla="*/ 1 h 119"/>
                <a:gd name="T70" fmla="*/ 167 w 182"/>
                <a:gd name="T71" fmla="*/ 4 h 119"/>
                <a:gd name="T72" fmla="*/ 167 w 182"/>
                <a:gd name="T73" fmla="*/ 4 h 119"/>
                <a:gd name="T74" fmla="*/ 182 w 182"/>
                <a:gd name="T75" fmla="*/ 100 h 119"/>
                <a:gd name="T76" fmla="*/ 177 w 182"/>
                <a:gd name="T77" fmla="*/ 100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19">
                  <a:moveTo>
                    <a:pt x="177" y="100"/>
                  </a:moveTo>
                  <a:cubicBezTo>
                    <a:pt x="177" y="100"/>
                    <a:pt x="97" y="104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34" y="113"/>
                    <a:pt x="22" y="116"/>
                    <a:pt x="19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8" y="119"/>
                    <a:pt x="16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7" y="118"/>
                    <a:pt x="6" y="111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97"/>
                    <a:pt x="1" y="8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57"/>
                    <a:pt x="0" y="33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6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0"/>
                    <a:pt x="3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9"/>
                    <a:pt x="10" y="11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6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38"/>
                    <a:pt x="8" y="77"/>
                    <a:pt x="1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2" y="104"/>
                    <a:pt x="14" y="109"/>
                    <a:pt x="15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21" y="107"/>
                    <a:pt x="33" y="105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64" y="100"/>
                    <a:pt x="84" y="98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33" y="94"/>
                    <a:pt x="161" y="92"/>
                    <a:pt x="172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58" y="3"/>
                    <a:pt x="160" y="1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77" y="100"/>
                    <a:pt x="177" y="100"/>
                    <a:pt x="17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5498" y="1805"/>
              <a:ext cx="216" cy="141"/>
            </a:xfrm>
            <a:custGeom>
              <a:gdLst>
                <a:gd name="T0" fmla="*/ 178 w 184"/>
                <a:gd name="T1" fmla="*/ 101 h 120"/>
                <a:gd name="T2" fmla="*/ 51 w 184"/>
                <a:gd name="T3" fmla="*/ 112 h 120"/>
                <a:gd name="T4" fmla="*/ 21 w 184"/>
                <a:gd name="T5" fmla="*/ 118 h 120"/>
                <a:gd name="T6" fmla="*/ 15 w 184"/>
                <a:gd name="T7" fmla="*/ 120 h 120"/>
                <a:gd name="T8" fmla="*/ 10 w 184"/>
                <a:gd name="T9" fmla="*/ 117 h 120"/>
                <a:gd name="T10" fmla="*/ 4 w 184"/>
                <a:gd name="T11" fmla="*/ 105 h 120"/>
                <a:gd name="T12" fmla="*/ 1 w 184"/>
                <a:gd name="T13" fmla="*/ 77 h 120"/>
                <a:gd name="T14" fmla="*/ 1 w 184"/>
                <a:gd name="T15" fmla="*/ 21 h 120"/>
                <a:gd name="T16" fmla="*/ 1 w 184"/>
                <a:gd name="T17" fmla="*/ 13 h 120"/>
                <a:gd name="T18" fmla="*/ 2 w 184"/>
                <a:gd name="T19" fmla="*/ 10 h 120"/>
                <a:gd name="T20" fmla="*/ 7 w 184"/>
                <a:gd name="T21" fmla="*/ 8 h 120"/>
                <a:gd name="T22" fmla="*/ 10 w 184"/>
                <a:gd name="T23" fmla="*/ 9 h 120"/>
                <a:gd name="T24" fmla="*/ 11 w 184"/>
                <a:gd name="T25" fmla="*/ 13 h 120"/>
                <a:gd name="T26" fmla="*/ 11 w 184"/>
                <a:gd name="T27" fmla="*/ 21 h 120"/>
                <a:gd name="T28" fmla="*/ 13 w 184"/>
                <a:gd name="T29" fmla="*/ 98 h 120"/>
                <a:gd name="T30" fmla="*/ 16 w 184"/>
                <a:gd name="T31" fmla="*/ 109 h 120"/>
                <a:gd name="T32" fmla="*/ 49 w 184"/>
                <a:gd name="T33" fmla="*/ 101 h 120"/>
                <a:gd name="T34" fmla="*/ 104 w 184"/>
                <a:gd name="T35" fmla="*/ 96 h 120"/>
                <a:gd name="T36" fmla="*/ 172 w 184"/>
                <a:gd name="T37" fmla="*/ 91 h 120"/>
                <a:gd name="T38" fmla="*/ 159 w 184"/>
                <a:gd name="T39" fmla="*/ 5 h 120"/>
                <a:gd name="T40" fmla="*/ 160 w 184"/>
                <a:gd name="T41" fmla="*/ 2 h 120"/>
                <a:gd name="T42" fmla="*/ 163 w 184"/>
                <a:gd name="T43" fmla="*/ 0 h 120"/>
                <a:gd name="T44" fmla="*/ 168 w 184"/>
                <a:gd name="T45" fmla="*/ 1 h 120"/>
                <a:gd name="T46" fmla="*/ 169 w 184"/>
                <a:gd name="T47" fmla="*/ 4 h 120"/>
                <a:gd name="T48" fmla="*/ 178 w 184"/>
                <a:gd name="T49" fmla="*/ 101 h 120"/>
                <a:gd name="T50" fmla="*/ 168 w 184"/>
                <a:gd name="T51" fmla="*/ 4 h 120"/>
                <a:gd name="T52" fmla="*/ 166 w 184"/>
                <a:gd name="T53" fmla="*/ 2 h 120"/>
                <a:gd name="T54" fmla="*/ 164 w 184"/>
                <a:gd name="T55" fmla="*/ 2 h 120"/>
                <a:gd name="T56" fmla="*/ 162 w 184"/>
                <a:gd name="T57" fmla="*/ 3 h 120"/>
                <a:gd name="T58" fmla="*/ 161 w 184"/>
                <a:gd name="T59" fmla="*/ 6 h 120"/>
                <a:gd name="T60" fmla="*/ 161 w 184"/>
                <a:gd name="T61" fmla="*/ 7 h 120"/>
                <a:gd name="T62" fmla="*/ 173 w 184"/>
                <a:gd name="T63" fmla="*/ 93 h 120"/>
                <a:gd name="T64" fmla="*/ 104 w 184"/>
                <a:gd name="T65" fmla="*/ 97 h 120"/>
                <a:gd name="T66" fmla="*/ 50 w 184"/>
                <a:gd name="T67" fmla="*/ 103 h 120"/>
                <a:gd name="T68" fmla="*/ 16 w 184"/>
                <a:gd name="T69" fmla="*/ 111 h 120"/>
                <a:gd name="T70" fmla="*/ 15 w 184"/>
                <a:gd name="T71" fmla="*/ 111 h 120"/>
                <a:gd name="T72" fmla="*/ 12 w 184"/>
                <a:gd name="T73" fmla="*/ 99 h 120"/>
                <a:gd name="T74" fmla="*/ 9 w 184"/>
                <a:gd name="T75" fmla="*/ 21 h 120"/>
                <a:gd name="T76" fmla="*/ 10 w 184"/>
                <a:gd name="T77" fmla="*/ 13 h 120"/>
                <a:gd name="T78" fmla="*/ 9 w 184"/>
                <a:gd name="T79" fmla="*/ 10 h 120"/>
                <a:gd name="T80" fmla="*/ 6 w 184"/>
                <a:gd name="T81" fmla="*/ 10 h 120"/>
                <a:gd name="T82" fmla="*/ 4 w 184"/>
                <a:gd name="T83" fmla="*/ 11 h 120"/>
                <a:gd name="T84" fmla="*/ 3 w 184"/>
                <a:gd name="T85" fmla="*/ 13 h 120"/>
                <a:gd name="T86" fmla="*/ 2 w 184"/>
                <a:gd name="T87" fmla="*/ 21 h 120"/>
                <a:gd name="T88" fmla="*/ 3 w 184"/>
                <a:gd name="T89" fmla="*/ 77 h 120"/>
                <a:gd name="T90" fmla="*/ 6 w 184"/>
                <a:gd name="T91" fmla="*/ 104 h 120"/>
                <a:gd name="T92" fmla="*/ 11 w 184"/>
                <a:gd name="T93" fmla="*/ 116 h 120"/>
                <a:gd name="T94" fmla="*/ 15 w 184"/>
                <a:gd name="T95" fmla="*/ 118 h 120"/>
                <a:gd name="T96" fmla="*/ 20 w 184"/>
                <a:gd name="T97" fmla="*/ 117 h 120"/>
                <a:gd name="T98" fmla="*/ 51 w 184"/>
                <a:gd name="T99" fmla="*/ 110 h 120"/>
                <a:gd name="T100" fmla="*/ 178 w 184"/>
                <a:gd name="T101" fmla="*/ 99 h 120"/>
                <a:gd name="T102" fmla="*/ 178 w 184"/>
                <a:gd name="T103" fmla="*/ 100 h 120"/>
                <a:gd name="T104" fmla="*/ 178 w 184"/>
                <a:gd name="T105" fmla="*/ 99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" h="120">
                  <a:moveTo>
                    <a:pt x="178" y="101"/>
                  </a:moveTo>
                  <a:cubicBezTo>
                    <a:pt x="178" y="101"/>
                    <a:pt x="178" y="101"/>
                    <a:pt x="178" y="101"/>
                  </a:cubicBezTo>
                  <a:cubicBezTo>
                    <a:pt x="174" y="101"/>
                    <a:pt x="97" y="105"/>
                    <a:pt x="51" y="112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35" y="114"/>
                    <a:pt x="23" y="117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19" y="119"/>
                    <a:pt x="17" y="120"/>
                    <a:pt x="1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3" y="120"/>
                    <a:pt x="11" y="119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6" y="114"/>
                    <a:pt x="5" y="109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97"/>
                    <a:pt x="1" y="88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57"/>
                    <a:pt x="0" y="33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6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5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6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38"/>
                    <a:pt x="10" y="7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103"/>
                    <a:pt x="15" y="107"/>
                    <a:pt x="16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23" y="106"/>
                    <a:pt x="34" y="104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65" y="99"/>
                    <a:pt x="85" y="97"/>
                    <a:pt x="104" y="96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33" y="93"/>
                    <a:pt x="160" y="92"/>
                    <a:pt x="172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4"/>
                    <a:pt x="160" y="2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1" y="1"/>
                    <a:pt x="162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6" y="0"/>
                    <a:pt x="168" y="1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2"/>
                    <a:pt x="169" y="3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84" y="101"/>
                    <a:pt x="184" y="101"/>
                    <a:pt x="184" y="101"/>
                  </a:cubicBezTo>
                  <a:cubicBezTo>
                    <a:pt x="178" y="101"/>
                    <a:pt x="178" y="101"/>
                    <a:pt x="178" y="101"/>
                  </a:cubicBezTo>
                  <a:close/>
                  <a:moveTo>
                    <a:pt x="182" y="99"/>
                  </a:moveTo>
                  <a:cubicBezTo>
                    <a:pt x="168" y="4"/>
                    <a:pt x="168" y="4"/>
                    <a:pt x="168" y="4"/>
                  </a:cubicBezTo>
                  <a:cubicBezTo>
                    <a:pt x="167" y="4"/>
                    <a:pt x="167" y="3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1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3" y="2"/>
                    <a:pt x="162" y="2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1" y="3"/>
                    <a:pt x="160" y="4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62" y="93"/>
                    <a:pt x="134" y="95"/>
                    <a:pt x="104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85" y="99"/>
                    <a:pt x="66" y="101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4" y="105"/>
                    <a:pt x="22" y="107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4" y="109"/>
                    <a:pt x="13" y="105"/>
                    <a:pt x="12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8" y="77"/>
                    <a:pt x="9" y="38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16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6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33"/>
                    <a:pt x="1" y="5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87"/>
                    <a:pt x="4" y="97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7" y="109"/>
                    <a:pt x="8" y="114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2" y="117"/>
                    <a:pt x="13" y="118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9" y="118"/>
                    <a:pt x="20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3" y="115"/>
                    <a:pt x="35" y="112"/>
                    <a:pt x="51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97" y="103"/>
                    <a:pt x="177" y="100"/>
                    <a:pt x="178" y="99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82" y="99"/>
                    <a:pt x="182" y="99"/>
                    <a:pt x="18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5215" y="1464"/>
              <a:ext cx="611" cy="346"/>
            </a:xfrm>
            <a:custGeom>
              <a:gdLst>
                <a:gd name="T0" fmla="*/ 444 w 520"/>
                <a:gd name="T1" fmla="*/ 286 h 295"/>
                <a:gd name="T2" fmla="*/ 342 w 520"/>
                <a:gd name="T3" fmla="*/ 293 h 295"/>
                <a:gd name="T4" fmla="*/ 332 w 520"/>
                <a:gd name="T5" fmla="*/ 290 h 295"/>
                <a:gd name="T6" fmla="*/ 322 w 520"/>
                <a:gd name="T7" fmla="*/ 291 h 295"/>
                <a:gd name="T8" fmla="*/ 319 w 520"/>
                <a:gd name="T9" fmla="*/ 292 h 295"/>
                <a:gd name="T10" fmla="*/ 277 w 520"/>
                <a:gd name="T11" fmla="*/ 293 h 295"/>
                <a:gd name="T12" fmla="*/ 195 w 520"/>
                <a:gd name="T13" fmla="*/ 273 h 295"/>
                <a:gd name="T14" fmla="*/ 87 w 520"/>
                <a:gd name="T15" fmla="*/ 122 h 295"/>
                <a:gd name="T16" fmla="*/ 1 w 520"/>
                <a:gd name="T17" fmla="*/ 80 h 295"/>
                <a:gd name="T18" fmla="*/ 69 w 520"/>
                <a:gd name="T19" fmla="*/ 2 h 295"/>
                <a:gd name="T20" fmla="*/ 95 w 520"/>
                <a:gd name="T21" fmla="*/ 0 h 295"/>
                <a:gd name="T22" fmla="*/ 207 w 520"/>
                <a:gd name="T23" fmla="*/ 82 h 295"/>
                <a:gd name="T24" fmla="*/ 208 w 520"/>
                <a:gd name="T25" fmla="*/ 80 h 295"/>
                <a:gd name="T26" fmla="*/ 256 w 520"/>
                <a:gd name="T27" fmla="*/ 65 h 295"/>
                <a:gd name="T28" fmla="*/ 310 w 520"/>
                <a:gd name="T29" fmla="*/ 92 h 295"/>
                <a:gd name="T30" fmla="*/ 328 w 520"/>
                <a:gd name="T31" fmla="*/ 114 h 295"/>
                <a:gd name="T32" fmla="*/ 328 w 520"/>
                <a:gd name="T33" fmla="*/ 124 h 295"/>
                <a:gd name="T34" fmla="*/ 328 w 520"/>
                <a:gd name="T35" fmla="*/ 125 h 295"/>
                <a:gd name="T36" fmla="*/ 328 w 520"/>
                <a:gd name="T37" fmla="*/ 125 h 295"/>
                <a:gd name="T38" fmla="*/ 328 w 520"/>
                <a:gd name="T39" fmla="*/ 125 h 295"/>
                <a:gd name="T40" fmla="*/ 330 w 520"/>
                <a:gd name="T41" fmla="*/ 125 h 295"/>
                <a:gd name="T42" fmla="*/ 363 w 520"/>
                <a:gd name="T43" fmla="*/ 97 h 295"/>
                <a:gd name="T44" fmla="*/ 369 w 520"/>
                <a:gd name="T45" fmla="*/ 98 h 295"/>
                <a:gd name="T46" fmla="*/ 349 w 520"/>
                <a:gd name="T47" fmla="*/ 121 h 295"/>
                <a:gd name="T48" fmla="*/ 345 w 520"/>
                <a:gd name="T49" fmla="*/ 129 h 295"/>
                <a:gd name="T50" fmla="*/ 330 w 520"/>
                <a:gd name="T51" fmla="*/ 134 h 295"/>
                <a:gd name="T52" fmla="*/ 323 w 520"/>
                <a:gd name="T53" fmla="*/ 132 h 295"/>
                <a:gd name="T54" fmla="*/ 319 w 520"/>
                <a:gd name="T55" fmla="*/ 124 h 295"/>
                <a:gd name="T56" fmla="*/ 303 w 520"/>
                <a:gd name="T57" fmla="*/ 98 h 295"/>
                <a:gd name="T58" fmla="*/ 248 w 520"/>
                <a:gd name="T59" fmla="*/ 74 h 295"/>
                <a:gd name="T60" fmla="*/ 215 w 520"/>
                <a:gd name="T61" fmla="*/ 85 h 295"/>
                <a:gd name="T62" fmla="*/ 210 w 520"/>
                <a:gd name="T63" fmla="*/ 95 h 295"/>
                <a:gd name="T64" fmla="*/ 173 w 520"/>
                <a:gd name="T65" fmla="*/ 45 h 295"/>
                <a:gd name="T66" fmla="*/ 94 w 520"/>
                <a:gd name="T67" fmla="*/ 9 h 295"/>
                <a:gd name="T68" fmla="*/ 8 w 520"/>
                <a:gd name="T69" fmla="*/ 71 h 295"/>
                <a:gd name="T70" fmla="*/ 9 w 520"/>
                <a:gd name="T71" fmla="*/ 76 h 295"/>
                <a:gd name="T72" fmla="*/ 163 w 520"/>
                <a:gd name="T73" fmla="*/ 190 h 295"/>
                <a:gd name="T74" fmla="*/ 202 w 520"/>
                <a:gd name="T75" fmla="*/ 268 h 295"/>
                <a:gd name="T76" fmla="*/ 315 w 520"/>
                <a:gd name="T77" fmla="*/ 284 h 295"/>
                <a:gd name="T78" fmla="*/ 329 w 520"/>
                <a:gd name="T79" fmla="*/ 281 h 295"/>
                <a:gd name="T80" fmla="*/ 338 w 520"/>
                <a:gd name="T81" fmla="*/ 284 h 295"/>
                <a:gd name="T82" fmla="*/ 343 w 520"/>
                <a:gd name="T83" fmla="*/ 285 h 295"/>
                <a:gd name="T84" fmla="*/ 358 w 520"/>
                <a:gd name="T85" fmla="*/ 286 h 295"/>
                <a:gd name="T86" fmla="*/ 503 w 520"/>
                <a:gd name="T87" fmla="*/ 246 h 295"/>
                <a:gd name="T88" fmla="*/ 511 w 520"/>
                <a:gd name="T89" fmla="*/ 218 h 295"/>
                <a:gd name="T90" fmla="*/ 508 w 520"/>
                <a:gd name="T91" fmla="*/ 150 h 295"/>
                <a:gd name="T92" fmla="*/ 513 w 520"/>
                <a:gd name="T93" fmla="*/ 153 h 295"/>
                <a:gd name="T94" fmla="*/ 508 w 520"/>
                <a:gd name="T95" fmla="*/ 253 h 295"/>
                <a:gd name="T96" fmla="*/ 328 w 520"/>
                <a:gd name="T97" fmla="*/ 124 h 295"/>
                <a:gd name="T98" fmla="*/ 328 w 520"/>
                <a:gd name="T99" fmla="*/ 125 h 2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295">
                  <a:moveTo>
                    <a:pt x="508" y="253"/>
                  </a:moveTo>
                  <a:cubicBezTo>
                    <a:pt x="489" y="268"/>
                    <a:pt x="465" y="277"/>
                    <a:pt x="444" y="286"/>
                  </a:cubicBezTo>
                  <a:cubicBezTo>
                    <a:pt x="444" y="286"/>
                    <a:pt x="444" y="286"/>
                    <a:pt x="444" y="286"/>
                  </a:cubicBezTo>
                  <a:cubicBezTo>
                    <a:pt x="428" y="293"/>
                    <a:pt x="386" y="295"/>
                    <a:pt x="358" y="294"/>
                  </a:cubicBezTo>
                  <a:cubicBezTo>
                    <a:pt x="358" y="294"/>
                    <a:pt x="358" y="294"/>
                    <a:pt x="358" y="294"/>
                  </a:cubicBezTo>
                  <a:cubicBezTo>
                    <a:pt x="352" y="294"/>
                    <a:pt x="347" y="294"/>
                    <a:pt x="342" y="293"/>
                  </a:cubicBezTo>
                  <a:cubicBezTo>
                    <a:pt x="342" y="293"/>
                    <a:pt x="342" y="293"/>
                    <a:pt x="342" y="293"/>
                  </a:cubicBezTo>
                  <a:cubicBezTo>
                    <a:pt x="338" y="293"/>
                    <a:pt x="335" y="292"/>
                    <a:pt x="332" y="290"/>
                  </a:cubicBezTo>
                  <a:cubicBezTo>
                    <a:pt x="332" y="290"/>
                    <a:pt x="332" y="290"/>
                    <a:pt x="332" y="290"/>
                  </a:cubicBezTo>
                  <a:cubicBezTo>
                    <a:pt x="332" y="290"/>
                    <a:pt x="331" y="289"/>
                    <a:pt x="329" y="289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27" y="289"/>
                    <a:pt x="324" y="290"/>
                    <a:pt x="322" y="291"/>
                  </a:cubicBezTo>
                  <a:cubicBezTo>
                    <a:pt x="322" y="291"/>
                    <a:pt x="322" y="291"/>
                    <a:pt x="322" y="291"/>
                  </a:cubicBezTo>
                  <a:cubicBezTo>
                    <a:pt x="320" y="292"/>
                    <a:pt x="319" y="292"/>
                    <a:pt x="319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18" y="293"/>
                    <a:pt x="318" y="293"/>
                    <a:pt x="318" y="293"/>
                  </a:cubicBezTo>
                  <a:cubicBezTo>
                    <a:pt x="317" y="293"/>
                    <a:pt x="317" y="293"/>
                    <a:pt x="317" y="293"/>
                  </a:cubicBezTo>
                  <a:cubicBezTo>
                    <a:pt x="317" y="293"/>
                    <a:pt x="299" y="294"/>
                    <a:pt x="277" y="293"/>
                  </a:cubicBezTo>
                  <a:cubicBezTo>
                    <a:pt x="277" y="293"/>
                    <a:pt x="277" y="293"/>
                    <a:pt x="277" y="293"/>
                  </a:cubicBezTo>
                  <a:cubicBezTo>
                    <a:pt x="246" y="291"/>
                    <a:pt x="207" y="289"/>
                    <a:pt x="195" y="273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80" y="252"/>
                    <a:pt x="156" y="237"/>
                    <a:pt x="155" y="191"/>
                  </a:cubicBezTo>
                  <a:cubicBezTo>
                    <a:pt x="155" y="191"/>
                    <a:pt x="155" y="191"/>
                    <a:pt x="155" y="191"/>
                  </a:cubicBezTo>
                  <a:cubicBezTo>
                    <a:pt x="152" y="147"/>
                    <a:pt x="136" y="134"/>
                    <a:pt x="87" y="122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37" y="110"/>
                    <a:pt x="11" y="9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77"/>
                    <a:pt x="0" y="74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47"/>
                    <a:pt x="29" y="9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8" y="1"/>
                    <a:pt x="86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2"/>
                    <a:pt x="159" y="16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97" y="60"/>
                    <a:pt x="203" y="70"/>
                    <a:pt x="207" y="82"/>
                  </a:cubicBezTo>
                  <a:cubicBezTo>
                    <a:pt x="207" y="82"/>
                    <a:pt x="207" y="82"/>
                    <a:pt x="207" y="82"/>
                  </a:cubicBezTo>
                  <a:cubicBezTo>
                    <a:pt x="207" y="81"/>
                    <a:pt x="208" y="81"/>
                    <a:pt x="208" y="80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15" y="72"/>
                    <a:pt x="227" y="64"/>
                    <a:pt x="249" y="65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51" y="65"/>
                    <a:pt x="253" y="65"/>
                    <a:pt x="256" y="65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79" y="68"/>
                    <a:pt x="298" y="80"/>
                    <a:pt x="310" y="92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18" y="101"/>
                    <a:pt x="324" y="109"/>
                    <a:pt x="326" y="116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8" y="114"/>
                    <a:pt x="328" y="114"/>
                    <a:pt x="328" y="11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9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2" y="126"/>
                    <a:pt x="335" y="125"/>
                    <a:pt x="337" y="124"/>
                  </a:cubicBezTo>
                  <a:cubicBezTo>
                    <a:pt x="337" y="124"/>
                    <a:pt x="337" y="124"/>
                    <a:pt x="337" y="124"/>
                  </a:cubicBezTo>
                  <a:cubicBezTo>
                    <a:pt x="339" y="119"/>
                    <a:pt x="346" y="107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5" y="95"/>
                    <a:pt x="367" y="96"/>
                    <a:pt x="369" y="98"/>
                  </a:cubicBezTo>
                  <a:cubicBezTo>
                    <a:pt x="369" y="98"/>
                    <a:pt x="369" y="98"/>
                    <a:pt x="369" y="98"/>
                  </a:cubicBezTo>
                  <a:cubicBezTo>
                    <a:pt x="370" y="100"/>
                    <a:pt x="369" y="103"/>
                    <a:pt x="367" y="104"/>
                  </a:cubicBezTo>
                  <a:cubicBezTo>
                    <a:pt x="367" y="104"/>
                    <a:pt x="367" y="104"/>
                    <a:pt x="367" y="104"/>
                  </a:cubicBezTo>
                  <a:cubicBezTo>
                    <a:pt x="357" y="110"/>
                    <a:pt x="352" y="116"/>
                    <a:pt x="349" y="121"/>
                  </a:cubicBezTo>
                  <a:cubicBezTo>
                    <a:pt x="349" y="121"/>
                    <a:pt x="349" y="121"/>
                    <a:pt x="349" y="121"/>
                  </a:cubicBezTo>
                  <a:cubicBezTo>
                    <a:pt x="345" y="126"/>
                    <a:pt x="345" y="129"/>
                    <a:pt x="345" y="129"/>
                  </a:cubicBezTo>
                  <a:cubicBezTo>
                    <a:pt x="345" y="129"/>
                    <a:pt x="345" y="129"/>
                    <a:pt x="345" y="129"/>
                  </a:cubicBezTo>
                  <a:cubicBezTo>
                    <a:pt x="344" y="131"/>
                    <a:pt x="344" y="131"/>
                    <a:pt x="344" y="131"/>
                  </a:cubicBezTo>
                  <a:cubicBezTo>
                    <a:pt x="342" y="132"/>
                    <a:pt x="342" y="132"/>
                    <a:pt x="342" y="132"/>
                  </a:cubicBezTo>
                  <a:cubicBezTo>
                    <a:pt x="342" y="132"/>
                    <a:pt x="336" y="134"/>
                    <a:pt x="330" y="134"/>
                  </a:cubicBezTo>
                  <a:cubicBezTo>
                    <a:pt x="330" y="134"/>
                    <a:pt x="330" y="134"/>
                    <a:pt x="330" y="134"/>
                  </a:cubicBezTo>
                  <a:cubicBezTo>
                    <a:pt x="328" y="134"/>
                    <a:pt x="325" y="134"/>
                    <a:pt x="323" y="132"/>
                  </a:cubicBezTo>
                  <a:cubicBezTo>
                    <a:pt x="323" y="132"/>
                    <a:pt x="323" y="132"/>
                    <a:pt x="323" y="132"/>
                  </a:cubicBezTo>
                  <a:cubicBezTo>
                    <a:pt x="321" y="130"/>
                    <a:pt x="319" y="127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20" y="122"/>
                    <a:pt x="315" y="109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292" y="87"/>
                    <a:pt x="276" y="76"/>
                    <a:pt x="255" y="74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2" y="74"/>
                    <a:pt x="250" y="74"/>
                    <a:pt x="248" y="74"/>
                  </a:cubicBezTo>
                  <a:cubicBezTo>
                    <a:pt x="248" y="74"/>
                    <a:pt x="248" y="74"/>
                    <a:pt x="248" y="74"/>
                  </a:cubicBezTo>
                  <a:cubicBezTo>
                    <a:pt x="229" y="73"/>
                    <a:pt x="220" y="79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13" y="88"/>
                    <a:pt x="212" y="91"/>
                    <a:pt x="211" y="93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0" y="94"/>
                    <a:pt x="210" y="95"/>
                    <a:pt x="210" y="95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197" y="77"/>
                    <a:pt x="197" y="72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54" y="24"/>
                    <a:pt x="126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7" y="9"/>
                    <a:pt x="79" y="9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36" y="16"/>
                    <a:pt x="9" y="53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3"/>
                    <a:pt x="9" y="75"/>
                    <a:pt x="9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5" y="91"/>
                    <a:pt x="39" y="102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139" y="125"/>
                    <a:pt x="162" y="143"/>
                    <a:pt x="163" y="190"/>
                  </a:cubicBezTo>
                  <a:cubicBezTo>
                    <a:pt x="163" y="190"/>
                    <a:pt x="163" y="190"/>
                    <a:pt x="163" y="190"/>
                  </a:cubicBezTo>
                  <a:cubicBezTo>
                    <a:pt x="165" y="234"/>
                    <a:pt x="185" y="245"/>
                    <a:pt x="202" y="268"/>
                  </a:cubicBezTo>
                  <a:cubicBezTo>
                    <a:pt x="202" y="268"/>
                    <a:pt x="202" y="268"/>
                    <a:pt x="202" y="268"/>
                  </a:cubicBezTo>
                  <a:cubicBezTo>
                    <a:pt x="208" y="278"/>
                    <a:pt x="247" y="284"/>
                    <a:pt x="277" y="284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96" y="285"/>
                    <a:pt x="311" y="284"/>
                    <a:pt x="315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8" y="283"/>
                    <a:pt x="323" y="281"/>
                    <a:pt x="329" y="281"/>
                  </a:cubicBezTo>
                  <a:cubicBezTo>
                    <a:pt x="329" y="281"/>
                    <a:pt x="329" y="281"/>
                    <a:pt x="329" y="281"/>
                  </a:cubicBezTo>
                  <a:cubicBezTo>
                    <a:pt x="332" y="281"/>
                    <a:pt x="335" y="281"/>
                    <a:pt x="338" y="284"/>
                  </a:cubicBezTo>
                  <a:cubicBezTo>
                    <a:pt x="338" y="284"/>
                    <a:pt x="338" y="284"/>
                    <a:pt x="338" y="284"/>
                  </a:cubicBezTo>
                  <a:cubicBezTo>
                    <a:pt x="338" y="284"/>
                    <a:pt x="338" y="284"/>
                    <a:pt x="338" y="284"/>
                  </a:cubicBezTo>
                  <a:cubicBezTo>
                    <a:pt x="338" y="284"/>
                    <a:pt x="338" y="284"/>
                    <a:pt x="339" y="284"/>
                  </a:cubicBezTo>
                  <a:cubicBezTo>
                    <a:pt x="339" y="284"/>
                    <a:pt x="339" y="284"/>
                    <a:pt x="339" y="284"/>
                  </a:cubicBezTo>
                  <a:cubicBezTo>
                    <a:pt x="340" y="284"/>
                    <a:pt x="341" y="284"/>
                    <a:pt x="343" y="285"/>
                  </a:cubicBezTo>
                  <a:cubicBezTo>
                    <a:pt x="343" y="285"/>
                    <a:pt x="343" y="285"/>
                    <a:pt x="343" y="285"/>
                  </a:cubicBezTo>
                  <a:cubicBezTo>
                    <a:pt x="347" y="285"/>
                    <a:pt x="352" y="286"/>
                    <a:pt x="358" y="286"/>
                  </a:cubicBezTo>
                  <a:cubicBezTo>
                    <a:pt x="358" y="286"/>
                    <a:pt x="358" y="286"/>
                    <a:pt x="358" y="286"/>
                  </a:cubicBezTo>
                  <a:cubicBezTo>
                    <a:pt x="385" y="287"/>
                    <a:pt x="429" y="284"/>
                    <a:pt x="441" y="278"/>
                  </a:cubicBezTo>
                  <a:cubicBezTo>
                    <a:pt x="441" y="278"/>
                    <a:pt x="441" y="278"/>
                    <a:pt x="441" y="278"/>
                  </a:cubicBezTo>
                  <a:cubicBezTo>
                    <a:pt x="461" y="269"/>
                    <a:pt x="485" y="260"/>
                    <a:pt x="503" y="246"/>
                  </a:cubicBezTo>
                  <a:cubicBezTo>
                    <a:pt x="503" y="246"/>
                    <a:pt x="503" y="246"/>
                    <a:pt x="503" y="246"/>
                  </a:cubicBezTo>
                  <a:cubicBezTo>
                    <a:pt x="507" y="243"/>
                    <a:pt x="510" y="232"/>
                    <a:pt x="511" y="218"/>
                  </a:cubicBezTo>
                  <a:cubicBezTo>
                    <a:pt x="511" y="218"/>
                    <a:pt x="511" y="218"/>
                    <a:pt x="511" y="218"/>
                  </a:cubicBezTo>
                  <a:cubicBezTo>
                    <a:pt x="511" y="190"/>
                    <a:pt x="505" y="155"/>
                    <a:pt x="505" y="155"/>
                  </a:cubicBezTo>
                  <a:cubicBezTo>
                    <a:pt x="505" y="155"/>
                    <a:pt x="505" y="155"/>
                    <a:pt x="505" y="155"/>
                  </a:cubicBezTo>
                  <a:cubicBezTo>
                    <a:pt x="504" y="152"/>
                    <a:pt x="506" y="150"/>
                    <a:pt x="508" y="150"/>
                  </a:cubicBezTo>
                  <a:cubicBezTo>
                    <a:pt x="508" y="150"/>
                    <a:pt x="508" y="150"/>
                    <a:pt x="508" y="150"/>
                  </a:cubicBezTo>
                  <a:cubicBezTo>
                    <a:pt x="510" y="149"/>
                    <a:pt x="513" y="151"/>
                    <a:pt x="513" y="153"/>
                  </a:cubicBezTo>
                  <a:cubicBezTo>
                    <a:pt x="513" y="153"/>
                    <a:pt x="513" y="153"/>
                    <a:pt x="513" y="153"/>
                  </a:cubicBezTo>
                  <a:cubicBezTo>
                    <a:pt x="513" y="153"/>
                    <a:pt x="520" y="189"/>
                    <a:pt x="519" y="218"/>
                  </a:cubicBezTo>
                  <a:cubicBezTo>
                    <a:pt x="519" y="218"/>
                    <a:pt x="519" y="218"/>
                    <a:pt x="519" y="218"/>
                  </a:cubicBezTo>
                  <a:cubicBezTo>
                    <a:pt x="518" y="233"/>
                    <a:pt x="517" y="246"/>
                    <a:pt x="508" y="253"/>
                  </a:cubicBezTo>
                  <a:close/>
                  <a:moveTo>
                    <a:pt x="328" y="125"/>
                  </a:moveTo>
                  <a:cubicBezTo>
                    <a:pt x="328" y="125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4"/>
                  </a:cubicBezTo>
                  <a:cubicBezTo>
                    <a:pt x="328" y="124"/>
                    <a:pt x="328" y="124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5214" y="1463"/>
              <a:ext cx="612" cy="348"/>
            </a:xfrm>
            <a:custGeom>
              <a:gdLst>
                <a:gd name="T0" fmla="*/ 359 w 521"/>
                <a:gd name="T1" fmla="*/ 296 h 297"/>
                <a:gd name="T2" fmla="*/ 323 w 521"/>
                <a:gd name="T3" fmla="*/ 293 h 297"/>
                <a:gd name="T4" fmla="*/ 278 w 521"/>
                <a:gd name="T5" fmla="*/ 295 h 297"/>
                <a:gd name="T6" fmla="*/ 155 w 521"/>
                <a:gd name="T7" fmla="*/ 192 h 297"/>
                <a:gd name="T8" fmla="*/ 2 w 521"/>
                <a:gd name="T9" fmla="*/ 81 h 297"/>
                <a:gd name="T10" fmla="*/ 70 w 521"/>
                <a:gd name="T11" fmla="*/ 2 h 297"/>
                <a:gd name="T12" fmla="*/ 208 w 521"/>
                <a:gd name="T13" fmla="*/ 81 h 297"/>
                <a:gd name="T14" fmla="*/ 250 w 521"/>
                <a:gd name="T15" fmla="*/ 65 h 297"/>
                <a:gd name="T16" fmla="*/ 328 w 521"/>
                <a:gd name="T17" fmla="*/ 115 h 297"/>
                <a:gd name="T18" fmla="*/ 330 w 521"/>
                <a:gd name="T19" fmla="*/ 125 h 297"/>
                <a:gd name="T20" fmla="*/ 363 w 521"/>
                <a:gd name="T21" fmla="*/ 97 h 297"/>
                <a:gd name="T22" fmla="*/ 370 w 521"/>
                <a:gd name="T23" fmla="*/ 105 h 297"/>
                <a:gd name="T24" fmla="*/ 346 w 521"/>
                <a:gd name="T25" fmla="*/ 130 h 297"/>
                <a:gd name="T26" fmla="*/ 324 w 521"/>
                <a:gd name="T27" fmla="*/ 134 h 297"/>
                <a:gd name="T28" fmla="*/ 320 w 521"/>
                <a:gd name="T29" fmla="*/ 125 h 297"/>
                <a:gd name="T30" fmla="*/ 249 w 521"/>
                <a:gd name="T31" fmla="*/ 75 h 297"/>
                <a:gd name="T32" fmla="*/ 213 w 521"/>
                <a:gd name="T33" fmla="*/ 94 h 297"/>
                <a:gd name="T34" fmla="*/ 173 w 521"/>
                <a:gd name="T35" fmla="*/ 46 h 297"/>
                <a:gd name="T36" fmla="*/ 28 w 521"/>
                <a:gd name="T37" fmla="*/ 38 h 297"/>
                <a:gd name="T38" fmla="*/ 18 w 521"/>
                <a:gd name="T39" fmla="*/ 86 h 297"/>
                <a:gd name="T40" fmla="*/ 203 w 521"/>
                <a:gd name="T41" fmla="*/ 269 h 297"/>
                <a:gd name="T42" fmla="*/ 316 w 521"/>
                <a:gd name="T43" fmla="*/ 285 h 297"/>
                <a:gd name="T44" fmla="*/ 344 w 521"/>
                <a:gd name="T45" fmla="*/ 285 h 297"/>
                <a:gd name="T46" fmla="*/ 504 w 521"/>
                <a:gd name="T47" fmla="*/ 246 h 297"/>
                <a:gd name="T48" fmla="*/ 505 w 521"/>
                <a:gd name="T49" fmla="*/ 156 h 297"/>
                <a:gd name="T50" fmla="*/ 513 w 521"/>
                <a:gd name="T51" fmla="*/ 151 h 297"/>
                <a:gd name="T52" fmla="*/ 515 w 521"/>
                <a:gd name="T53" fmla="*/ 155 h 297"/>
                <a:gd name="T54" fmla="*/ 512 w 521"/>
                <a:gd name="T55" fmla="*/ 252 h 297"/>
                <a:gd name="T56" fmla="*/ 519 w 521"/>
                <a:gd name="T57" fmla="*/ 219 h 297"/>
                <a:gd name="T58" fmla="*/ 507 w 521"/>
                <a:gd name="T59" fmla="*/ 152 h 297"/>
                <a:gd name="T60" fmla="*/ 506 w 521"/>
                <a:gd name="T61" fmla="*/ 156 h 297"/>
                <a:gd name="T62" fmla="*/ 510 w 521"/>
                <a:gd name="T63" fmla="*/ 177 h 297"/>
                <a:gd name="T64" fmla="*/ 442 w 521"/>
                <a:gd name="T65" fmla="*/ 280 h 297"/>
                <a:gd name="T66" fmla="*/ 340 w 521"/>
                <a:gd name="T67" fmla="*/ 286 h 297"/>
                <a:gd name="T68" fmla="*/ 317 w 521"/>
                <a:gd name="T69" fmla="*/ 286 h 297"/>
                <a:gd name="T70" fmla="*/ 204 w 521"/>
                <a:gd name="T71" fmla="*/ 272 h 297"/>
                <a:gd name="T72" fmla="*/ 90 w 521"/>
                <a:gd name="T73" fmla="*/ 115 h 297"/>
                <a:gd name="T74" fmla="*/ 9 w 521"/>
                <a:gd name="T75" fmla="*/ 72 h 297"/>
                <a:gd name="T76" fmla="*/ 166 w 521"/>
                <a:gd name="T77" fmla="*/ 37 h 297"/>
                <a:gd name="T78" fmla="*/ 211 w 521"/>
                <a:gd name="T79" fmla="*/ 93 h 297"/>
                <a:gd name="T80" fmla="*/ 249 w 521"/>
                <a:gd name="T81" fmla="*/ 74 h 297"/>
                <a:gd name="T82" fmla="*/ 321 w 521"/>
                <a:gd name="T83" fmla="*/ 125 h 297"/>
                <a:gd name="T84" fmla="*/ 325 w 521"/>
                <a:gd name="T85" fmla="*/ 132 h 297"/>
                <a:gd name="T86" fmla="*/ 345 w 521"/>
                <a:gd name="T87" fmla="*/ 130 h 297"/>
                <a:gd name="T88" fmla="*/ 368 w 521"/>
                <a:gd name="T89" fmla="*/ 104 h 297"/>
                <a:gd name="T90" fmla="*/ 364 w 521"/>
                <a:gd name="T91" fmla="*/ 98 h 297"/>
                <a:gd name="T92" fmla="*/ 331 w 521"/>
                <a:gd name="T93" fmla="*/ 127 h 297"/>
                <a:gd name="T94" fmla="*/ 329 w 521"/>
                <a:gd name="T95" fmla="*/ 126 h 297"/>
                <a:gd name="T96" fmla="*/ 328 w 521"/>
                <a:gd name="T97" fmla="*/ 126 h 297"/>
                <a:gd name="T98" fmla="*/ 329 w 521"/>
                <a:gd name="T99" fmla="*/ 125 h 297"/>
                <a:gd name="T100" fmla="*/ 306 w 521"/>
                <a:gd name="T101" fmla="*/ 90 h 297"/>
                <a:gd name="T102" fmla="*/ 211 w 521"/>
                <a:gd name="T103" fmla="*/ 80 h 297"/>
                <a:gd name="T104" fmla="*/ 179 w 521"/>
                <a:gd name="T105" fmla="*/ 41 h 297"/>
                <a:gd name="T106" fmla="*/ 70 w 521"/>
                <a:gd name="T107" fmla="*/ 4 h 297"/>
                <a:gd name="T108" fmla="*/ 12 w 521"/>
                <a:gd name="T109" fmla="*/ 93 h 297"/>
                <a:gd name="T110" fmla="*/ 156 w 521"/>
                <a:gd name="T111" fmla="*/ 192 h 297"/>
                <a:gd name="T112" fmla="*/ 318 w 521"/>
                <a:gd name="T113" fmla="*/ 293 h 297"/>
                <a:gd name="T114" fmla="*/ 330 w 521"/>
                <a:gd name="T115" fmla="*/ 289 h 297"/>
                <a:gd name="T116" fmla="*/ 445 w 521"/>
                <a:gd name="T117" fmla="*/ 286 h 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1" h="297">
                  <a:moveTo>
                    <a:pt x="510" y="254"/>
                  </a:moveTo>
                  <a:cubicBezTo>
                    <a:pt x="509" y="254"/>
                    <a:pt x="509" y="254"/>
                    <a:pt x="509" y="254"/>
                  </a:cubicBezTo>
                  <a:cubicBezTo>
                    <a:pt x="510" y="254"/>
                    <a:pt x="510" y="254"/>
                    <a:pt x="510" y="254"/>
                  </a:cubicBezTo>
                  <a:cubicBezTo>
                    <a:pt x="490" y="269"/>
                    <a:pt x="466" y="279"/>
                    <a:pt x="446" y="288"/>
                  </a:cubicBezTo>
                  <a:cubicBezTo>
                    <a:pt x="446" y="288"/>
                    <a:pt x="446" y="288"/>
                    <a:pt x="446" y="288"/>
                  </a:cubicBezTo>
                  <a:cubicBezTo>
                    <a:pt x="429" y="295"/>
                    <a:pt x="387" y="297"/>
                    <a:pt x="359" y="296"/>
                  </a:cubicBezTo>
                  <a:cubicBezTo>
                    <a:pt x="359" y="296"/>
                    <a:pt x="359" y="296"/>
                    <a:pt x="359" y="296"/>
                  </a:cubicBezTo>
                  <a:cubicBezTo>
                    <a:pt x="353" y="296"/>
                    <a:pt x="347" y="296"/>
                    <a:pt x="343" y="295"/>
                  </a:cubicBezTo>
                  <a:cubicBezTo>
                    <a:pt x="343" y="295"/>
                    <a:pt x="343" y="295"/>
                    <a:pt x="343" y="295"/>
                  </a:cubicBezTo>
                  <a:cubicBezTo>
                    <a:pt x="339" y="294"/>
                    <a:pt x="336" y="294"/>
                    <a:pt x="333" y="292"/>
                  </a:cubicBezTo>
                  <a:cubicBezTo>
                    <a:pt x="333" y="292"/>
                    <a:pt x="333" y="292"/>
                    <a:pt x="333" y="292"/>
                  </a:cubicBezTo>
                  <a:cubicBezTo>
                    <a:pt x="332" y="291"/>
                    <a:pt x="331" y="291"/>
                    <a:pt x="330" y="291"/>
                  </a:cubicBezTo>
                  <a:cubicBezTo>
                    <a:pt x="330" y="291"/>
                    <a:pt x="330" y="291"/>
                    <a:pt x="330" y="291"/>
                  </a:cubicBezTo>
                  <a:cubicBezTo>
                    <a:pt x="328" y="291"/>
                    <a:pt x="325" y="292"/>
                    <a:pt x="323" y="293"/>
                  </a:cubicBezTo>
                  <a:cubicBezTo>
                    <a:pt x="323" y="293"/>
                    <a:pt x="323" y="293"/>
                    <a:pt x="323" y="293"/>
                  </a:cubicBezTo>
                  <a:cubicBezTo>
                    <a:pt x="321" y="293"/>
                    <a:pt x="320" y="294"/>
                    <a:pt x="320" y="294"/>
                  </a:cubicBezTo>
                  <a:cubicBezTo>
                    <a:pt x="320" y="294"/>
                    <a:pt x="320" y="294"/>
                    <a:pt x="320" y="294"/>
                  </a:cubicBezTo>
                  <a:cubicBezTo>
                    <a:pt x="319" y="295"/>
                    <a:pt x="319" y="295"/>
                    <a:pt x="319" y="295"/>
                  </a:cubicBezTo>
                  <a:cubicBezTo>
                    <a:pt x="319" y="295"/>
                    <a:pt x="319" y="295"/>
                    <a:pt x="319" y="295"/>
                  </a:cubicBezTo>
                  <a:cubicBezTo>
                    <a:pt x="318" y="295"/>
                    <a:pt x="318" y="295"/>
                    <a:pt x="318" y="295"/>
                  </a:cubicBezTo>
                  <a:cubicBezTo>
                    <a:pt x="318" y="295"/>
                    <a:pt x="300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49" y="293"/>
                    <a:pt x="213" y="291"/>
                    <a:pt x="198" y="278"/>
                  </a:cubicBezTo>
                  <a:cubicBezTo>
                    <a:pt x="198" y="278"/>
                    <a:pt x="198" y="278"/>
                    <a:pt x="198" y="278"/>
                  </a:cubicBezTo>
                  <a:cubicBezTo>
                    <a:pt x="197" y="277"/>
                    <a:pt x="196" y="276"/>
                    <a:pt x="195" y="275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180" y="254"/>
                    <a:pt x="157" y="239"/>
                    <a:pt x="155" y="192"/>
                  </a:cubicBezTo>
                  <a:cubicBezTo>
                    <a:pt x="155" y="192"/>
                    <a:pt x="155" y="192"/>
                    <a:pt x="155" y="192"/>
                  </a:cubicBezTo>
                  <a:cubicBezTo>
                    <a:pt x="154" y="169"/>
                    <a:pt x="149" y="155"/>
                    <a:pt x="13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27" y="136"/>
                    <a:pt x="111" y="130"/>
                    <a:pt x="88" y="124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49" y="114"/>
                    <a:pt x="25" y="106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0"/>
                    <a:pt x="4" y="86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78"/>
                    <a:pt x="0" y="75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0"/>
                    <a:pt x="8" y="45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32" y="18"/>
                    <a:pt x="50" y="6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9" y="1"/>
                    <a:pt x="87" y="0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25" y="2"/>
                    <a:pt x="152" y="13"/>
                    <a:pt x="172" y="31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3"/>
                    <a:pt x="178" y="36"/>
                    <a:pt x="181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98" y="59"/>
                    <a:pt x="205" y="70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79"/>
                    <a:pt x="210" y="79"/>
                  </a:cubicBezTo>
                  <a:cubicBezTo>
                    <a:pt x="210" y="79"/>
                    <a:pt x="210" y="79"/>
                    <a:pt x="210" y="79"/>
                  </a:cubicBezTo>
                  <a:cubicBezTo>
                    <a:pt x="217" y="71"/>
                    <a:pt x="229" y="64"/>
                    <a:pt x="250" y="65"/>
                  </a:cubicBezTo>
                  <a:cubicBezTo>
                    <a:pt x="250" y="65"/>
                    <a:pt x="250" y="65"/>
                    <a:pt x="250" y="65"/>
                  </a:cubicBezTo>
                  <a:cubicBezTo>
                    <a:pt x="252" y="65"/>
                    <a:pt x="254" y="65"/>
                    <a:pt x="257" y="66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78" y="68"/>
                    <a:pt x="295" y="78"/>
                    <a:pt x="307" y="88"/>
                  </a:cubicBezTo>
                  <a:cubicBezTo>
                    <a:pt x="307" y="88"/>
                    <a:pt x="307" y="88"/>
                    <a:pt x="307" y="88"/>
                  </a:cubicBezTo>
                  <a:cubicBezTo>
                    <a:pt x="309" y="90"/>
                    <a:pt x="310" y="91"/>
                    <a:pt x="311" y="92"/>
                  </a:cubicBezTo>
                  <a:cubicBezTo>
                    <a:pt x="311" y="92"/>
                    <a:pt x="311" y="92"/>
                    <a:pt x="311" y="92"/>
                  </a:cubicBezTo>
                  <a:cubicBezTo>
                    <a:pt x="319" y="101"/>
                    <a:pt x="325" y="109"/>
                    <a:pt x="328" y="115"/>
                  </a:cubicBezTo>
                  <a:cubicBezTo>
                    <a:pt x="328" y="115"/>
                    <a:pt x="328" y="115"/>
                    <a:pt x="328" y="115"/>
                  </a:cubicBezTo>
                  <a:cubicBezTo>
                    <a:pt x="330" y="113"/>
                    <a:pt x="330" y="113"/>
                    <a:pt x="330" y="113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5"/>
                    <a:pt x="330" y="125"/>
                    <a:pt x="330" y="125"/>
                  </a:cubicBezTo>
                  <a:cubicBezTo>
                    <a:pt x="330" y="126"/>
                    <a:pt x="331" y="126"/>
                    <a:pt x="331" y="126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3" y="126"/>
                    <a:pt x="336" y="125"/>
                    <a:pt x="337" y="125"/>
                  </a:cubicBezTo>
                  <a:cubicBezTo>
                    <a:pt x="337" y="125"/>
                    <a:pt x="337" y="125"/>
                    <a:pt x="337" y="125"/>
                  </a:cubicBezTo>
                  <a:cubicBezTo>
                    <a:pt x="339" y="122"/>
                    <a:pt x="342" y="116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1" y="106"/>
                    <a:pt x="356" y="101"/>
                    <a:pt x="363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5" y="96"/>
                    <a:pt x="368" y="96"/>
                    <a:pt x="369" y="97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0" y="98"/>
                    <a:pt x="370" y="98"/>
                    <a:pt x="370" y="9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371" y="101"/>
                    <a:pt x="371" y="103"/>
                    <a:pt x="370" y="105"/>
                  </a:cubicBezTo>
                  <a:cubicBezTo>
                    <a:pt x="370" y="105"/>
                    <a:pt x="370" y="105"/>
                    <a:pt x="370" y="105"/>
                  </a:cubicBezTo>
                  <a:cubicBezTo>
                    <a:pt x="369" y="105"/>
                    <a:pt x="369" y="105"/>
                    <a:pt x="369" y="106"/>
                  </a:cubicBezTo>
                  <a:cubicBezTo>
                    <a:pt x="369" y="106"/>
                    <a:pt x="369" y="106"/>
                    <a:pt x="369" y="106"/>
                  </a:cubicBezTo>
                  <a:cubicBezTo>
                    <a:pt x="362" y="109"/>
                    <a:pt x="358" y="113"/>
                    <a:pt x="355" y="117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53" y="119"/>
                    <a:pt x="351" y="121"/>
                    <a:pt x="350" y="123"/>
                  </a:cubicBezTo>
                  <a:cubicBezTo>
                    <a:pt x="350" y="123"/>
                    <a:pt x="350" y="123"/>
                    <a:pt x="350" y="123"/>
                  </a:cubicBezTo>
                  <a:cubicBezTo>
                    <a:pt x="347" y="127"/>
                    <a:pt x="346" y="130"/>
                    <a:pt x="346" y="130"/>
                  </a:cubicBezTo>
                  <a:cubicBezTo>
                    <a:pt x="346" y="130"/>
                    <a:pt x="346" y="130"/>
                    <a:pt x="346" y="130"/>
                  </a:cubicBezTo>
                  <a:cubicBezTo>
                    <a:pt x="346" y="133"/>
                    <a:pt x="346" y="133"/>
                    <a:pt x="346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3" y="134"/>
                    <a:pt x="343" y="134"/>
                    <a:pt x="343" y="134"/>
                  </a:cubicBezTo>
                  <a:cubicBezTo>
                    <a:pt x="343" y="134"/>
                    <a:pt x="337" y="136"/>
                    <a:pt x="331" y="136"/>
                  </a:cubicBezTo>
                  <a:cubicBezTo>
                    <a:pt x="331" y="136"/>
                    <a:pt x="331" y="136"/>
                    <a:pt x="331" y="136"/>
                  </a:cubicBezTo>
                  <a:cubicBezTo>
                    <a:pt x="329" y="136"/>
                    <a:pt x="326" y="135"/>
                    <a:pt x="324" y="134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3" y="133"/>
                    <a:pt x="323" y="133"/>
                    <a:pt x="323" y="133"/>
                  </a:cubicBezTo>
                  <a:cubicBezTo>
                    <a:pt x="323" y="133"/>
                    <a:pt x="323" y="133"/>
                    <a:pt x="323" y="133"/>
                  </a:cubicBezTo>
                  <a:cubicBezTo>
                    <a:pt x="321" y="131"/>
                    <a:pt x="320" y="128"/>
                    <a:pt x="320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3"/>
                    <a:pt x="315" y="110"/>
                    <a:pt x="304" y="100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303" y="98"/>
                    <a:pt x="302" y="97"/>
                    <a:pt x="300" y="96"/>
                  </a:cubicBezTo>
                  <a:cubicBezTo>
                    <a:pt x="300" y="96"/>
                    <a:pt x="300" y="96"/>
                    <a:pt x="300" y="96"/>
                  </a:cubicBezTo>
                  <a:cubicBezTo>
                    <a:pt x="290" y="86"/>
                    <a:pt x="275" y="78"/>
                    <a:pt x="256" y="76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53" y="76"/>
                    <a:pt x="251" y="75"/>
                    <a:pt x="249" y="75"/>
                  </a:cubicBezTo>
                  <a:cubicBezTo>
                    <a:pt x="249" y="75"/>
                    <a:pt x="249" y="75"/>
                    <a:pt x="249" y="75"/>
                  </a:cubicBezTo>
                  <a:cubicBezTo>
                    <a:pt x="231" y="75"/>
                    <a:pt x="222" y="80"/>
                    <a:pt x="218" y="86"/>
                  </a:cubicBezTo>
                  <a:cubicBezTo>
                    <a:pt x="218" y="86"/>
                    <a:pt x="218" y="86"/>
                    <a:pt x="218" y="86"/>
                  </a:cubicBezTo>
                  <a:cubicBezTo>
                    <a:pt x="217" y="86"/>
                    <a:pt x="217" y="87"/>
                    <a:pt x="217" y="87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5" y="89"/>
                    <a:pt x="213" y="92"/>
                    <a:pt x="213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2" y="96"/>
                    <a:pt x="212" y="97"/>
                    <a:pt x="212" y="97"/>
                  </a:cubicBezTo>
                  <a:cubicBezTo>
                    <a:pt x="212" y="97"/>
                    <a:pt x="212" y="97"/>
                    <a:pt x="212" y="97"/>
                  </a:cubicBezTo>
                  <a:cubicBezTo>
                    <a:pt x="212" y="97"/>
                    <a:pt x="212" y="97"/>
                    <a:pt x="212" y="97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7"/>
                    <a:pt x="202" y="97"/>
                    <a:pt x="202" y="97"/>
                  </a:cubicBezTo>
                  <a:cubicBezTo>
                    <a:pt x="197" y="78"/>
                    <a:pt x="197" y="74"/>
                    <a:pt x="173" y="46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70" y="43"/>
                    <a:pt x="168" y="41"/>
                    <a:pt x="165" y="38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47" y="22"/>
                    <a:pt x="122" y="12"/>
                    <a:pt x="95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88" y="11"/>
                    <a:pt x="80" y="11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54" y="15"/>
                    <a:pt x="39" y="26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17" y="50"/>
                    <a:pt x="10" y="64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4"/>
                    <a:pt x="10" y="76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2" y="80"/>
                    <a:pt x="15" y="83"/>
                    <a:pt x="18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96"/>
                    <a:pt x="52" y="105"/>
                    <a:pt x="90" y="114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114" y="119"/>
                    <a:pt x="132" y="12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58" y="149"/>
                    <a:pt x="164" y="167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7" y="235"/>
                    <a:pt x="186" y="245"/>
                    <a:pt x="203" y="269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4" y="269"/>
                    <a:pt x="204" y="270"/>
                    <a:pt x="205" y="270"/>
                  </a:cubicBezTo>
                  <a:cubicBezTo>
                    <a:pt x="205" y="270"/>
                    <a:pt x="205" y="270"/>
                    <a:pt x="205" y="270"/>
                  </a:cubicBezTo>
                  <a:cubicBezTo>
                    <a:pt x="214" y="279"/>
                    <a:pt x="250" y="284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97" y="285"/>
                    <a:pt x="312" y="285"/>
                    <a:pt x="316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9" y="283"/>
                    <a:pt x="324" y="281"/>
                    <a:pt x="330" y="281"/>
                  </a:cubicBezTo>
                  <a:cubicBezTo>
                    <a:pt x="330" y="281"/>
                    <a:pt x="330" y="281"/>
                    <a:pt x="330" y="281"/>
                  </a:cubicBezTo>
                  <a:cubicBezTo>
                    <a:pt x="333" y="281"/>
                    <a:pt x="336" y="282"/>
                    <a:pt x="339" y="284"/>
                  </a:cubicBezTo>
                  <a:cubicBezTo>
                    <a:pt x="339" y="284"/>
                    <a:pt x="339" y="284"/>
                    <a:pt x="339" y="284"/>
                  </a:cubicBezTo>
                  <a:cubicBezTo>
                    <a:pt x="339" y="284"/>
                    <a:pt x="340" y="284"/>
                    <a:pt x="340" y="284"/>
                  </a:cubicBezTo>
                  <a:cubicBezTo>
                    <a:pt x="340" y="284"/>
                    <a:pt x="340" y="284"/>
                    <a:pt x="340" y="284"/>
                  </a:cubicBezTo>
                  <a:cubicBezTo>
                    <a:pt x="341" y="284"/>
                    <a:pt x="343" y="285"/>
                    <a:pt x="344" y="285"/>
                  </a:cubicBezTo>
                  <a:cubicBezTo>
                    <a:pt x="344" y="285"/>
                    <a:pt x="344" y="285"/>
                    <a:pt x="344" y="285"/>
                  </a:cubicBezTo>
                  <a:cubicBezTo>
                    <a:pt x="348" y="285"/>
                    <a:pt x="354" y="286"/>
                    <a:pt x="360" y="286"/>
                  </a:cubicBezTo>
                  <a:cubicBezTo>
                    <a:pt x="360" y="286"/>
                    <a:pt x="360" y="286"/>
                    <a:pt x="360" y="286"/>
                  </a:cubicBezTo>
                  <a:cubicBezTo>
                    <a:pt x="386" y="287"/>
                    <a:pt x="430" y="284"/>
                    <a:pt x="441" y="279"/>
                  </a:cubicBezTo>
                  <a:cubicBezTo>
                    <a:pt x="441" y="279"/>
                    <a:pt x="441" y="279"/>
                    <a:pt x="441" y="279"/>
                  </a:cubicBezTo>
                  <a:cubicBezTo>
                    <a:pt x="462" y="269"/>
                    <a:pt x="485" y="260"/>
                    <a:pt x="504" y="246"/>
                  </a:cubicBezTo>
                  <a:cubicBezTo>
                    <a:pt x="504" y="246"/>
                    <a:pt x="504" y="246"/>
                    <a:pt x="504" y="246"/>
                  </a:cubicBezTo>
                  <a:cubicBezTo>
                    <a:pt x="504" y="246"/>
                    <a:pt x="504" y="246"/>
                    <a:pt x="505" y="245"/>
                  </a:cubicBezTo>
                  <a:cubicBezTo>
                    <a:pt x="505" y="245"/>
                    <a:pt x="505" y="245"/>
                    <a:pt x="505" y="245"/>
                  </a:cubicBezTo>
                  <a:cubicBezTo>
                    <a:pt x="508" y="242"/>
                    <a:pt x="510" y="231"/>
                    <a:pt x="511" y="219"/>
                  </a:cubicBezTo>
                  <a:cubicBezTo>
                    <a:pt x="511" y="219"/>
                    <a:pt x="511" y="219"/>
                    <a:pt x="511" y="219"/>
                  </a:cubicBezTo>
                  <a:cubicBezTo>
                    <a:pt x="512" y="192"/>
                    <a:pt x="505" y="158"/>
                    <a:pt x="505" y="156"/>
                  </a:cubicBezTo>
                  <a:cubicBezTo>
                    <a:pt x="505" y="156"/>
                    <a:pt x="505" y="156"/>
                    <a:pt x="505" y="156"/>
                  </a:cubicBezTo>
                  <a:cubicBezTo>
                    <a:pt x="505" y="156"/>
                    <a:pt x="505" y="156"/>
                    <a:pt x="505" y="156"/>
                  </a:cubicBezTo>
                  <a:cubicBezTo>
                    <a:pt x="505" y="156"/>
                    <a:pt x="505" y="156"/>
                    <a:pt x="505" y="156"/>
                  </a:cubicBezTo>
                  <a:cubicBezTo>
                    <a:pt x="504" y="154"/>
                    <a:pt x="505" y="152"/>
                    <a:pt x="506" y="151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07" y="151"/>
                    <a:pt x="508" y="150"/>
                    <a:pt x="509" y="150"/>
                  </a:cubicBezTo>
                  <a:cubicBezTo>
                    <a:pt x="509" y="150"/>
                    <a:pt x="509" y="150"/>
                    <a:pt x="509" y="150"/>
                  </a:cubicBezTo>
                  <a:cubicBezTo>
                    <a:pt x="511" y="149"/>
                    <a:pt x="512" y="150"/>
                    <a:pt x="513" y="151"/>
                  </a:cubicBezTo>
                  <a:cubicBezTo>
                    <a:pt x="513" y="151"/>
                    <a:pt x="513" y="151"/>
                    <a:pt x="513" y="151"/>
                  </a:cubicBezTo>
                  <a:cubicBezTo>
                    <a:pt x="514" y="152"/>
                    <a:pt x="515" y="153"/>
                    <a:pt x="515" y="154"/>
                  </a:cubicBezTo>
                  <a:cubicBezTo>
                    <a:pt x="515" y="154"/>
                    <a:pt x="515" y="154"/>
                    <a:pt x="515" y="154"/>
                  </a:cubicBezTo>
                  <a:cubicBezTo>
                    <a:pt x="515" y="154"/>
                    <a:pt x="515" y="154"/>
                    <a:pt x="515" y="154"/>
                  </a:cubicBezTo>
                  <a:cubicBezTo>
                    <a:pt x="515" y="154"/>
                    <a:pt x="515" y="154"/>
                    <a:pt x="515" y="154"/>
                  </a:cubicBezTo>
                  <a:cubicBezTo>
                    <a:pt x="515" y="154"/>
                    <a:pt x="515" y="154"/>
                    <a:pt x="515" y="154"/>
                  </a:cubicBezTo>
                  <a:cubicBezTo>
                    <a:pt x="515" y="155"/>
                    <a:pt x="515" y="155"/>
                    <a:pt x="515" y="155"/>
                  </a:cubicBezTo>
                  <a:cubicBezTo>
                    <a:pt x="515" y="155"/>
                    <a:pt x="515" y="155"/>
                    <a:pt x="515" y="155"/>
                  </a:cubicBezTo>
                  <a:cubicBezTo>
                    <a:pt x="515" y="157"/>
                    <a:pt x="516" y="158"/>
                    <a:pt x="516" y="160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7" y="164"/>
                    <a:pt x="517" y="169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20" y="188"/>
                    <a:pt x="521" y="205"/>
                    <a:pt x="521" y="219"/>
                  </a:cubicBezTo>
                  <a:cubicBezTo>
                    <a:pt x="521" y="219"/>
                    <a:pt x="521" y="219"/>
                    <a:pt x="521" y="219"/>
                  </a:cubicBezTo>
                  <a:cubicBezTo>
                    <a:pt x="520" y="232"/>
                    <a:pt x="519" y="244"/>
                    <a:pt x="512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11" y="253"/>
                    <a:pt x="511" y="254"/>
                    <a:pt x="510" y="254"/>
                  </a:cubicBezTo>
                  <a:close/>
                  <a:moveTo>
                    <a:pt x="511" y="251"/>
                  </a:moveTo>
                  <a:cubicBezTo>
                    <a:pt x="517" y="244"/>
                    <a:pt x="519" y="232"/>
                    <a:pt x="519" y="219"/>
                  </a:cubicBezTo>
                  <a:cubicBezTo>
                    <a:pt x="519" y="219"/>
                    <a:pt x="519" y="219"/>
                    <a:pt x="519" y="219"/>
                  </a:cubicBezTo>
                  <a:cubicBezTo>
                    <a:pt x="520" y="190"/>
                    <a:pt x="513" y="154"/>
                    <a:pt x="513" y="154"/>
                  </a:cubicBezTo>
                  <a:cubicBezTo>
                    <a:pt x="513" y="154"/>
                    <a:pt x="513" y="154"/>
                    <a:pt x="513" y="154"/>
                  </a:cubicBezTo>
                  <a:cubicBezTo>
                    <a:pt x="513" y="153"/>
                    <a:pt x="513" y="153"/>
                    <a:pt x="512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1" y="151"/>
                    <a:pt x="510" y="151"/>
                    <a:pt x="509" y="151"/>
                  </a:cubicBezTo>
                  <a:cubicBezTo>
                    <a:pt x="509" y="151"/>
                    <a:pt x="509" y="151"/>
                    <a:pt x="509" y="151"/>
                  </a:cubicBezTo>
                  <a:cubicBezTo>
                    <a:pt x="508" y="151"/>
                    <a:pt x="508" y="152"/>
                    <a:pt x="507" y="152"/>
                  </a:cubicBezTo>
                  <a:cubicBezTo>
                    <a:pt x="507" y="152"/>
                    <a:pt x="507" y="152"/>
                    <a:pt x="507" y="152"/>
                  </a:cubicBezTo>
                  <a:cubicBezTo>
                    <a:pt x="507" y="153"/>
                    <a:pt x="506" y="154"/>
                    <a:pt x="506" y="155"/>
                  </a:cubicBezTo>
                  <a:cubicBezTo>
                    <a:pt x="506" y="155"/>
                    <a:pt x="506" y="155"/>
                    <a:pt x="506" y="155"/>
                  </a:cubicBezTo>
                  <a:cubicBezTo>
                    <a:pt x="506" y="155"/>
                    <a:pt x="506" y="155"/>
                    <a:pt x="506" y="155"/>
                  </a:cubicBezTo>
                  <a:cubicBezTo>
                    <a:pt x="506" y="155"/>
                    <a:pt x="506" y="155"/>
                    <a:pt x="506" y="156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7" y="157"/>
                    <a:pt x="507" y="157"/>
                    <a:pt x="507" y="157"/>
                  </a:cubicBezTo>
                  <a:cubicBezTo>
                    <a:pt x="507" y="158"/>
                    <a:pt x="507" y="160"/>
                    <a:pt x="507" y="161"/>
                  </a:cubicBezTo>
                  <a:cubicBezTo>
                    <a:pt x="507" y="161"/>
                    <a:pt x="507" y="161"/>
                    <a:pt x="507" y="161"/>
                  </a:cubicBezTo>
                  <a:cubicBezTo>
                    <a:pt x="508" y="165"/>
                    <a:pt x="509" y="171"/>
                    <a:pt x="510" y="177"/>
                  </a:cubicBezTo>
                  <a:cubicBezTo>
                    <a:pt x="510" y="177"/>
                    <a:pt x="510" y="177"/>
                    <a:pt x="510" y="177"/>
                  </a:cubicBezTo>
                  <a:cubicBezTo>
                    <a:pt x="511" y="189"/>
                    <a:pt x="513" y="205"/>
                    <a:pt x="512" y="219"/>
                  </a:cubicBezTo>
                  <a:cubicBezTo>
                    <a:pt x="512" y="219"/>
                    <a:pt x="512" y="219"/>
                    <a:pt x="512" y="219"/>
                  </a:cubicBezTo>
                  <a:cubicBezTo>
                    <a:pt x="512" y="231"/>
                    <a:pt x="510" y="242"/>
                    <a:pt x="506" y="246"/>
                  </a:cubicBezTo>
                  <a:cubicBezTo>
                    <a:pt x="506" y="246"/>
                    <a:pt x="506" y="246"/>
                    <a:pt x="506" y="246"/>
                  </a:cubicBezTo>
                  <a:cubicBezTo>
                    <a:pt x="505" y="247"/>
                    <a:pt x="505" y="247"/>
                    <a:pt x="504" y="247"/>
                  </a:cubicBezTo>
                  <a:cubicBezTo>
                    <a:pt x="504" y="247"/>
                    <a:pt x="504" y="247"/>
                    <a:pt x="504" y="247"/>
                  </a:cubicBezTo>
                  <a:cubicBezTo>
                    <a:pt x="486" y="261"/>
                    <a:pt x="463" y="271"/>
                    <a:pt x="442" y="280"/>
                  </a:cubicBezTo>
                  <a:cubicBezTo>
                    <a:pt x="442" y="280"/>
                    <a:pt x="442" y="280"/>
                    <a:pt x="442" y="280"/>
                  </a:cubicBezTo>
                  <a:cubicBezTo>
                    <a:pt x="429" y="286"/>
                    <a:pt x="386" y="289"/>
                    <a:pt x="359" y="288"/>
                  </a:cubicBezTo>
                  <a:cubicBezTo>
                    <a:pt x="359" y="288"/>
                    <a:pt x="359" y="288"/>
                    <a:pt x="359" y="288"/>
                  </a:cubicBezTo>
                  <a:cubicBezTo>
                    <a:pt x="353" y="287"/>
                    <a:pt x="348" y="287"/>
                    <a:pt x="344" y="286"/>
                  </a:cubicBezTo>
                  <a:cubicBezTo>
                    <a:pt x="344" y="286"/>
                    <a:pt x="344" y="286"/>
                    <a:pt x="344" y="286"/>
                  </a:cubicBezTo>
                  <a:cubicBezTo>
                    <a:pt x="342" y="286"/>
                    <a:pt x="341" y="286"/>
                    <a:pt x="340" y="286"/>
                  </a:cubicBezTo>
                  <a:cubicBezTo>
                    <a:pt x="340" y="286"/>
                    <a:pt x="340" y="286"/>
                    <a:pt x="340" y="286"/>
                  </a:cubicBezTo>
                  <a:cubicBezTo>
                    <a:pt x="340" y="286"/>
                    <a:pt x="340" y="286"/>
                    <a:pt x="339" y="286"/>
                  </a:cubicBezTo>
                  <a:cubicBezTo>
                    <a:pt x="339" y="286"/>
                    <a:pt x="339" y="286"/>
                    <a:pt x="339" y="286"/>
                  </a:cubicBezTo>
                  <a:cubicBezTo>
                    <a:pt x="339" y="286"/>
                    <a:pt x="339" y="286"/>
                    <a:pt x="339" y="286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6" y="283"/>
                    <a:pt x="333" y="283"/>
                    <a:pt x="330" y="282"/>
                  </a:cubicBezTo>
                  <a:cubicBezTo>
                    <a:pt x="330" y="282"/>
                    <a:pt x="330" y="282"/>
                    <a:pt x="330" y="282"/>
                  </a:cubicBezTo>
                  <a:cubicBezTo>
                    <a:pt x="324" y="282"/>
                    <a:pt x="319" y="285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2" y="286"/>
                    <a:pt x="297" y="287"/>
                    <a:pt x="278" y="286"/>
                  </a:cubicBezTo>
                  <a:cubicBezTo>
                    <a:pt x="278" y="286"/>
                    <a:pt x="278" y="286"/>
                    <a:pt x="278" y="286"/>
                  </a:cubicBezTo>
                  <a:cubicBezTo>
                    <a:pt x="250" y="286"/>
                    <a:pt x="214" y="281"/>
                    <a:pt x="204" y="272"/>
                  </a:cubicBezTo>
                  <a:cubicBezTo>
                    <a:pt x="204" y="272"/>
                    <a:pt x="204" y="272"/>
                    <a:pt x="204" y="272"/>
                  </a:cubicBezTo>
                  <a:cubicBezTo>
                    <a:pt x="203" y="271"/>
                    <a:pt x="202" y="270"/>
                    <a:pt x="202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185" y="246"/>
                    <a:pt x="165" y="235"/>
                    <a:pt x="164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3" y="167"/>
                    <a:pt x="156" y="150"/>
                    <a:pt x="143" y="138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31" y="128"/>
                    <a:pt x="113" y="121"/>
                    <a:pt x="90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51" y="106"/>
                    <a:pt x="28" y="98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4"/>
                    <a:pt x="11" y="81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6"/>
                    <a:pt x="9" y="74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63"/>
                    <a:pt x="15" y="49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8" y="25"/>
                    <a:pt x="53" y="14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80" y="10"/>
                    <a:pt x="88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23" y="10"/>
                    <a:pt x="148" y="20"/>
                    <a:pt x="166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9" y="40"/>
                    <a:pt x="172" y="42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98" y="73"/>
                    <a:pt x="199" y="78"/>
                    <a:pt x="203" y="96"/>
                  </a:cubicBezTo>
                  <a:cubicBezTo>
                    <a:pt x="203" y="96"/>
                    <a:pt x="203" y="96"/>
                    <a:pt x="203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5"/>
                    <a:pt x="211" y="94"/>
                    <a:pt x="211" y="93"/>
                  </a:cubicBezTo>
                  <a:cubicBezTo>
                    <a:pt x="211" y="93"/>
                    <a:pt x="211" y="93"/>
                    <a:pt x="211" y="93"/>
                  </a:cubicBezTo>
                  <a:cubicBezTo>
                    <a:pt x="212" y="91"/>
                    <a:pt x="213" y="89"/>
                    <a:pt x="215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6" y="85"/>
                    <a:pt x="216" y="85"/>
                    <a:pt x="216" y="85"/>
                  </a:cubicBezTo>
                  <a:cubicBezTo>
                    <a:pt x="216" y="85"/>
                    <a:pt x="216" y="85"/>
                    <a:pt x="216" y="85"/>
                  </a:cubicBezTo>
                  <a:cubicBezTo>
                    <a:pt x="222" y="79"/>
                    <a:pt x="231" y="73"/>
                    <a:pt x="249" y="74"/>
                  </a:cubicBezTo>
                  <a:cubicBezTo>
                    <a:pt x="249" y="74"/>
                    <a:pt x="249" y="74"/>
                    <a:pt x="249" y="74"/>
                  </a:cubicBezTo>
                  <a:cubicBezTo>
                    <a:pt x="251" y="74"/>
                    <a:pt x="254" y="74"/>
                    <a:pt x="256" y="74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75" y="76"/>
                    <a:pt x="290" y="85"/>
                    <a:pt x="301" y="95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3" y="96"/>
                    <a:pt x="304" y="97"/>
                    <a:pt x="305" y="98"/>
                  </a:cubicBezTo>
                  <a:cubicBezTo>
                    <a:pt x="305" y="98"/>
                    <a:pt x="305" y="98"/>
                    <a:pt x="305" y="98"/>
                  </a:cubicBezTo>
                  <a:cubicBezTo>
                    <a:pt x="316" y="109"/>
                    <a:pt x="322" y="122"/>
                    <a:pt x="321" y="125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1" y="125"/>
                    <a:pt x="321" y="125"/>
                    <a:pt x="321" y="125"/>
                  </a:cubicBezTo>
                  <a:cubicBezTo>
                    <a:pt x="321" y="128"/>
                    <a:pt x="322" y="130"/>
                    <a:pt x="324" y="132"/>
                  </a:cubicBezTo>
                  <a:cubicBezTo>
                    <a:pt x="324" y="132"/>
                    <a:pt x="324" y="132"/>
                    <a:pt x="324" y="132"/>
                  </a:cubicBezTo>
                  <a:cubicBezTo>
                    <a:pt x="324" y="132"/>
                    <a:pt x="324" y="132"/>
                    <a:pt x="325" y="132"/>
                  </a:cubicBezTo>
                  <a:cubicBezTo>
                    <a:pt x="325" y="132"/>
                    <a:pt x="325" y="132"/>
                    <a:pt x="325" y="132"/>
                  </a:cubicBezTo>
                  <a:cubicBezTo>
                    <a:pt x="327" y="134"/>
                    <a:pt x="329" y="134"/>
                    <a:pt x="331" y="134"/>
                  </a:cubicBezTo>
                  <a:cubicBezTo>
                    <a:pt x="331" y="134"/>
                    <a:pt x="331" y="134"/>
                    <a:pt x="331" y="134"/>
                  </a:cubicBezTo>
                  <a:cubicBezTo>
                    <a:pt x="337" y="134"/>
                    <a:pt x="342" y="132"/>
                    <a:pt x="343" y="132"/>
                  </a:cubicBezTo>
                  <a:cubicBezTo>
                    <a:pt x="343" y="132"/>
                    <a:pt x="343" y="132"/>
                    <a:pt x="343" y="132"/>
                  </a:cubicBezTo>
                  <a:cubicBezTo>
                    <a:pt x="344" y="132"/>
                    <a:pt x="344" y="132"/>
                    <a:pt x="344" y="132"/>
                  </a:cubicBezTo>
                  <a:cubicBezTo>
                    <a:pt x="345" y="130"/>
                    <a:pt x="345" y="130"/>
                    <a:pt x="345" y="130"/>
                  </a:cubicBezTo>
                  <a:cubicBezTo>
                    <a:pt x="345" y="130"/>
                    <a:pt x="346" y="127"/>
                    <a:pt x="349" y="122"/>
                  </a:cubicBezTo>
                  <a:cubicBezTo>
                    <a:pt x="349" y="122"/>
                    <a:pt x="349" y="122"/>
                    <a:pt x="349" y="122"/>
                  </a:cubicBezTo>
                  <a:cubicBezTo>
                    <a:pt x="350" y="120"/>
                    <a:pt x="352" y="118"/>
                    <a:pt x="353" y="116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7" y="112"/>
                    <a:pt x="361" y="108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9" y="102"/>
                    <a:pt x="370" y="101"/>
                    <a:pt x="369" y="99"/>
                  </a:cubicBezTo>
                  <a:cubicBezTo>
                    <a:pt x="369" y="99"/>
                    <a:pt x="369" y="99"/>
                    <a:pt x="369" y="99"/>
                  </a:cubicBezTo>
                  <a:cubicBezTo>
                    <a:pt x="369" y="99"/>
                    <a:pt x="368" y="99"/>
                    <a:pt x="368" y="99"/>
                  </a:cubicBezTo>
                  <a:cubicBezTo>
                    <a:pt x="368" y="99"/>
                    <a:pt x="368" y="99"/>
                    <a:pt x="368" y="99"/>
                  </a:cubicBezTo>
                  <a:cubicBezTo>
                    <a:pt x="367" y="98"/>
                    <a:pt x="365" y="97"/>
                    <a:pt x="364" y="98"/>
                  </a:cubicBezTo>
                  <a:cubicBezTo>
                    <a:pt x="364" y="98"/>
                    <a:pt x="364" y="98"/>
                    <a:pt x="364" y="98"/>
                  </a:cubicBezTo>
                  <a:cubicBezTo>
                    <a:pt x="357" y="102"/>
                    <a:pt x="352" y="107"/>
                    <a:pt x="348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3" y="117"/>
                    <a:pt x="340" y="123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cubicBezTo>
                    <a:pt x="339" y="126"/>
                    <a:pt x="339" y="126"/>
                    <a:pt x="339" y="126"/>
                  </a:cubicBezTo>
                  <a:cubicBezTo>
                    <a:pt x="338" y="126"/>
                    <a:pt x="338" y="126"/>
                    <a:pt x="338" y="126"/>
                  </a:cubicBezTo>
                  <a:cubicBezTo>
                    <a:pt x="336" y="127"/>
                    <a:pt x="334" y="127"/>
                    <a:pt x="331" y="127"/>
                  </a:cubicBezTo>
                  <a:cubicBezTo>
                    <a:pt x="331" y="127"/>
                    <a:pt x="331" y="127"/>
                    <a:pt x="331" y="127"/>
                  </a:cubicBezTo>
                  <a:cubicBezTo>
                    <a:pt x="330" y="127"/>
                    <a:pt x="329" y="127"/>
                    <a:pt x="329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9" y="127"/>
                    <a:pt x="329" y="127"/>
                    <a:pt x="329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26"/>
                    <a:pt x="329" y="126"/>
                    <a:pt x="329" y="126"/>
                  </a:cubicBezTo>
                  <a:cubicBezTo>
                    <a:pt x="329" y="126"/>
                    <a:pt x="329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8" y="126"/>
                    <a:pt x="328" y="126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9" y="125"/>
                    <a:pt x="329" y="125"/>
                    <a:pt x="329" y="125"/>
                  </a:cubicBezTo>
                  <a:cubicBezTo>
                    <a:pt x="328" y="125"/>
                    <a:pt x="328" y="125"/>
                    <a:pt x="328" y="125"/>
                  </a:cubicBezTo>
                  <a:cubicBezTo>
                    <a:pt x="329" y="117"/>
                    <a:pt x="329" y="117"/>
                    <a:pt x="329" y="117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4" y="110"/>
                    <a:pt x="318" y="102"/>
                    <a:pt x="310" y="93"/>
                  </a:cubicBezTo>
                  <a:cubicBezTo>
                    <a:pt x="310" y="93"/>
                    <a:pt x="310" y="93"/>
                    <a:pt x="310" y="93"/>
                  </a:cubicBezTo>
                  <a:cubicBezTo>
                    <a:pt x="309" y="92"/>
                    <a:pt x="308" y="91"/>
                    <a:pt x="306" y="90"/>
                  </a:cubicBezTo>
                  <a:cubicBezTo>
                    <a:pt x="306" y="90"/>
                    <a:pt x="306" y="90"/>
                    <a:pt x="306" y="90"/>
                  </a:cubicBezTo>
                  <a:cubicBezTo>
                    <a:pt x="294" y="79"/>
                    <a:pt x="278" y="69"/>
                    <a:pt x="257" y="67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54" y="67"/>
                    <a:pt x="252" y="67"/>
                    <a:pt x="250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30" y="66"/>
                    <a:pt x="218" y="73"/>
                    <a:pt x="211" y="80"/>
                  </a:cubicBezTo>
                  <a:cubicBezTo>
                    <a:pt x="211" y="80"/>
                    <a:pt x="211" y="80"/>
                    <a:pt x="211" y="80"/>
                  </a:cubicBezTo>
                  <a:cubicBezTo>
                    <a:pt x="211" y="80"/>
                    <a:pt x="210" y="81"/>
                    <a:pt x="210" y="81"/>
                  </a:cubicBezTo>
                  <a:cubicBezTo>
                    <a:pt x="210" y="81"/>
                    <a:pt x="210" y="81"/>
                    <a:pt x="210" y="81"/>
                  </a:cubicBezTo>
                  <a:cubicBezTo>
                    <a:pt x="209" y="82"/>
                    <a:pt x="209" y="83"/>
                    <a:pt x="209" y="83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7" y="83"/>
                    <a:pt x="207" y="83"/>
                    <a:pt x="207" y="83"/>
                  </a:cubicBezTo>
                  <a:cubicBezTo>
                    <a:pt x="204" y="71"/>
                    <a:pt x="198" y="6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7"/>
                    <a:pt x="174" y="35"/>
                    <a:pt x="171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51" y="14"/>
                    <a:pt x="125" y="3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87" y="2"/>
                    <a:pt x="79" y="3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50" y="7"/>
                    <a:pt x="33" y="19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9" y="45"/>
                    <a:pt x="2" y="60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5"/>
                    <a:pt x="2" y="78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5" y="85"/>
                    <a:pt x="8" y="89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26" y="105"/>
                    <a:pt x="50" y="113"/>
                    <a:pt x="88" y="122"/>
                  </a:cubicBezTo>
                  <a:cubicBezTo>
                    <a:pt x="88" y="122"/>
                    <a:pt x="88" y="122"/>
                    <a:pt x="88" y="122"/>
                  </a:cubicBezTo>
                  <a:cubicBezTo>
                    <a:pt x="112" y="128"/>
                    <a:pt x="128" y="134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50" y="154"/>
                    <a:pt x="155" y="169"/>
                    <a:pt x="156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8" y="238"/>
                    <a:pt x="181" y="252"/>
                    <a:pt x="196" y="274"/>
                  </a:cubicBezTo>
                  <a:cubicBezTo>
                    <a:pt x="196" y="274"/>
                    <a:pt x="196" y="274"/>
                    <a:pt x="196" y="274"/>
                  </a:cubicBezTo>
                  <a:cubicBezTo>
                    <a:pt x="197" y="275"/>
                    <a:pt x="198" y="275"/>
                    <a:pt x="199" y="276"/>
                  </a:cubicBezTo>
                  <a:cubicBezTo>
                    <a:pt x="199" y="276"/>
                    <a:pt x="199" y="276"/>
                    <a:pt x="199" y="276"/>
                  </a:cubicBezTo>
                  <a:cubicBezTo>
                    <a:pt x="213" y="289"/>
                    <a:pt x="249" y="292"/>
                    <a:pt x="278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300" y="294"/>
                    <a:pt x="318" y="293"/>
                    <a:pt x="318" y="293"/>
                  </a:cubicBezTo>
                  <a:cubicBezTo>
                    <a:pt x="318" y="293"/>
                    <a:pt x="318" y="293"/>
                    <a:pt x="318" y="293"/>
                  </a:cubicBezTo>
                  <a:cubicBezTo>
                    <a:pt x="319" y="293"/>
                    <a:pt x="319" y="293"/>
                    <a:pt x="319" y="293"/>
                  </a:cubicBezTo>
                  <a:cubicBezTo>
                    <a:pt x="319" y="293"/>
                    <a:pt x="319" y="293"/>
                    <a:pt x="319" y="293"/>
                  </a:cubicBezTo>
                  <a:cubicBezTo>
                    <a:pt x="319" y="293"/>
                    <a:pt x="321" y="292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5" y="290"/>
                    <a:pt x="328" y="289"/>
                    <a:pt x="330" y="289"/>
                  </a:cubicBezTo>
                  <a:cubicBezTo>
                    <a:pt x="330" y="289"/>
                    <a:pt x="330" y="289"/>
                    <a:pt x="330" y="289"/>
                  </a:cubicBezTo>
                  <a:cubicBezTo>
                    <a:pt x="332" y="290"/>
                    <a:pt x="333" y="290"/>
                    <a:pt x="334" y="291"/>
                  </a:cubicBezTo>
                  <a:cubicBezTo>
                    <a:pt x="334" y="291"/>
                    <a:pt x="334" y="291"/>
                    <a:pt x="334" y="291"/>
                  </a:cubicBezTo>
                  <a:cubicBezTo>
                    <a:pt x="336" y="293"/>
                    <a:pt x="339" y="293"/>
                    <a:pt x="343" y="293"/>
                  </a:cubicBezTo>
                  <a:cubicBezTo>
                    <a:pt x="343" y="293"/>
                    <a:pt x="343" y="293"/>
                    <a:pt x="343" y="293"/>
                  </a:cubicBezTo>
                  <a:cubicBezTo>
                    <a:pt x="348" y="294"/>
                    <a:pt x="353" y="294"/>
                    <a:pt x="359" y="295"/>
                  </a:cubicBezTo>
                  <a:cubicBezTo>
                    <a:pt x="359" y="295"/>
                    <a:pt x="359" y="295"/>
                    <a:pt x="359" y="295"/>
                  </a:cubicBezTo>
                  <a:cubicBezTo>
                    <a:pt x="387" y="295"/>
                    <a:pt x="429" y="293"/>
                    <a:pt x="445" y="286"/>
                  </a:cubicBezTo>
                  <a:cubicBezTo>
                    <a:pt x="445" y="286"/>
                    <a:pt x="445" y="286"/>
                    <a:pt x="445" y="286"/>
                  </a:cubicBezTo>
                  <a:cubicBezTo>
                    <a:pt x="465" y="277"/>
                    <a:pt x="489" y="268"/>
                    <a:pt x="509" y="253"/>
                  </a:cubicBezTo>
                  <a:cubicBezTo>
                    <a:pt x="509" y="253"/>
                    <a:pt x="509" y="253"/>
                    <a:pt x="509" y="253"/>
                  </a:cubicBezTo>
                  <a:cubicBezTo>
                    <a:pt x="509" y="253"/>
                    <a:pt x="509" y="253"/>
                    <a:pt x="509" y="253"/>
                  </a:cubicBezTo>
                  <a:cubicBezTo>
                    <a:pt x="509" y="252"/>
                    <a:pt x="510" y="252"/>
                    <a:pt x="511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5406" y="1189"/>
              <a:ext cx="186" cy="377"/>
            </a:xfrm>
            <a:custGeom>
              <a:gdLst>
                <a:gd name="T0" fmla="*/ 157 w 159"/>
                <a:gd name="T1" fmla="*/ 170 h 321"/>
                <a:gd name="T2" fmla="*/ 157 w 159"/>
                <a:gd name="T3" fmla="*/ 171 h 321"/>
                <a:gd name="T4" fmla="*/ 157 w 159"/>
                <a:gd name="T5" fmla="*/ 171 h 321"/>
                <a:gd name="T6" fmla="*/ 154 w 159"/>
                <a:gd name="T7" fmla="*/ 176 h 321"/>
                <a:gd name="T8" fmla="*/ 154 w 159"/>
                <a:gd name="T9" fmla="*/ 176 h 321"/>
                <a:gd name="T10" fmla="*/ 149 w 159"/>
                <a:gd name="T11" fmla="*/ 172 h 321"/>
                <a:gd name="T12" fmla="*/ 149 w 159"/>
                <a:gd name="T13" fmla="*/ 172 h 321"/>
                <a:gd name="T14" fmla="*/ 149 w 159"/>
                <a:gd name="T15" fmla="*/ 170 h 321"/>
                <a:gd name="T16" fmla="*/ 149 w 159"/>
                <a:gd name="T17" fmla="*/ 170 h 321"/>
                <a:gd name="T18" fmla="*/ 150 w 159"/>
                <a:gd name="T19" fmla="*/ 159 h 321"/>
                <a:gd name="T20" fmla="*/ 150 w 159"/>
                <a:gd name="T21" fmla="*/ 159 h 321"/>
                <a:gd name="T22" fmla="*/ 105 w 159"/>
                <a:gd name="T23" fmla="*/ 50 h 321"/>
                <a:gd name="T24" fmla="*/ 105 w 159"/>
                <a:gd name="T25" fmla="*/ 50 h 321"/>
                <a:gd name="T26" fmla="*/ 53 w 159"/>
                <a:gd name="T27" fmla="*/ 9 h 321"/>
                <a:gd name="T28" fmla="*/ 53 w 159"/>
                <a:gd name="T29" fmla="*/ 9 h 321"/>
                <a:gd name="T30" fmla="*/ 22 w 159"/>
                <a:gd name="T31" fmla="*/ 25 h 321"/>
                <a:gd name="T32" fmla="*/ 22 w 159"/>
                <a:gd name="T33" fmla="*/ 25 h 321"/>
                <a:gd name="T34" fmla="*/ 9 w 159"/>
                <a:gd name="T35" fmla="*/ 54 h 321"/>
                <a:gd name="T36" fmla="*/ 9 w 159"/>
                <a:gd name="T37" fmla="*/ 54 h 321"/>
                <a:gd name="T38" fmla="*/ 10 w 159"/>
                <a:gd name="T39" fmla="*/ 61 h 321"/>
                <a:gd name="T40" fmla="*/ 10 w 159"/>
                <a:gd name="T41" fmla="*/ 61 h 321"/>
                <a:gd name="T42" fmla="*/ 45 w 159"/>
                <a:gd name="T43" fmla="*/ 168 h 321"/>
                <a:gd name="T44" fmla="*/ 45 w 159"/>
                <a:gd name="T45" fmla="*/ 168 h 321"/>
                <a:gd name="T46" fmla="*/ 54 w 159"/>
                <a:gd name="T47" fmla="*/ 315 h 321"/>
                <a:gd name="T48" fmla="*/ 54 w 159"/>
                <a:gd name="T49" fmla="*/ 315 h 321"/>
                <a:gd name="T50" fmla="*/ 54 w 159"/>
                <a:gd name="T51" fmla="*/ 317 h 321"/>
                <a:gd name="T52" fmla="*/ 54 w 159"/>
                <a:gd name="T53" fmla="*/ 317 h 321"/>
                <a:gd name="T54" fmla="*/ 49 w 159"/>
                <a:gd name="T55" fmla="*/ 321 h 321"/>
                <a:gd name="T56" fmla="*/ 49 w 159"/>
                <a:gd name="T57" fmla="*/ 321 h 321"/>
                <a:gd name="T58" fmla="*/ 45 w 159"/>
                <a:gd name="T59" fmla="*/ 317 h 321"/>
                <a:gd name="T60" fmla="*/ 45 w 159"/>
                <a:gd name="T61" fmla="*/ 317 h 321"/>
                <a:gd name="T62" fmla="*/ 45 w 159"/>
                <a:gd name="T63" fmla="*/ 315 h 321"/>
                <a:gd name="T64" fmla="*/ 45 w 159"/>
                <a:gd name="T65" fmla="*/ 315 h 321"/>
                <a:gd name="T66" fmla="*/ 36 w 159"/>
                <a:gd name="T67" fmla="*/ 171 h 321"/>
                <a:gd name="T68" fmla="*/ 36 w 159"/>
                <a:gd name="T69" fmla="*/ 171 h 321"/>
                <a:gd name="T70" fmla="*/ 2 w 159"/>
                <a:gd name="T71" fmla="*/ 64 h 321"/>
                <a:gd name="T72" fmla="*/ 2 w 159"/>
                <a:gd name="T73" fmla="*/ 64 h 321"/>
                <a:gd name="T74" fmla="*/ 0 w 159"/>
                <a:gd name="T75" fmla="*/ 54 h 321"/>
                <a:gd name="T76" fmla="*/ 0 w 159"/>
                <a:gd name="T77" fmla="*/ 54 h 321"/>
                <a:gd name="T78" fmla="*/ 53 w 159"/>
                <a:gd name="T79" fmla="*/ 1 h 321"/>
                <a:gd name="T80" fmla="*/ 53 w 159"/>
                <a:gd name="T81" fmla="*/ 1 h 321"/>
                <a:gd name="T82" fmla="*/ 112 w 159"/>
                <a:gd name="T83" fmla="*/ 45 h 321"/>
                <a:gd name="T84" fmla="*/ 112 w 159"/>
                <a:gd name="T85" fmla="*/ 45 h 321"/>
                <a:gd name="T86" fmla="*/ 158 w 159"/>
                <a:gd name="T87" fmla="*/ 159 h 321"/>
                <a:gd name="T88" fmla="*/ 158 w 159"/>
                <a:gd name="T89" fmla="*/ 159 h 321"/>
                <a:gd name="T90" fmla="*/ 157 w 159"/>
                <a:gd name="T91" fmla="*/ 170 h 3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321">
                  <a:moveTo>
                    <a:pt x="157" y="170"/>
                  </a:moveTo>
                  <a:cubicBezTo>
                    <a:pt x="157" y="171"/>
                    <a:pt x="157" y="171"/>
                    <a:pt x="157" y="171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8" y="173"/>
                    <a:pt x="156" y="175"/>
                    <a:pt x="154" y="176"/>
                  </a:cubicBezTo>
                  <a:cubicBezTo>
                    <a:pt x="154" y="176"/>
                    <a:pt x="154" y="176"/>
                    <a:pt x="154" y="176"/>
                  </a:cubicBezTo>
                  <a:cubicBezTo>
                    <a:pt x="152" y="176"/>
                    <a:pt x="149" y="175"/>
                    <a:pt x="149" y="172"/>
                  </a:cubicBezTo>
                  <a:cubicBezTo>
                    <a:pt x="149" y="172"/>
                    <a:pt x="149" y="172"/>
                    <a:pt x="149" y="172"/>
                  </a:cubicBezTo>
                  <a:cubicBezTo>
                    <a:pt x="149" y="172"/>
                    <a:pt x="149" y="171"/>
                    <a:pt x="149" y="170"/>
                  </a:cubicBezTo>
                  <a:cubicBezTo>
                    <a:pt x="149" y="170"/>
                    <a:pt x="149" y="170"/>
                    <a:pt x="149" y="170"/>
                  </a:cubicBezTo>
                  <a:cubicBezTo>
                    <a:pt x="149" y="167"/>
                    <a:pt x="150" y="164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0" y="145"/>
                    <a:pt x="146" y="115"/>
                    <a:pt x="105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86" y="20"/>
                    <a:pt x="68" y="10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1" y="9"/>
                    <a:pt x="30" y="1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4" y="34"/>
                    <a:pt x="9" y="46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7"/>
                    <a:pt x="9" y="59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21" y="87"/>
                    <a:pt x="32" y="118"/>
                    <a:pt x="45" y="16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57" y="216"/>
                    <a:pt x="54" y="302"/>
                    <a:pt x="54" y="315"/>
                  </a:cubicBezTo>
                  <a:cubicBezTo>
                    <a:pt x="54" y="315"/>
                    <a:pt x="54" y="315"/>
                    <a:pt x="54" y="315"/>
                  </a:cubicBezTo>
                  <a:cubicBezTo>
                    <a:pt x="54" y="316"/>
                    <a:pt x="54" y="317"/>
                    <a:pt x="54" y="317"/>
                  </a:cubicBezTo>
                  <a:cubicBezTo>
                    <a:pt x="54" y="317"/>
                    <a:pt x="54" y="317"/>
                    <a:pt x="54" y="317"/>
                  </a:cubicBezTo>
                  <a:cubicBezTo>
                    <a:pt x="54" y="319"/>
                    <a:pt x="52" y="321"/>
                    <a:pt x="49" y="321"/>
                  </a:cubicBezTo>
                  <a:cubicBezTo>
                    <a:pt x="49" y="321"/>
                    <a:pt x="49" y="321"/>
                    <a:pt x="49" y="321"/>
                  </a:cubicBezTo>
                  <a:cubicBezTo>
                    <a:pt x="47" y="321"/>
                    <a:pt x="45" y="319"/>
                    <a:pt x="45" y="317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5" y="317"/>
                    <a:pt x="45" y="316"/>
                    <a:pt x="45" y="315"/>
                  </a:cubicBezTo>
                  <a:cubicBezTo>
                    <a:pt x="45" y="315"/>
                    <a:pt x="45" y="315"/>
                    <a:pt x="45" y="315"/>
                  </a:cubicBezTo>
                  <a:cubicBezTo>
                    <a:pt x="46" y="302"/>
                    <a:pt x="48" y="216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23" y="120"/>
                    <a:pt x="13" y="90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1"/>
                    <a:pt x="0" y="58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32"/>
                    <a:pt x="22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72" y="1"/>
                    <a:pt x="92" y="14"/>
                    <a:pt x="112" y="45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154" y="111"/>
                    <a:pt x="159" y="142"/>
                    <a:pt x="158" y="159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8" y="165"/>
                    <a:pt x="157" y="168"/>
                    <a:pt x="157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5404" y="1189"/>
              <a:ext cx="189" cy="378"/>
            </a:xfrm>
            <a:custGeom>
              <a:gdLst>
                <a:gd name="T0" fmla="*/ 47 w 161"/>
                <a:gd name="T1" fmla="*/ 320 h 322"/>
                <a:gd name="T2" fmla="*/ 46 w 161"/>
                <a:gd name="T3" fmla="*/ 317 h 322"/>
                <a:gd name="T4" fmla="*/ 46 w 161"/>
                <a:gd name="T5" fmla="*/ 317 h 322"/>
                <a:gd name="T6" fmla="*/ 45 w 161"/>
                <a:gd name="T7" fmla="*/ 316 h 322"/>
                <a:gd name="T8" fmla="*/ 46 w 161"/>
                <a:gd name="T9" fmla="*/ 316 h 322"/>
                <a:gd name="T10" fmla="*/ 37 w 161"/>
                <a:gd name="T11" fmla="*/ 171 h 322"/>
                <a:gd name="T12" fmla="*/ 2 w 161"/>
                <a:gd name="T13" fmla="*/ 65 h 322"/>
                <a:gd name="T14" fmla="*/ 17 w 161"/>
                <a:gd name="T15" fmla="*/ 17 h 322"/>
                <a:gd name="T16" fmla="*/ 55 w 161"/>
                <a:gd name="T17" fmla="*/ 0 h 322"/>
                <a:gd name="T18" fmla="*/ 114 w 161"/>
                <a:gd name="T19" fmla="*/ 45 h 322"/>
                <a:gd name="T20" fmla="*/ 160 w 161"/>
                <a:gd name="T21" fmla="*/ 159 h 322"/>
                <a:gd name="T22" fmla="*/ 158 w 161"/>
                <a:gd name="T23" fmla="*/ 170 h 322"/>
                <a:gd name="T24" fmla="*/ 159 w 161"/>
                <a:gd name="T25" fmla="*/ 171 h 322"/>
                <a:gd name="T26" fmla="*/ 158 w 161"/>
                <a:gd name="T27" fmla="*/ 175 h 322"/>
                <a:gd name="T28" fmla="*/ 155 w 161"/>
                <a:gd name="T29" fmla="*/ 177 h 322"/>
                <a:gd name="T30" fmla="*/ 149 w 161"/>
                <a:gd name="T31" fmla="*/ 173 h 322"/>
                <a:gd name="T32" fmla="*/ 149 w 161"/>
                <a:gd name="T33" fmla="*/ 170 h 322"/>
                <a:gd name="T34" fmla="*/ 105 w 161"/>
                <a:gd name="T35" fmla="*/ 51 h 322"/>
                <a:gd name="T36" fmla="*/ 84 w 161"/>
                <a:gd name="T37" fmla="*/ 24 h 322"/>
                <a:gd name="T38" fmla="*/ 24 w 161"/>
                <a:gd name="T39" fmla="*/ 24 h 322"/>
                <a:gd name="T40" fmla="*/ 24 w 161"/>
                <a:gd name="T41" fmla="*/ 25 h 322"/>
                <a:gd name="T42" fmla="*/ 12 w 161"/>
                <a:gd name="T43" fmla="*/ 61 h 322"/>
                <a:gd name="T44" fmla="*/ 47 w 161"/>
                <a:gd name="T45" fmla="*/ 168 h 322"/>
                <a:gd name="T46" fmla="*/ 56 w 161"/>
                <a:gd name="T47" fmla="*/ 317 h 322"/>
                <a:gd name="T48" fmla="*/ 54 w 161"/>
                <a:gd name="T49" fmla="*/ 320 h 322"/>
                <a:gd name="T50" fmla="*/ 47 w 161"/>
                <a:gd name="T51" fmla="*/ 317 h 322"/>
                <a:gd name="T52" fmla="*/ 51 w 161"/>
                <a:gd name="T53" fmla="*/ 320 h 322"/>
                <a:gd name="T54" fmla="*/ 53 w 161"/>
                <a:gd name="T55" fmla="*/ 319 h 322"/>
                <a:gd name="T56" fmla="*/ 54 w 161"/>
                <a:gd name="T57" fmla="*/ 315 h 322"/>
                <a:gd name="T58" fmla="*/ 45 w 161"/>
                <a:gd name="T59" fmla="*/ 169 h 322"/>
                <a:gd name="T60" fmla="*/ 9 w 161"/>
                <a:gd name="T61" fmla="*/ 54 h 322"/>
                <a:gd name="T62" fmla="*/ 22 w 161"/>
                <a:gd name="T63" fmla="*/ 24 h 322"/>
                <a:gd name="T64" fmla="*/ 54 w 161"/>
                <a:gd name="T65" fmla="*/ 8 h 322"/>
                <a:gd name="T66" fmla="*/ 85 w 161"/>
                <a:gd name="T67" fmla="*/ 23 h 322"/>
                <a:gd name="T68" fmla="*/ 151 w 161"/>
                <a:gd name="T69" fmla="*/ 159 h 322"/>
                <a:gd name="T70" fmla="*/ 150 w 161"/>
                <a:gd name="T71" fmla="*/ 170 h 322"/>
                <a:gd name="T72" fmla="*/ 152 w 161"/>
                <a:gd name="T73" fmla="*/ 174 h 322"/>
                <a:gd name="T74" fmla="*/ 155 w 161"/>
                <a:gd name="T75" fmla="*/ 175 h 322"/>
                <a:gd name="T76" fmla="*/ 158 w 161"/>
                <a:gd name="T77" fmla="*/ 171 h 322"/>
                <a:gd name="T78" fmla="*/ 157 w 161"/>
                <a:gd name="T79" fmla="*/ 170 h 322"/>
                <a:gd name="T80" fmla="*/ 158 w 161"/>
                <a:gd name="T81" fmla="*/ 159 h 322"/>
                <a:gd name="T82" fmla="*/ 90 w 161"/>
                <a:gd name="T83" fmla="*/ 18 h 322"/>
                <a:gd name="T84" fmla="*/ 54 w 161"/>
                <a:gd name="T85" fmla="*/ 1 h 322"/>
                <a:gd name="T86" fmla="*/ 2 w 161"/>
                <a:gd name="T87" fmla="*/ 54 h 322"/>
                <a:gd name="T88" fmla="*/ 4 w 161"/>
                <a:gd name="T89" fmla="*/ 64 h 322"/>
                <a:gd name="T90" fmla="*/ 47 w 161"/>
                <a:gd name="T91" fmla="*/ 315 h 322"/>
                <a:gd name="T92" fmla="*/ 47 w 161"/>
                <a:gd name="T93" fmla="*/ 316 h 3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322">
                  <a:moveTo>
                    <a:pt x="50" y="322"/>
                  </a:moveTo>
                  <a:cubicBezTo>
                    <a:pt x="49" y="322"/>
                    <a:pt x="48" y="321"/>
                    <a:pt x="47" y="320"/>
                  </a:cubicBezTo>
                  <a:cubicBezTo>
                    <a:pt x="47" y="320"/>
                    <a:pt x="47" y="320"/>
                    <a:pt x="47" y="320"/>
                  </a:cubicBezTo>
                  <a:cubicBezTo>
                    <a:pt x="46" y="320"/>
                    <a:pt x="46" y="318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6" y="316"/>
                    <a:pt x="46" y="316"/>
                    <a:pt x="45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5" y="316"/>
                    <a:pt x="45" y="316"/>
                    <a:pt x="46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5"/>
                    <a:pt x="46" y="315"/>
                  </a:cubicBezTo>
                  <a:cubicBezTo>
                    <a:pt x="46" y="315"/>
                    <a:pt x="46" y="315"/>
                    <a:pt x="46" y="315"/>
                  </a:cubicBezTo>
                  <a:cubicBezTo>
                    <a:pt x="46" y="302"/>
                    <a:pt x="48" y="216"/>
                    <a:pt x="37" y="171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24" y="120"/>
                    <a:pt x="13" y="90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1"/>
                    <a:pt x="0" y="58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42"/>
                    <a:pt x="7" y="28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6" y="7"/>
                    <a:pt x="39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8" y="5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8" y="23"/>
                    <a:pt x="106" y="33"/>
                    <a:pt x="114" y="45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56" y="110"/>
                    <a:pt x="161" y="142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0" y="165"/>
                    <a:pt x="159" y="169"/>
                    <a:pt x="159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9" y="170"/>
                    <a:pt x="159" y="170"/>
                    <a:pt x="159" y="170"/>
                  </a:cubicBezTo>
                  <a:cubicBezTo>
                    <a:pt x="159" y="170"/>
                    <a:pt x="159" y="170"/>
                    <a:pt x="159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59" y="172"/>
                    <a:pt x="159" y="174"/>
                    <a:pt x="158" y="175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7" y="176"/>
                    <a:pt x="156" y="177"/>
                    <a:pt x="155" y="177"/>
                  </a:cubicBezTo>
                  <a:cubicBezTo>
                    <a:pt x="155" y="177"/>
                    <a:pt x="155" y="177"/>
                    <a:pt x="155" y="177"/>
                  </a:cubicBezTo>
                  <a:cubicBezTo>
                    <a:pt x="153" y="177"/>
                    <a:pt x="152" y="177"/>
                    <a:pt x="151" y="175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50" y="175"/>
                    <a:pt x="149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2"/>
                    <a:pt x="149" y="171"/>
                    <a:pt x="149" y="170"/>
                  </a:cubicBezTo>
                  <a:cubicBezTo>
                    <a:pt x="149" y="170"/>
                    <a:pt x="149" y="170"/>
                    <a:pt x="149" y="170"/>
                  </a:cubicBezTo>
                  <a:cubicBezTo>
                    <a:pt x="149" y="167"/>
                    <a:pt x="150" y="163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0" y="145"/>
                    <a:pt x="146" y="115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98" y="39"/>
                    <a:pt x="91" y="30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73" y="14"/>
                    <a:pt x="63" y="10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43" y="10"/>
                    <a:pt x="32" y="16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6" y="34"/>
                    <a:pt x="11" y="46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11" y="59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3" y="86"/>
                    <a:pt x="33" y="117"/>
                    <a:pt x="47" y="168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59" y="216"/>
                    <a:pt x="56" y="302"/>
                    <a:pt x="56" y="315"/>
                  </a:cubicBezTo>
                  <a:cubicBezTo>
                    <a:pt x="56" y="315"/>
                    <a:pt x="56" y="315"/>
                    <a:pt x="56" y="315"/>
                  </a:cubicBezTo>
                  <a:cubicBezTo>
                    <a:pt x="56" y="316"/>
                    <a:pt x="56" y="317"/>
                    <a:pt x="56" y="317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6" y="318"/>
                    <a:pt x="55" y="319"/>
                    <a:pt x="54" y="320"/>
                  </a:cubicBezTo>
                  <a:cubicBezTo>
                    <a:pt x="54" y="320"/>
                    <a:pt x="54" y="320"/>
                    <a:pt x="54" y="320"/>
                  </a:cubicBezTo>
                  <a:cubicBezTo>
                    <a:pt x="53" y="321"/>
                    <a:pt x="52" y="322"/>
                    <a:pt x="50" y="322"/>
                  </a:cubicBezTo>
                  <a:close/>
                  <a:moveTo>
                    <a:pt x="47" y="316"/>
                  </a:moveTo>
                  <a:cubicBezTo>
                    <a:pt x="47" y="317"/>
                    <a:pt x="47" y="317"/>
                    <a:pt x="47" y="317"/>
                  </a:cubicBezTo>
                  <a:cubicBezTo>
                    <a:pt x="47" y="318"/>
                    <a:pt x="48" y="319"/>
                    <a:pt x="48" y="319"/>
                  </a:cubicBezTo>
                  <a:cubicBezTo>
                    <a:pt x="48" y="319"/>
                    <a:pt x="48" y="319"/>
                    <a:pt x="48" y="319"/>
                  </a:cubicBezTo>
                  <a:cubicBezTo>
                    <a:pt x="49" y="320"/>
                    <a:pt x="50" y="320"/>
                    <a:pt x="51" y="320"/>
                  </a:cubicBezTo>
                  <a:cubicBezTo>
                    <a:pt x="51" y="320"/>
                    <a:pt x="51" y="320"/>
                    <a:pt x="51" y="320"/>
                  </a:cubicBezTo>
                  <a:cubicBezTo>
                    <a:pt x="52" y="320"/>
                    <a:pt x="53" y="320"/>
                    <a:pt x="53" y="319"/>
                  </a:cubicBezTo>
                  <a:cubicBezTo>
                    <a:pt x="53" y="319"/>
                    <a:pt x="53" y="319"/>
                    <a:pt x="53" y="319"/>
                  </a:cubicBezTo>
                  <a:cubicBezTo>
                    <a:pt x="54" y="318"/>
                    <a:pt x="54" y="318"/>
                    <a:pt x="54" y="317"/>
                  </a:cubicBezTo>
                  <a:cubicBezTo>
                    <a:pt x="54" y="317"/>
                    <a:pt x="54" y="317"/>
                    <a:pt x="54" y="317"/>
                  </a:cubicBezTo>
                  <a:cubicBezTo>
                    <a:pt x="54" y="317"/>
                    <a:pt x="54" y="316"/>
                    <a:pt x="54" y="315"/>
                  </a:cubicBezTo>
                  <a:cubicBezTo>
                    <a:pt x="54" y="315"/>
                    <a:pt x="54" y="315"/>
                    <a:pt x="54" y="315"/>
                  </a:cubicBezTo>
                  <a:cubicBezTo>
                    <a:pt x="55" y="302"/>
                    <a:pt x="57" y="216"/>
                    <a:pt x="45" y="169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32" y="118"/>
                    <a:pt x="21" y="87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0"/>
                    <a:pt x="9" y="57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46"/>
                    <a:pt x="14" y="3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4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1" y="14"/>
                    <a:pt x="42" y="8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63" y="9"/>
                    <a:pt x="74" y="13"/>
                    <a:pt x="85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92" y="29"/>
                    <a:pt x="99" y="38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48" y="114"/>
                    <a:pt x="152" y="144"/>
                    <a:pt x="151" y="159"/>
                  </a:cubicBezTo>
                  <a:cubicBezTo>
                    <a:pt x="151" y="159"/>
                    <a:pt x="151" y="159"/>
                    <a:pt x="151" y="159"/>
                  </a:cubicBezTo>
                  <a:cubicBezTo>
                    <a:pt x="151" y="164"/>
                    <a:pt x="151" y="167"/>
                    <a:pt x="150" y="170"/>
                  </a:cubicBezTo>
                  <a:cubicBezTo>
                    <a:pt x="150" y="170"/>
                    <a:pt x="150" y="170"/>
                    <a:pt x="150" y="170"/>
                  </a:cubicBezTo>
                  <a:cubicBezTo>
                    <a:pt x="150" y="171"/>
                    <a:pt x="150" y="171"/>
                    <a:pt x="151" y="172"/>
                  </a:cubicBezTo>
                  <a:cubicBezTo>
                    <a:pt x="151" y="172"/>
                    <a:pt x="151" y="172"/>
                    <a:pt x="151" y="172"/>
                  </a:cubicBezTo>
                  <a:cubicBezTo>
                    <a:pt x="151" y="173"/>
                    <a:pt x="151" y="174"/>
                    <a:pt x="152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3" y="175"/>
                    <a:pt x="154" y="175"/>
                    <a:pt x="155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6" y="175"/>
                    <a:pt x="156" y="175"/>
                    <a:pt x="157" y="174"/>
                  </a:cubicBezTo>
                  <a:cubicBezTo>
                    <a:pt x="157" y="174"/>
                    <a:pt x="157" y="174"/>
                    <a:pt x="157" y="174"/>
                  </a:cubicBezTo>
                  <a:cubicBezTo>
                    <a:pt x="157" y="173"/>
                    <a:pt x="158" y="172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7" y="171"/>
                    <a:pt x="157" y="171"/>
                    <a:pt x="157" y="170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7" y="170"/>
                    <a:pt x="157" y="170"/>
                    <a:pt x="157" y="170"/>
                  </a:cubicBezTo>
                  <a:cubicBezTo>
                    <a:pt x="158" y="168"/>
                    <a:pt x="158" y="164"/>
                    <a:pt x="158" y="159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9" y="143"/>
                    <a:pt x="154" y="111"/>
                    <a:pt x="11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05" y="34"/>
                    <a:pt x="97" y="24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77" y="7"/>
                    <a:pt x="66" y="2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9" y="1"/>
                    <a:pt x="27" y="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8" y="29"/>
                    <a:pt x="3" y="43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8"/>
                    <a:pt x="2" y="61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4" y="89"/>
                    <a:pt x="25" y="120"/>
                    <a:pt x="38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50" y="216"/>
                    <a:pt x="48" y="302"/>
                    <a:pt x="47" y="315"/>
                  </a:cubicBezTo>
                  <a:cubicBezTo>
                    <a:pt x="47" y="315"/>
                    <a:pt x="47" y="315"/>
                    <a:pt x="47" y="315"/>
                  </a:cubicBezTo>
                  <a:cubicBezTo>
                    <a:pt x="47" y="315"/>
                    <a:pt x="47" y="316"/>
                    <a:pt x="47" y="316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47" y="316"/>
                    <a:pt x="47" y="316"/>
                    <a:pt x="47" y="3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5576" y="1386"/>
              <a:ext cx="110" cy="187"/>
            </a:xfrm>
            <a:custGeom>
              <a:gdLst>
                <a:gd name="T0" fmla="*/ 89 w 94"/>
                <a:gd name="T1" fmla="*/ 140 h 159"/>
                <a:gd name="T2" fmla="*/ 62 w 94"/>
                <a:gd name="T3" fmla="*/ 158 h 159"/>
                <a:gd name="T4" fmla="*/ 62 w 94"/>
                <a:gd name="T5" fmla="*/ 158 h 159"/>
                <a:gd name="T6" fmla="*/ 60 w 94"/>
                <a:gd name="T7" fmla="*/ 158 h 159"/>
                <a:gd name="T8" fmla="*/ 60 w 94"/>
                <a:gd name="T9" fmla="*/ 158 h 159"/>
                <a:gd name="T10" fmla="*/ 16 w 94"/>
                <a:gd name="T11" fmla="*/ 131 h 159"/>
                <a:gd name="T12" fmla="*/ 16 w 94"/>
                <a:gd name="T13" fmla="*/ 131 h 159"/>
                <a:gd name="T14" fmla="*/ 15 w 94"/>
                <a:gd name="T15" fmla="*/ 130 h 159"/>
                <a:gd name="T16" fmla="*/ 15 w 94"/>
                <a:gd name="T17" fmla="*/ 129 h 159"/>
                <a:gd name="T18" fmla="*/ 1 w 94"/>
                <a:gd name="T19" fmla="*/ 32 h 159"/>
                <a:gd name="T20" fmla="*/ 1 w 94"/>
                <a:gd name="T21" fmla="*/ 32 h 159"/>
                <a:gd name="T22" fmla="*/ 5 w 94"/>
                <a:gd name="T23" fmla="*/ 18 h 159"/>
                <a:gd name="T24" fmla="*/ 5 w 94"/>
                <a:gd name="T25" fmla="*/ 18 h 159"/>
                <a:gd name="T26" fmla="*/ 45 w 94"/>
                <a:gd name="T27" fmla="*/ 0 h 159"/>
                <a:gd name="T28" fmla="*/ 45 w 94"/>
                <a:gd name="T29" fmla="*/ 0 h 159"/>
                <a:gd name="T30" fmla="*/ 49 w 94"/>
                <a:gd name="T31" fmla="*/ 1 h 159"/>
                <a:gd name="T32" fmla="*/ 49 w 94"/>
                <a:gd name="T33" fmla="*/ 1 h 159"/>
                <a:gd name="T34" fmla="*/ 83 w 94"/>
                <a:gd name="T35" fmla="*/ 26 h 159"/>
                <a:gd name="T36" fmla="*/ 83 w 94"/>
                <a:gd name="T37" fmla="*/ 26 h 159"/>
                <a:gd name="T38" fmla="*/ 92 w 94"/>
                <a:gd name="T39" fmla="*/ 90 h 159"/>
                <a:gd name="T40" fmla="*/ 92 w 94"/>
                <a:gd name="T41" fmla="*/ 90 h 159"/>
                <a:gd name="T42" fmla="*/ 94 w 94"/>
                <a:gd name="T43" fmla="*/ 126 h 159"/>
                <a:gd name="T44" fmla="*/ 94 w 94"/>
                <a:gd name="T45" fmla="*/ 126 h 159"/>
                <a:gd name="T46" fmla="*/ 94 w 94"/>
                <a:gd name="T47" fmla="*/ 126 h 159"/>
                <a:gd name="T48" fmla="*/ 94 w 94"/>
                <a:gd name="T49" fmla="*/ 126 h 159"/>
                <a:gd name="T50" fmla="*/ 89 w 94"/>
                <a:gd name="T51" fmla="*/ 140 h 159"/>
                <a:gd name="T52" fmla="*/ 36 w 94"/>
                <a:gd name="T53" fmla="*/ 137 h 159"/>
                <a:gd name="T54" fmla="*/ 60 w 94"/>
                <a:gd name="T55" fmla="*/ 150 h 159"/>
                <a:gd name="T56" fmla="*/ 60 w 94"/>
                <a:gd name="T57" fmla="*/ 150 h 159"/>
                <a:gd name="T58" fmla="*/ 62 w 94"/>
                <a:gd name="T59" fmla="*/ 150 h 159"/>
                <a:gd name="T60" fmla="*/ 62 w 94"/>
                <a:gd name="T61" fmla="*/ 150 h 159"/>
                <a:gd name="T62" fmla="*/ 82 w 94"/>
                <a:gd name="T63" fmla="*/ 134 h 159"/>
                <a:gd name="T64" fmla="*/ 82 w 94"/>
                <a:gd name="T65" fmla="*/ 134 h 159"/>
                <a:gd name="T66" fmla="*/ 85 w 94"/>
                <a:gd name="T67" fmla="*/ 126 h 159"/>
                <a:gd name="T68" fmla="*/ 85 w 94"/>
                <a:gd name="T69" fmla="*/ 126 h 159"/>
                <a:gd name="T70" fmla="*/ 83 w 94"/>
                <a:gd name="T71" fmla="*/ 90 h 159"/>
                <a:gd name="T72" fmla="*/ 83 w 94"/>
                <a:gd name="T73" fmla="*/ 90 h 159"/>
                <a:gd name="T74" fmla="*/ 75 w 94"/>
                <a:gd name="T75" fmla="*/ 29 h 159"/>
                <a:gd name="T76" fmla="*/ 75 w 94"/>
                <a:gd name="T77" fmla="*/ 29 h 159"/>
                <a:gd name="T78" fmla="*/ 48 w 94"/>
                <a:gd name="T79" fmla="*/ 9 h 159"/>
                <a:gd name="T80" fmla="*/ 48 w 94"/>
                <a:gd name="T81" fmla="*/ 9 h 159"/>
                <a:gd name="T82" fmla="*/ 44 w 94"/>
                <a:gd name="T83" fmla="*/ 9 h 159"/>
                <a:gd name="T84" fmla="*/ 44 w 94"/>
                <a:gd name="T85" fmla="*/ 9 h 159"/>
                <a:gd name="T86" fmla="*/ 11 w 94"/>
                <a:gd name="T87" fmla="*/ 23 h 159"/>
                <a:gd name="T88" fmla="*/ 11 w 94"/>
                <a:gd name="T89" fmla="*/ 23 h 159"/>
                <a:gd name="T90" fmla="*/ 10 w 94"/>
                <a:gd name="T91" fmla="*/ 32 h 159"/>
                <a:gd name="T92" fmla="*/ 10 w 94"/>
                <a:gd name="T93" fmla="*/ 32 h 159"/>
                <a:gd name="T94" fmla="*/ 23 w 94"/>
                <a:gd name="T95" fmla="*/ 126 h 159"/>
                <a:gd name="T96" fmla="*/ 23 w 94"/>
                <a:gd name="T97" fmla="*/ 126 h 159"/>
                <a:gd name="T98" fmla="*/ 36 w 94"/>
                <a:gd name="T99" fmla="*/ 137 h 1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" h="159">
                  <a:moveTo>
                    <a:pt x="89" y="140"/>
                  </a:moveTo>
                  <a:cubicBezTo>
                    <a:pt x="84" y="146"/>
                    <a:pt x="79" y="159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1" y="158"/>
                    <a:pt x="60" y="158"/>
                    <a:pt x="60" y="158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40" y="156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9"/>
                    <a:pt x="0" y="6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26"/>
                    <a:pt x="2" y="21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5" y="6"/>
                    <a:pt x="32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8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60" y="2"/>
                    <a:pt x="75" y="4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91" y="47"/>
                    <a:pt x="91" y="62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108"/>
                    <a:pt x="94" y="118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31"/>
                    <a:pt x="92" y="136"/>
                    <a:pt x="89" y="140"/>
                  </a:cubicBezTo>
                  <a:close/>
                  <a:moveTo>
                    <a:pt x="36" y="137"/>
                  </a:moveTo>
                  <a:cubicBezTo>
                    <a:pt x="44" y="143"/>
                    <a:pt x="54" y="149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74" y="150"/>
                    <a:pt x="75" y="144"/>
                    <a:pt x="82" y="134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4" y="132"/>
                    <a:pt x="85" y="130"/>
                    <a:pt x="85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119"/>
                    <a:pt x="83" y="108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2" y="61"/>
                    <a:pt x="83" y="4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68" y="11"/>
                    <a:pt x="60" y="12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5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9"/>
                    <a:pt x="19" y="14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7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58"/>
                    <a:pt x="21" y="116"/>
                    <a:pt x="23" y="126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5" y="128"/>
                    <a:pt x="30" y="132"/>
                    <a:pt x="36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5576" y="1385"/>
              <a:ext cx="111" cy="189"/>
            </a:xfrm>
            <a:custGeom>
              <a:gdLst>
                <a:gd name="T0" fmla="*/ 59 w 95"/>
                <a:gd name="T1" fmla="*/ 160 h 161"/>
                <a:gd name="T2" fmla="*/ 16 w 95"/>
                <a:gd name="T3" fmla="*/ 133 h 161"/>
                <a:gd name="T4" fmla="*/ 15 w 95"/>
                <a:gd name="T5" fmla="*/ 133 h 161"/>
                <a:gd name="T6" fmla="*/ 14 w 95"/>
                <a:gd name="T7" fmla="*/ 132 h 161"/>
                <a:gd name="T8" fmla="*/ 14 w 95"/>
                <a:gd name="T9" fmla="*/ 130 h 161"/>
                <a:gd name="T10" fmla="*/ 14 w 95"/>
                <a:gd name="T11" fmla="*/ 130 h 161"/>
                <a:gd name="T12" fmla="*/ 14 w 95"/>
                <a:gd name="T13" fmla="*/ 130 h 161"/>
                <a:gd name="T14" fmla="*/ 13 w 95"/>
                <a:gd name="T15" fmla="*/ 127 h 161"/>
                <a:gd name="T16" fmla="*/ 12 w 95"/>
                <a:gd name="T17" fmla="*/ 119 h 161"/>
                <a:gd name="T18" fmla="*/ 0 w 95"/>
                <a:gd name="T19" fmla="*/ 33 h 161"/>
                <a:gd name="T20" fmla="*/ 4 w 95"/>
                <a:gd name="T21" fmla="*/ 18 h 161"/>
                <a:gd name="T22" fmla="*/ 45 w 95"/>
                <a:gd name="T23" fmla="*/ 1 h 161"/>
                <a:gd name="T24" fmla="*/ 49 w 95"/>
                <a:gd name="T25" fmla="*/ 1 h 161"/>
                <a:gd name="T26" fmla="*/ 84 w 95"/>
                <a:gd name="T27" fmla="*/ 27 h 161"/>
                <a:gd name="T28" fmla="*/ 92 w 95"/>
                <a:gd name="T29" fmla="*/ 91 h 161"/>
                <a:gd name="T30" fmla="*/ 95 w 95"/>
                <a:gd name="T31" fmla="*/ 127 h 161"/>
                <a:gd name="T32" fmla="*/ 90 w 95"/>
                <a:gd name="T33" fmla="*/ 141 h 161"/>
                <a:gd name="T34" fmla="*/ 81 w 95"/>
                <a:gd name="T35" fmla="*/ 152 h 161"/>
                <a:gd name="T36" fmla="*/ 81 w 95"/>
                <a:gd name="T37" fmla="*/ 152 h 161"/>
                <a:gd name="T38" fmla="*/ 22 w 95"/>
                <a:gd name="T39" fmla="*/ 137 h 161"/>
                <a:gd name="T40" fmla="*/ 60 w 95"/>
                <a:gd name="T41" fmla="*/ 158 h 161"/>
                <a:gd name="T42" fmla="*/ 80 w 95"/>
                <a:gd name="T43" fmla="*/ 151 h 161"/>
                <a:gd name="T44" fmla="*/ 88 w 95"/>
                <a:gd name="T45" fmla="*/ 140 h 161"/>
                <a:gd name="T46" fmla="*/ 93 w 95"/>
                <a:gd name="T47" fmla="*/ 127 h 161"/>
                <a:gd name="T48" fmla="*/ 91 w 95"/>
                <a:gd name="T49" fmla="*/ 91 h 161"/>
                <a:gd name="T50" fmla="*/ 83 w 95"/>
                <a:gd name="T51" fmla="*/ 28 h 161"/>
                <a:gd name="T52" fmla="*/ 49 w 95"/>
                <a:gd name="T53" fmla="*/ 3 h 161"/>
                <a:gd name="T54" fmla="*/ 45 w 95"/>
                <a:gd name="T55" fmla="*/ 2 h 161"/>
                <a:gd name="T56" fmla="*/ 5 w 95"/>
                <a:gd name="T57" fmla="*/ 19 h 161"/>
                <a:gd name="T58" fmla="*/ 2 w 95"/>
                <a:gd name="T59" fmla="*/ 33 h 161"/>
                <a:gd name="T60" fmla="*/ 16 w 95"/>
                <a:gd name="T61" fmla="*/ 131 h 161"/>
                <a:gd name="T62" fmla="*/ 62 w 95"/>
                <a:gd name="T63" fmla="*/ 152 h 161"/>
                <a:gd name="T64" fmla="*/ 35 w 95"/>
                <a:gd name="T65" fmla="*/ 139 h 161"/>
                <a:gd name="T66" fmla="*/ 26 w 95"/>
                <a:gd name="T67" fmla="*/ 131 h 161"/>
                <a:gd name="T68" fmla="*/ 22 w 95"/>
                <a:gd name="T69" fmla="*/ 127 h 161"/>
                <a:gd name="T70" fmla="*/ 9 w 95"/>
                <a:gd name="T71" fmla="*/ 33 h 161"/>
                <a:gd name="T72" fmla="*/ 11 w 95"/>
                <a:gd name="T73" fmla="*/ 24 h 161"/>
                <a:gd name="T74" fmla="*/ 11 w 95"/>
                <a:gd name="T75" fmla="*/ 23 h 161"/>
                <a:gd name="T76" fmla="*/ 44 w 95"/>
                <a:gd name="T77" fmla="*/ 9 h 161"/>
                <a:gd name="T78" fmla="*/ 67 w 95"/>
                <a:gd name="T79" fmla="*/ 16 h 161"/>
                <a:gd name="T80" fmla="*/ 76 w 95"/>
                <a:gd name="T81" fmla="*/ 30 h 161"/>
                <a:gd name="T82" fmla="*/ 86 w 95"/>
                <a:gd name="T83" fmla="*/ 127 h 161"/>
                <a:gd name="T84" fmla="*/ 83 w 95"/>
                <a:gd name="T85" fmla="*/ 136 h 161"/>
                <a:gd name="T86" fmla="*/ 74 w 95"/>
                <a:gd name="T87" fmla="*/ 147 h 161"/>
                <a:gd name="T88" fmla="*/ 60 w 95"/>
                <a:gd name="T89" fmla="*/ 150 h 161"/>
                <a:gd name="T90" fmla="*/ 73 w 95"/>
                <a:gd name="T91" fmla="*/ 146 h 161"/>
                <a:gd name="T92" fmla="*/ 82 w 95"/>
                <a:gd name="T93" fmla="*/ 135 h 161"/>
                <a:gd name="T94" fmla="*/ 82 w 95"/>
                <a:gd name="T95" fmla="*/ 91 h 161"/>
                <a:gd name="T96" fmla="*/ 75 w 95"/>
                <a:gd name="T97" fmla="*/ 31 h 161"/>
                <a:gd name="T98" fmla="*/ 47 w 95"/>
                <a:gd name="T99" fmla="*/ 11 h 161"/>
                <a:gd name="T100" fmla="*/ 44 w 95"/>
                <a:gd name="T101" fmla="*/ 11 h 161"/>
                <a:gd name="T102" fmla="*/ 12 w 95"/>
                <a:gd name="T103" fmla="*/ 25 h 161"/>
                <a:gd name="T104" fmla="*/ 12 w 95"/>
                <a:gd name="T105" fmla="*/ 25 h 161"/>
                <a:gd name="T106" fmla="*/ 11 w 95"/>
                <a:gd name="T107" fmla="*/ 27 h 161"/>
                <a:gd name="T108" fmla="*/ 24 w 95"/>
                <a:gd name="T109" fmla="*/ 126 h 161"/>
                <a:gd name="T110" fmla="*/ 27 w 95"/>
                <a:gd name="T111" fmla="*/ 129 h 161"/>
                <a:gd name="T112" fmla="*/ 36 w 95"/>
                <a:gd name="T113" fmla="*/ 138 h 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" h="161">
                  <a:moveTo>
                    <a:pt x="62" y="160"/>
                  </a:moveTo>
                  <a:cubicBezTo>
                    <a:pt x="61" y="160"/>
                    <a:pt x="60" y="160"/>
                    <a:pt x="59" y="160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45" y="158"/>
                    <a:pt x="29" y="145"/>
                    <a:pt x="21" y="138"/>
                  </a:cubicBezTo>
                  <a:cubicBezTo>
                    <a:pt x="21" y="138"/>
                    <a:pt x="21" y="138"/>
                    <a:pt x="21" y="138"/>
                  </a:cubicBezTo>
                  <a:cubicBezTo>
                    <a:pt x="18" y="135"/>
                    <a:pt x="16" y="134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5" y="133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1"/>
                    <a:pt x="14" y="131"/>
                    <a:pt x="14" y="131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3" y="128"/>
                    <a:pt x="13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3" y="125"/>
                    <a:pt x="12" y="123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0" y="112"/>
                    <a:pt x="8" y="103"/>
                    <a:pt x="7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3" y="72"/>
                    <a:pt x="0" y="48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27"/>
                    <a:pt x="1" y="2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5" y="6"/>
                    <a:pt x="31" y="0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1"/>
                    <a:pt x="48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6" y="2"/>
                    <a:pt x="66" y="3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8" y="14"/>
                    <a:pt x="81" y="19"/>
                    <a:pt x="84" y="27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92" y="48"/>
                    <a:pt x="92" y="63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3" y="109"/>
                    <a:pt x="95" y="119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4" y="133"/>
                    <a:pt x="93" y="137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7" y="144"/>
                    <a:pt x="85" y="149"/>
                    <a:pt x="81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77" y="157"/>
                    <a:pt x="71" y="161"/>
                    <a:pt x="62" y="160"/>
                  </a:cubicBezTo>
                  <a:close/>
                  <a:moveTo>
                    <a:pt x="17" y="132"/>
                  </a:moveTo>
                  <a:cubicBezTo>
                    <a:pt x="17" y="132"/>
                    <a:pt x="19" y="134"/>
                    <a:pt x="22" y="137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30" y="144"/>
                    <a:pt x="46" y="157"/>
                    <a:pt x="60" y="158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60" y="159"/>
                    <a:pt x="61" y="159"/>
                    <a:pt x="62" y="159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71" y="159"/>
                    <a:pt x="76" y="156"/>
                    <a:pt x="80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3" y="148"/>
                    <a:pt x="86" y="143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92" y="137"/>
                    <a:pt x="93" y="132"/>
                    <a:pt x="93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9"/>
                    <a:pt x="91" y="109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0" y="63"/>
                    <a:pt x="91" y="49"/>
                    <a:pt x="83" y="28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0" y="20"/>
                    <a:pt x="76" y="15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65" y="5"/>
                    <a:pt x="56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7" y="2"/>
                    <a:pt x="46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32" y="2"/>
                    <a:pt x="15" y="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23"/>
                    <a:pt x="2" y="27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63"/>
                    <a:pt x="15" y="129"/>
                    <a:pt x="15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7" y="132"/>
                    <a:pt x="16" y="132"/>
                    <a:pt x="17" y="132"/>
                  </a:cubicBezTo>
                  <a:close/>
                  <a:moveTo>
                    <a:pt x="62" y="152"/>
                  </a:moveTo>
                  <a:cubicBezTo>
                    <a:pt x="62" y="152"/>
                    <a:pt x="61" y="152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53" y="151"/>
                    <a:pt x="43" y="145"/>
                    <a:pt x="35" y="139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32" y="136"/>
                    <a:pt x="28" y="133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4" y="129"/>
                    <a:pt x="23" y="128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0" y="118"/>
                    <a:pt x="8" y="59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8"/>
                    <a:pt x="10" y="25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9" y="14"/>
                    <a:pt x="3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9"/>
                    <a:pt x="47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5" y="11"/>
                    <a:pt x="62" y="11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70" y="19"/>
                    <a:pt x="73" y="23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83" y="50"/>
                    <a:pt x="83" y="63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109"/>
                    <a:pt x="86" y="120"/>
                    <a:pt x="86" y="127"/>
                  </a:cubicBezTo>
                  <a:cubicBezTo>
                    <a:pt x="86" y="127"/>
                    <a:pt x="86" y="127"/>
                    <a:pt x="86" y="127"/>
                  </a:cubicBezTo>
                  <a:cubicBezTo>
                    <a:pt x="86" y="131"/>
                    <a:pt x="85" y="133"/>
                    <a:pt x="83" y="136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79" y="140"/>
                    <a:pt x="77" y="144"/>
                    <a:pt x="75" y="147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5" y="147"/>
                    <a:pt x="75" y="147"/>
                    <a:pt x="74" y="147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2" y="150"/>
                    <a:pt x="68" y="152"/>
                    <a:pt x="62" y="152"/>
                  </a:cubicBezTo>
                  <a:close/>
                  <a:moveTo>
                    <a:pt x="60" y="150"/>
                  </a:moveTo>
                  <a:cubicBezTo>
                    <a:pt x="61" y="150"/>
                    <a:pt x="62" y="150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8" y="150"/>
                    <a:pt x="71" y="149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6" y="143"/>
                    <a:pt x="78" y="139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4" y="133"/>
                    <a:pt x="84" y="131"/>
                    <a:pt x="84" y="127"/>
                  </a:cubicBezTo>
                  <a:cubicBezTo>
                    <a:pt x="84" y="127"/>
                    <a:pt x="84" y="127"/>
                    <a:pt x="84" y="127"/>
                  </a:cubicBezTo>
                  <a:cubicBezTo>
                    <a:pt x="85" y="120"/>
                    <a:pt x="83" y="109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1" y="62"/>
                    <a:pt x="82" y="50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2" y="24"/>
                    <a:pt x="69" y="20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1" y="13"/>
                    <a:pt x="55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11"/>
                    <a:pt x="45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5" y="10"/>
                    <a:pt x="20" y="16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0" y="31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58"/>
                    <a:pt x="21" y="116"/>
                    <a:pt x="24" y="12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4" y="127"/>
                    <a:pt x="25" y="128"/>
                    <a:pt x="27" y="129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9" y="132"/>
                    <a:pt x="33" y="134"/>
                    <a:pt x="36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44" y="143"/>
                    <a:pt x="54" y="149"/>
                    <a:pt x="6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5674" y="1419"/>
              <a:ext cx="107" cy="170"/>
            </a:xfrm>
            <a:custGeom>
              <a:gdLst>
                <a:gd name="T0" fmla="*/ 88 w 91"/>
                <a:gd name="T1" fmla="*/ 110 h 145"/>
                <a:gd name="T2" fmla="*/ 67 w 91"/>
                <a:gd name="T3" fmla="*/ 133 h 145"/>
                <a:gd name="T4" fmla="*/ 67 w 91"/>
                <a:gd name="T5" fmla="*/ 133 h 145"/>
                <a:gd name="T6" fmla="*/ 58 w 91"/>
                <a:gd name="T7" fmla="*/ 140 h 145"/>
                <a:gd name="T8" fmla="*/ 58 w 91"/>
                <a:gd name="T9" fmla="*/ 140 h 145"/>
                <a:gd name="T10" fmla="*/ 47 w 91"/>
                <a:gd name="T11" fmla="*/ 144 h 145"/>
                <a:gd name="T12" fmla="*/ 47 w 91"/>
                <a:gd name="T13" fmla="*/ 144 h 145"/>
                <a:gd name="T14" fmla="*/ 37 w 91"/>
                <a:gd name="T15" fmla="*/ 143 h 145"/>
                <a:gd name="T16" fmla="*/ 37 w 91"/>
                <a:gd name="T17" fmla="*/ 143 h 145"/>
                <a:gd name="T18" fmla="*/ 2 w 91"/>
                <a:gd name="T19" fmla="*/ 115 h 145"/>
                <a:gd name="T20" fmla="*/ 2 w 91"/>
                <a:gd name="T21" fmla="*/ 115 h 145"/>
                <a:gd name="T22" fmla="*/ 2 w 91"/>
                <a:gd name="T23" fmla="*/ 109 h 145"/>
                <a:gd name="T24" fmla="*/ 2 w 91"/>
                <a:gd name="T25" fmla="*/ 109 h 145"/>
                <a:gd name="T26" fmla="*/ 8 w 91"/>
                <a:gd name="T27" fmla="*/ 110 h 145"/>
                <a:gd name="T28" fmla="*/ 8 w 91"/>
                <a:gd name="T29" fmla="*/ 110 h 145"/>
                <a:gd name="T30" fmla="*/ 38 w 91"/>
                <a:gd name="T31" fmla="*/ 134 h 145"/>
                <a:gd name="T32" fmla="*/ 38 w 91"/>
                <a:gd name="T33" fmla="*/ 134 h 145"/>
                <a:gd name="T34" fmla="*/ 48 w 91"/>
                <a:gd name="T35" fmla="*/ 136 h 145"/>
                <a:gd name="T36" fmla="*/ 48 w 91"/>
                <a:gd name="T37" fmla="*/ 136 h 145"/>
                <a:gd name="T38" fmla="*/ 51 w 91"/>
                <a:gd name="T39" fmla="*/ 134 h 145"/>
                <a:gd name="T40" fmla="*/ 51 w 91"/>
                <a:gd name="T41" fmla="*/ 134 h 145"/>
                <a:gd name="T42" fmla="*/ 63 w 91"/>
                <a:gd name="T43" fmla="*/ 125 h 145"/>
                <a:gd name="T44" fmla="*/ 63 w 91"/>
                <a:gd name="T45" fmla="*/ 125 h 145"/>
                <a:gd name="T46" fmla="*/ 80 w 91"/>
                <a:gd name="T47" fmla="*/ 107 h 145"/>
                <a:gd name="T48" fmla="*/ 80 w 91"/>
                <a:gd name="T49" fmla="*/ 107 h 145"/>
                <a:gd name="T50" fmla="*/ 82 w 91"/>
                <a:gd name="T51" fmla="*/ 90 h 145"/>
                <a:gd name="T52" fmla="*/ 82 w 91"/>
                <a:gd name="T53" fmla="*/ 90 h 145"/>
                <a:gd name="T54" fmla="*/ 82 w 91"/>
                <a:gd name="T55" fmla="*/ 41 h 145"/>
                <a:gd name="T56" fmla="*/ 82 w 91"/>
                <a:gd name="T57" fmla="*/ 41 h 145"/>
                <a:gd name="T58" fmla="*/ 42 w 91"/>
                <a:gd name="T59" fmla="*/ 11 h 145"/>
                <a:gd name="T60" fmla="*/ 42 w 91"/>
                <a:gd name="T61" fmla="*/ 11 h 145"/>
                <a:gd name="T62" fmla="*/ 21 w 91"/>
                <a:gd name="T63" fmla="*/ 9 h 145"/>
                <a:gd name="T64" fmla="*/ 21 w 91"/>
                <a:gd name="T65" fmla="*/ 9 h 145"/>
                <a:gd name="T66" fmla="*/ 10 w 91"/>
                <a:gd name="T67" fmla="*/ 10 h 145"/>
                <a:gd name="T68" fmla="*/ 10 w 91"/>
                <a:gd name="T69" fmla="*/ 10 h 145"/>
                <a:gd name="T70" fmla="*/ 10 w 91"/>
                <a:gd name="T71" fmla="*/ 10 h 145"/>
                <a:gd name="T72" fmla="*/ 4 w 91"/>
                <a:gd name="T73" fmla="*/ 7 h 145"/>
                <a:gd name="T74" fmla="*/ 4 w 91"/>
                <a:gd name="T75" fmla="*/ 7 h 145"/>
                <a:gd name="T76" fmla="*/ 7 w 91"/>
                <a:gd name="T77" fmla="*/ 1 h 145"/>
                <a:gd name="T78" fmla="*/ 7 w 91"/>
                <a:gd name="T79" fmla="*/ 1 h 145"/>
                <a:gd name="T80" fmla="*/ 21 w 91"/>
                <a:gd name="T81" fmla="*/ 1 h 145"/>
                <a:gd name="T82" fmla="*/ 21 w 91"/>
                <a:gd name="T83" fmla="*/ 1 h 145"/>
                <a:gd name="T84" fmla="*/ 42 w 91"/>
                <a:gd name="T85" fmla="*/ 2 h 145"/>
                <a:gd name="T86" fmla="*/ 42 w 91"/>
                <a:gd name="T87" fmla="*/ 2 h 145"/>
                <a:gd name="T88" fmla="*/ 90 w 91"/>
                <a:gd name="T89" fmla="*/ 42 h 145"/>
                <a:gd name="T90" fmla="*/ 90 w 91"/>
                <a:gd name="T91" fmla="*/ 42 h 145"/>
                <a:gd name="T92" fmla="*/ 90 w 91"/>
                <a:gd name="T93" fmla="*/ 91 h 145"/>
                <a:gd name="T94" fmla="*/ 90 w 91"/>
                <a:gd name="T95" fmla="*/ 91 h 145"/>
                <a:gd name="T96" fmla="*/ 88 w 91"/>
                <a:gd name="T97" fmla="*/ 110 h 145"/>
                <a:gd name="T98" fmla="*/ 10 w 91"/>
                <a:gd name="T99" fmla="*/ 9 h 145"/>
                <a:gd name="T100" fmla="*/ 10 w 91"/>
                <a:gd name="T101" fmla="*/ 9 h 145"/>
                <a:gd name="T102" fmla="*/ 10 w 91"/>
                <a:gd name="T103" fmla="*/ 9 h 145"/>
                <a:gd name="T104" fmla="*/ 10 w 91"/>
                <a:gd name="T105" fmla="*/ 10 h 145"/>
                <a:gd name="T106" fmla="*/ 10 w 91"/>
                <a:gd name="T107" fmla="*/ 9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" h="145">
                  <a:moveTo>
                    <a:pt x="88" y="110"/>
                  </a:moveTo>
                  <a:cubicBezTo>
                    <a:pt x="85" y="118"/>
                    <a:pt x="83" y="125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1" y="136"/>
                    <a:pt x="60" y="138"/>
                    <a:pt x="58" y="140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7" y="142"/>
                    <a:pt x="52" y="145"/>
                    <a:pt x="47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5" y="144"/>
                    <a:pt x="41" y="144"/>
                    <a:pt x="37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13" y="139"/>
                    <a:pt x="4" y="117"/>
                    <a:pt x="2" y="115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0" y="114"/>
                    <a:pt x="0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8"/>
                    <a:pt x="6" y="108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13" y="115"/>
                    <a:pt x="19" y="131"/>
                    <a:pt x="38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35"/>
                    <a:pt x="46" y="136"/>
                    <a:pt x="48" y="13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1" y="136"/>
                    <a:pt x="50" y="136"/>
                    <a:pt x="51" y="134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53" y="132"/>
                    <a:pt x="56" y="129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8" y="117"/>
                    <a:pt x="76" y="116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6"/>
                    <a:pt x="81" y="98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74"/>
                    <a:pt x="81" y="5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1"/>
                    <a:pt x="68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0"/>
                    <a:pt x="25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3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7" y="10"/>
                    <a:pt x="5" y="9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11" y="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6" y="1"/>
                    <a:pt x="33" y="1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73" y="5"/>
                    <a:pt x="91" y="25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50"/>
                    <a:pt x="91" y="74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9"/>
                    <a:pt x="89" y="106"/>
                    <a:pt x="88" y="110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5673" y="1419"/>
              <a:ext cx="109" cy="171"/>
            </a:xfrm>
            <a:custGeom>
              <a:gdLst>
                <a:gd name="T0" fmla="*/ 61 w 93"/>
                <a:gd name="T1" fmla="*/ 139 h 146"/>
                <a:gd name="T2" fmla="*/ 59 w 93"/>
                <a:gd name="T3" fmla="*/ 141 h 146"/>
                <a:gd name="T4" fmla="*/ 48 w 93"/>
                <a:gd name="T5" fmla="*/ 145 h 146"/>
                <a:gd name="T6" fmla="*/ 15 w 93"/>
                <a:gd name="T7" fmla="*/ 133 h 146"/>
                <a:gd name="T8" fmla="*/ 2 w 93"/>
                <a:gd name="T9" fmla="*/ 116 h 146"/>
                <a:gd name="T10" fmla="*/ 2 w 93"/>
                <a:gd name="T11" fmla="*/ 116 h 146"/>
                <a:gd name="T12" fmla="*/ 2 w 93"/>
                <a:gd name="T13" fmla="*/ 109 h 146"/>
                <a:gd name="T14" fmla="*/ 9 w 93"/>
                <a:gd name="T15" fmla="*/ 109 h 146"/>
                <a:gd name="T16" fmla="*/ 22 w 93"/>
                <a:gd name="T17" fmla="*/ 125 h 146"/>
                <a:gd name="T18" fmla="*/ 39 w 93"/>
                <a:gd name="T19" fmla="*/ 134 h 146"/>
                <a:gd name="T20" fmla="*/ 51 w 93"/>
                <a:gd name="T21" fmla="*/ 135 h 146"/>
                <a:gd name="T22" fmla="*/ 51 w 93"/>
                <a:gd name="T23" fmla="*/ 134 h 146"/>
                <a:gd name="T24" fmla="*/ 53 w 93"/>
                <a:gd name="T25" fmla="*/ 132 h 146"/>
                <a:gd name="T26" fmla="*/ 63 w 93"/>
                <a:gd name="T27" fmla="*/ 125 h 146"/>
                <a:gd name="T28" fmla="*/ 80 w 93"/>
                <a:gd name="T29" fmla="*/ 106 h 146"/>
                <a:gd name="T30" fmla="*/ 82 w 93"/>
                <a:gd name="T31" fmla="*/ 90 h 146"/>
                <a:gd name="T32" fmla="*/ 72 w 93"/>
                <a:gd name="T33" fmla="*/ 24 h 146"/>
                <a:gd name="T34" fmla="*/ 43 w 93"/>
                <a:gd name="T35" fmla="*/ 12 h 146"/>
                <a:gd name="T36" fmla="*/ 11 w 93"/>
                <a:gd name="T37" fmla="*/ 10 h 146"/>
                <a:gd name="T38" fmla="*/ 10 w 93"/>
                <a:gd name="T39" fmla="*/ 10 h 146"/>
                <a:gd name="T40" fmla="*/ 5 w 93"/>
                <a:gd name="T41" fmla="*/ 7 h 146"/>
                <a:gd name="T42" fmla="*/ 6 w 93"/>
                <a:gd name="T43" fmla="*/ 2 h 146"/>
                <a:gd name="T44" fmla="*/ 22 w 93"/>
                <a:gd name="T45" fmla="*/ 0 h 146"/>
                <a:gd name="T46" fmla="*/ 44 w 93"/>
                <a:gd name="T47" fmla="*/ 1 h 146"/>
                <a:gd name="T48" fmla="*/ 92 w 93"/>
                <a:gd name="T49" fmla="*/ 42 h 146"/>
                <a:gd name="T50" fmla="*/ 92 w 93"/>
                <a:gd name="T51" fmla="*/ 91 h 146"/>
                <a:gd name="T52" fmla="*/ 82 w 93"/>
                <a:gd name="T53" fmla="*/ 123 h 146"/>
                <a:gd name="T54" fmla="*/ 67 w 93"/>
                <a:gd name="T55" fmla="*/ 132 h 146"/>
                <a:gd name="T56" fmla="*/ 88 w 93"/>
                <a:gd name="T57" fmla="*/ 110 h 146"/>
                <a:gd name="T58" fmla="*/ 90 w 93"/>
                <a:gd name="T59" fmla="*/ 91 h 146"/>
                <a:gd name="T60" fmla="*/ 91 w 93"/>
                <a:gd name="T61" fmla="*/ 42 h 146"/>
                <a:gd name="T62" fmla="*/ 43 w 93"/>
                <a:gd name="T63" fmla="*/ 3 h 146"/>
                <a:gd name="T64" fmla="*/ 22 w 93"/>
                <a:gd name="T65" fmla="*/ 2 h 146"/>
                <a:gd name="T66" fmla="*/ 7 w 93"/>
                <a:gd name="T67" fmla="*/ 3 h 146"/>
                <a:gd name="T68" fmla="*/ 6 w 93"/>
                <a:gd name="T69" fmla="*/ 6 h 146"/>
                <a:gd name="T70" fmla="*/ 10 w 93"/>
                <a:gd name="T71" fmla="*/ 9 h 146"/>
                <a:gd name="T72" fmla="*/ 12 w 93"/>
                <a:gd name="T73" fmla="*/ 9 h 146"/>
                <a:gd name="T74" fmla="*/ 43 w 93"/>
                <a:gd name="T75" fmla="*/ 10 h 146"/>
                <a:gd name="T76" fmla="*/ 74 w 93"/>
                <a:gd name="T77" fmla="*/ 23 h 146"/>
                <a:gd name="T78" fmla="*/ 83 w 93"/>
                <a:gd name="T79" fmla="*/ 90 h 146"/>
                <a:gd name="T80" fmla="*/ 82 w 93"/>
                <a:gd name="T81" fmla="*/ 107 h 146"/>
                <a:gd name="T82" fmla="*/ 64 w 93"/>
                <a:gd name="T83" fmla="*/ 126 h 146"/>
                <a:gd name="T84" fmla="*/ 55 w 93"/>
                <a:gd name="T85" fmla="*/ 133 h 146"/>
                <a:gd name="T86" fmla="*/ 52 w 93"/>
                <a:gd name="T87" fmla="*/ 136 h 146"/>
                <a:gd name="T88" fmla="*/ 52 w 93"/>
                <a:gd name="T89" fmla="*/ 136 h 146"/>
                <a:gd name="T90" fmla="*/ 49 w 93"/>
                <a:gd name="T91" fmla="*/ 137 h 146"/>
                <a:gd name="T92" fmla="*/ 39 w 93"/>
                <a:gd name="T93" fmla="*/ 135 h 146"/>
                <a:gd name="T94" fmla="*/ 9 w 93"/>
                <a:gd name="T95" fmla="*/ 110 h 146"/>
                <a:gd name="T96" fmla="*/ 8 w 93"/>
                <a:gd name="T97" fmla="*/ 110 h 146"/>
                <a:gd name="T98" fmla="*/ 3 w 93"/>
                <a:gd name="T99" fmla="*/ 110 h 146"/>
                <a:gd name="T100" fmla="*/ 3 w 93"/>
                <a:gd name="T101" fmla="*/ 115 h 146"/>
                <a:gd name="T102" fmla="*/ 17 w 93"/>
                <a:gd name="T103" fmla="*/ 132 h 146"/>
                <a:gd name="T104" fmla="*/ 38 w 93"/>
                <a:gd name="T105" fmla="*/ 142 h 146"/>
                <a:gd name="T106" fmla="*/ 58 w 93"/>
                <a:gd name="T107" fmla="*/ 140 h 146"/>
                <a:gd name="T108" fmla="*/ 58 w 93"/>
                <a:gd name="T109" fmla="*/ 139 h 146"/>
                <a:gd name="T110" fmla="*/ 67 w 93"/>
                <a:gd name="T111" fmla="*/ 132 h 1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46">
                  <a:moveTo>
                    <a:pt x="68" y="134"/>
                  </a:moveTo>
                  <a:cubicBezTo>
                    <a:pt x="64" y="136"/>
                    <a:pt x="63" y="137"/>
                    <a:pt x="61" y="139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0" y="140"/>
                    <a:pt x="60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0" y="141"/>
                    <a:pt x="59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7" y="144"/>
                    <a:pt x="53" y="146"/>
                    <a:pt x="48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6" y="145"/>
                    <a:pt x="42" y="145"/>
                    <a:pt x="38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28" y="142"/>
                    <a:pt x="21" y="138"/>
                    <a:pt x="15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7" y="125"/>
                    <a:pt x="3" y="117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0" y="114"/>
                    <a:pt x="0" y="111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7"/>
                    <a:pt x="7" y="107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0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2"/>
                    <a:pt x="16" y="119"/>
                    <a:pt x="2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7" y="129"/>
                    <a:pt x="32" y="132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4" y="135"/>
                    <a:pt x="47" y="135"/>
                    <a:pt x="49" y="135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50" y="135"/>
                    <a:pt x="51" y="135"/>
                    <a:pt x="51" y="135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35"/>
                    <a:pt x="51" y="135"/>
                    <a:pt x="51" y="134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51" y="134"/>
                    <a:pt x="52" y="134"/>
                    <a:pt x="52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3"/>
                    <a:pt x="53" y="133"/>
                    <a:pt x="53" y="132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5" y="130"/>
                    <a:pt x="58" y="127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0" y="121"/>
                    <a:pt x="73" y="118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7" y="114"/>
                    <a:pt x="78" y="111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2" y="98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74"/>
                    <a:pt x="82" y="5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37"/>
                    <a:pt x="79" y="30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66" y="18"/>
                    <a:pt x="56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3" y="11"/>
                    <a:pt x="26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4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0"/>
                    <a:pt x="34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9" y="3"/>
                    <a:pt x="71" y="9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8" y="24"/>
                    <a:pt x="92" y="3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50"/>
                    <a:pt x="93" y="73"/>
                    <a:pt x="92" y="91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99"/>
                    <a:pt x="91" y="106"/>
                    <a:pt x="89" y="111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5"/>
                    <a:pt x="86" y="119"/>
                    <a:pt x="82" y="123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9" y="127"/>
                    <a:pt x="75" y="130"/>
                    <a:pt x="68" y="134"/>
                  </a:cubicBezTo>
                  <a:close/>
                  <a:moveTo>
                    <a:pt x="67" y="132"/>
                  </a:moveTo>
                  <a:cubicBezTo>
                    <a:pt x="74" y="129"/>
                    <a:pt x="78" y="125"/>
                    <a:pt x="81" y="12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5" y="118"/>
                    <a:pt x="86" y="114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6"/>
                    <a:pt x="90" y="99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1" y="74"/>
                    <a:pt x="90" y="5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34"/>
                    <a:pt x="86" y="25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0" y="10"/>
                    <a:pt x="58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4" y="2"/>
                    <a:pt x="27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6" y="8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6" y="9"/>
                    <a:pt x="33" y="9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56" y="11"/>
                    <a:pt x="67" y="16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0" y="29"/>
                    <a:pt x="84" y="36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3" y="51"/>
                    <a:pt x="84" y="74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9"/>
                    <a:pt x="82" y="105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79" y="112"/>
                    <a:pt x="79" y="114"/>
                    <a:pt x="76" y="117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4" y="120"/>
                    <a:pt x="71" y="122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59" y="129"/>
                    <a:pt x="56" y="131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4" y="134"/>
                    <a:pt x="53" y="134"/>
                    <a:pt x="53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35"/>
                    <a:pt x="53" y="135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1" y="137"/>
                    <a:pt x="51" y="136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51" y="137"/>
                    <a:pt x="50" y="137"/>
                    <a:pt x="49" y="137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7" y="137"/>
                    <a:pt x="44" y="136"/>
                    <a:pt x="39" y="135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1" y="134"/>
                    <a:pt x="26" y="130"/>
                    <a:pt x="21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15" y="120"/>
                    <a:pt x="11" y="113"/>
                    <a:pt x="9" y="11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7" y="109"/>
                    <a:pt x="5" y="109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2" y="111"/>
                    <a:pt x="2" y="114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5" y="117"/>
                    <a:pt x="9" y="125"/>
                    <a:pt x="17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22" y="136"/>
                    <a:pt x="29" y="141"/>
                    <a:pt x="38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43" y="143"/>
                    <a:pt x="46" y="144"/>
                    <a:pt x="49" y="144"/>
                  </a:cubicBezTo>
                  <a:cubicBezTo>
                    <a:pt x="49" y="144"/>
                    <a:pt x="49" y="144"/>
                    <a:pt x="49" y="144"/>
                  </a:cubicBezTo>
                  <a:cubicBezTo>
                    <a:pt x="53" y="144"/>
                    <a:pt x="56" y="142"/>
                    <a:pt x="58" y="140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8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9"/>
                    <a:pt x="59" y="138"/>
                    <a:pt x="60" y="138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1" y="136"/>
                    <a:pt x="63" y="134"/>
                    <a:pt x="67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5745" y="1464"/>
              <a:ext cx="115" cy="188"/>
            </a:xfrm>
            <a:custGeom>
              <a:gdLst>
                <a:gd name="T0" fmla="*/ 84 w 98"/>
                <a:gd name="T1" fmla="*/ 147 h 160"/>
                <a:gd name="T2" fmla="*/ 77 w 98"/>
                <a:gd name="T3" fmla="*/ 157 h 160"/>
                <a:gd name="T4" fmla="*/ 77 w 98"/>
                <a:gd name="T5" fmla="*/ 157 h 160"/>
                <a:gd name="T6" fmla="*/ 71 w 98"/>
                <a:gd name="T7" fmla="*/ 160 h 160"/>
                <a:gd name="T8" fmla="*/ 71 w 98"/>
                <a:gd name="T9" fmla="*/ 160 h 160"/>
                <a:gd name="T10" fmla="*/ 55 w 98"/>
                <a:gd name="T11" fmla="*/ 152 h 160"/>
                <a:gd name="T12" fmla="*/ 55 w 98"/>
                <a:gd name="T13" fmla="*/ 152 h 160"/>
                <a:gd name="T14" fmla="*/ 35 w 98"/>
                <a:gd name="T15" fmla="*/ 143 h 160"/>
                <a:gd name="T16" fmla="*/ 35 w 98"/>
                <a:gd name="T17" fmla="*/ 143 h 160"/>
                <a:gd name="T18" fmla="*/ 20 w 98"/>
                <a:gd name="T19" fmla="*/ 124 h 160"/>
                <a:gd name="T20" fmla="*/ 20 w 98"/>
                <a:gd name="T21" fmla="*/ 124 h 160"/>
                <a:gd name="T22" fmla="*/ 6 w 98"/>
                <a:gd name="T23" fmla="*/ 100 h 160"/>
                <a:gd name="T24" fmla="*/ 6 w 98"/>
                <a:gd name="T25" fmla="*/ 100 h 160"/>
                <a:gd name="T26" fmla="*/ 1 w 98"/>
                <a:gd name="T27" fmla="*/ 94 h 160"/>
                <a:gd name="T28" fmla="*/ 1 w 98"/>
                <a:gd name="T29" fmla="*/ 94 h 160"/>
                <a:gd name="T30" fmla="*/ 2 w 98"/>
                <a:gd name="T31" fmla="*/ 88 h 160"/>
                <a:gd name="T32" fmla="*/ 2 w 98"/>
                <a:gd name="T33" fmla="*/ 88 h 160"/>
                <a:gd name="T34" fmla="*/ 8 w 98"/>
                <a:gd name="T35" fmla="*/ 88 h 160"/>
                <a:gd name="T36" fmla="*/ 8 w 98"/>
                <a:gd name="T37" fmla="*/ 88 h 160"/>
                <a:gd name="T38" fmla="*/ 27 w 98"/>
                <a:gd name="T39" fmla="*/ 120 h 160"/>
                <a:gd name="T40" fmla="*/ 27 w 98"/>
                <a:gd name="T41" fmla="*/ 120 h 160"/>
                <a:gd name="T42" fmla="*/ 38 w 98"/>
                <a:gd name="T43" fmla="*/ 135 h 160"/>
                <a:gd name="T44" fmla="*/ 38 w 98"/>
                <a:gd name="T45" fmla="*/ 135 h 160"/>
                <a:gd name="T46" fmla="*/ 60 w 98"/>
                <a:gd name="T47" fmla="*/ 145 h 160"/>
                <a:gd name="T48" fmla="*/ 60 w 98"/>
                <a:gd name="T49" fmla="*/ 145 h 160"/>
                <a:gd name="T50" fmla="*/ 70 w 98"/>
                <a:gd name="T51" fmla="*/ 151 h 160"/>
                <a:gd name="T52" fmla="*/ 70 w 98"/>
                <a:gd name="T53" fmla="*/ 151 h 160"/>
                <a:gd name="T54" fmla="*/ 70 w 98"/>
                <a:gd name="T55" fmla="*/ 149 h 160"/>
                <a:gd name="T56" fmla="*/ 70 w 98"/>
                <a:gd name="T57" fmla="*/ 149 h 160"/>
                <a:gd name="T58" fmla="*/ 80 w 98"/>
                <a:gd name="T59" fmla="*/ 139 h 160"/>
                <a:gd name="T60" fmla="*/ 80 w 98"/>
                <a:gd name="T61" fmla="*/ 139 h 160"/>
                <a:gd name="T62" fmla="*/ 90 w 98"/>
                <a:gd name="T63" fmla="*/ 112 h 160"/>
                <a:gd name="T64" fmla="*/ 90 w 98"/>
                <a:gd name="T65" fmla="*/ 112 h 160"/>
                <a:gd name="T66" fmla="*/ 89 w 98"/>
                <a:gd name="T67" fmla="*/ 94 h 160"/>
                <a:gd name="T68" fmla="*/ 89 w 98"/>
                <a:gd name="T69" fmla="*/ 94 h 160"/>
                <a:gd name="T70" fmla="*/ 68 w 98"/>
                <a:gd name="T71" fmla="*/ 15 h 160"/>
                <a:gd name="T72" fmla="*/ 68 w 98"/>
                <a:gd name="T73" fmla="*/ 15 h 160"/>
                <a:gd name="T74" fmla="*/ 54 w 98"/>
                <a:gd name="T75" fmla="*/ 9 h 160"/>
                <a:gd name="T76" fmla="*/ 54 w 98"/>
                <a:gd name="T77" fmla="*/ 9 h 160"/>
                <a:gd name="T78" fmla="*/ 29 w 98"/>
                <a:gd name="T79" fmla="*/ 14 h 160"/>
                <a:gd name="T80" fmla="*/ 29 w 98"/>
                <a:gd name="T81" fmla="*/ 14 h 160"/>
                <a:gd name="T82" fmla="*/ 23 w 98"/>
                <a:gd name="T83" fmla="*/ 12 h 160"/>
                <a:gd name="T84" fmla="*/ 23 w 98"/>
                <a:gd name="T85" fmla="*/ 12 h 160"/>
                <a:gd name="T86" fmla="*/ 26 w 98"/>
                <a:gd name="T87" fmla="*/ 6 h 160"/>
                <a:gd name="T88" fmla="*/ 26 w 98"/>
                <a:gd name="T89" fmla="*/ 6 h 160"/>
                <a:gd name="T90" fmla="*/ 54 w 98"/>
                <a:gd name="T91" fmla="*/ 0 h 160"/>
                <a:gd name="T92" fmla="*/ 54 w 98"/>
                <a:gd name="T93" fmla="*/ 0 h 160"/>
                <a:gd name="T94" fmla="*/ 74 w 98"/>
                <a:gd name="T95" fmla="*/ 9 h 160"/>
                <a:gd name="T96" fmla="*/ 74 w 98"/>
                <a:gd name="T97" fmla="*/ 9 h 160"/>
                <a:gd name="T98" fmla="*/ 98 w 98"/>
                <a:gd name="T99" fmla="*/ 94 h 160"/>
                <a:gd name="T100" fmla="*/ 98 w 98"/>
                <a:gd name="T101" fmla="*/ 94 h 160"/>
                <a:gd name="T102" fmla="*/ 98 w 98"/>
                <a:gd name="T103" fmla="*/ 112 h 160"/>
                <a:gd name="T104" fmla="*/ 98 w 98"/>
                <a:gd name="T105" fmla="*/ 112 h 160"/>
                <a:gd name="T106" fmla="*/ 84 w 98"/>
                <a:gd name="T107" fmla="*/ 147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160">
                  <a:moveTo>
                    <a:pt x="84" y="147"/>
                  </a:moveTo>
                  <a:cubicBezTo>
                    <a:pt x="78" y="150"/>
                    <a:pt x="79" y="152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6" y="158"/>
                    <a:pt x="73" y="160"/>
                    <a:pt x="71" y="160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66" y="159"/>
                    <a:pt x="63" y="157"/>
                    <a:pt x="55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44" y="146"/>
                    <a:pt x="40" y="145"/>
                    <a:pt x="35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0" y="141"/>
                    <a:pt x="26" y="136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4" y="113"/>
                    <a:pt x="9" y="105"/>
                    <a:pt x="6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3" y="95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0" y="92"/>
                    <a:pt x="0" y="89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4" y="86"/>
                    <a:pt x="6" y="86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9"/>
                    <a:pt x="15" y="96"/>
                    <a:pt x="27" y="120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34" y="132"/>
                    <a:pt x="36" y="134"/>
                    <a:pt x="38" y="135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42" y="137"/>
                    <a:pt x="48" y="138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5" y="148"/>
                    <a:pt x="68" y="150"/>
                    <a:pt x="70" y="151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70" y="150"/>
                    <a:pt x="70" y="150"/>
                    <a:pt x="70" y="149"/>
                  </a:cubicBezTo>
                  <a:cubicBezTo>
                    <a:pt x="70" y="149"/>
                    <a:pt x="70" y="149"/>
                    <a:pt x="70" y="149"/>
                  </a:cubicBezTo>
                  <a:cubicBezTo>
                    <a:pt x="72" y="147"/>
                    <a:pt x="74" y="142"/>
                    <a:pt x="80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6" y="136"/>
                    <a:pt x="89" y="124"/>
                    <a:pt x="90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06"/>
                    <a:pt x="89" y="100"/>
                    <a:pt x="89" y="94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8" y="79"/>
                    <a:pt x="79" y="28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4" y="11"/>
                    <a:pt x="59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42" y="8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5"/>
                    <a:pt x="24" y="14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0"/>
                    <a:pt x="23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40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1" y="0"/>
                    <a:pt x="69" y="3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9" y="27"/>
                    <a:pt x="96" y="77"/>
                    <a:pt x="98" y="94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8" y="99"/>
                    <a:pt x="98" y="105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25"/>
                    <a:pt x="95" y="140"/>
                    <a:pt x="8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5744" y="1463"/>
              <a:ext cx="117" cy="190"/>
            </a:xfrm>
            <a:custGeom>
              <a:gdLst>
                <a:gd name="T0" fmla="*/ 36 w 100"/>
                <a:gd name="T1" fmla="*/ 145 h 162"/>
                <a:gd name="T2" fmla="*/ 20 w 100"/>
                <a:gd name="T3" fmla="*/ 126 h 162"/>
                <a:gd name="T4" fmla="*/ 2 w 100"/>
                <a:gd name="T5" fmla="*/ 95 h 162"/>
                <a:gd name="T6" fmla="*/ 2 w 100"/>
                <a:gd name="T7" fmla="*/ 88 h 162"/>
                <a:gd name="T8" fmla="*/ 10 w 100"/>
                <a:gd name="T9" fmla="*/ 89 h 162"/>
                <a:gd name="T10" fmla="*/ 37 w 100"/>
                <a:gd name="T11" fmla="*/ 134 h 162"/>
                <a:gd name="T12" fmla="*/ 61 w 100"/>
                <a:gd name="T13" fmla="*/ 145 h 162"/>
                <a:gd name="T14" fmla="*/ 71 w 100"/>
                <a:gd name="T15" fmla="*/ 150 h 162"/>
                <a:gd name="T16" fmla="*/ 80 w 100"/>
                <a:gd name="T17" fmla="*/ 139 h 162"/>
                <a:gd name="T18" fmla="*/ 90 w 100"/>
                <a:gd name="T19" fmla="*/ 113 h 162"/>
                <a:gd name="T20" fmla="*/ 68 w 100"/>
                <a:gd name="T21" fmla="*/ 16 h 162"/>
                <a:gd name="T22" fmla="*/ 55 w 100"/>
                <a:gd name="T23" fmla="*/ 11 h 162"/>
                <a:gd name="T24" fmla="*/ 31 w 100"/>
                <a:gd name="T25" fmla="*/ 16 h 162"/>
                <a:gd name="T26" fmla="*/ 30 w 100"/>
                <a:gd name="T27" fmla="*/ 16 h 162"/>
                <a:gd name="T28" fmla="*/ 24 w 100"/>
                <a:gd name="T29" fmla="*/ 13 h 162"/>
                <a:gd name="T30" fmla="*/ 26 w 100"/>
                <a:gd name="T31" fmla="*/ 7 h 162"/>
                <a:gd name="T32" fmla="*/ 74 w 100"/>
                <a:gd name="T33" fmla="*/ 7 h 162"/>
                <a:gd name="T34" fmla="*/ 100 w 100"/>
                <a:gd name="T35" fmla="*/ 95 h 162"/>
                <a:gd name="T36" fmla="*/ 91 w 100"/>
                <a:gd name="T37" fmla="*/ 144 h 162"/>
                <a:gd name="T38" fmla="*/ 85 w 100"/>
                <a:gd name="T39" fmla="*/ 148 h 162"/>
                <a:gd name="T40" fmla="*/ 98 w 100"/>
                <a:gd name="T41" fmla="*/ 113 h 162"/>
                <a:gd name="T42" fmla="*/ 75 w 100"/>
                <a:gd name="T43" fmla="*/ 10 h 162"/>
                <a:gd name="T44" fmla="*/ 55 w 100"/>
                <a:gd name="T45" fmla="*/ 2 h 162"/>
                <a:gd name="T46" fmla="*/ 26 w 100"/>
                <a:gd name="T47" fmla="*/ 9 h 162"/>
                <a:gd name="T48" fmla="*/ 26 w 100"/>
                <a:gd name="T49" fmla="*/ 14 h 162"/>
                <a:gd name="T50" fmla="*/ 30 w 100"/>
                <a:gd name="T51" fmla="*/ 14 h 162"/>
                <a:gd name="T52" fmla="*/ 38 w 100"/>
                <a:gd name="T53" fmla="*/ 12 h 162"/>
                <a:gd name="T54" fmla="*/ 68 w 100"/>
                <a:gd name="T55" fmla="*/ 14 h 162"/>
                <a:gd name="T56" fmla="*/ 91 w 100"/>
                <a:gd name="T57" fmla="*/ 95 h 162"/>
                <a:gd name="T58" fmla="*/ 84 w 100"/>
                <a:gd name="T59" fmla="*/ 138 h 162"/>
                <a:gd name="T60" fmla="*/ 76 w 100"/>
                <a:gd name="T61" fmla="*/ 145 h 162"/>
                <a:gd name="T62" fmla="*/ 72 w 100"/>
                <a:gd name="T63" fmla="*/ 152 h 162"/>
                <a:gd name="T64" fmla="*/ 61 w 100"/>
                <a:gd name="T65" fmla="*/ 147 h 162"/>
                <a:gd name="T66" fmla="*/ 36 w 100"/>
                <a:gd name="T67" fmla="*/ 135 h 162"/>
                <a:gd name="T68" fmla="*/ 8 w 100"/>
                <a:gd name="T69" fmla="*/ 90 h 162"/>
                <a:gd name="T70" fmla="*/ 3 w 100"/>
                <a:gd name="T71" fmla="*/ 89 h 162"/>
                <a:gd name="T72" fmla="*/ 3 w 100"/>
                <a:gd name="T73" fmla="*/ 94 h 162"/>
                <a:gd name="T74" fmla="*/ 21 w 100"/>
                <a:gd name="T75" fmla="*/ 125 h 162"/>
                <a:gd name="T76" fmla="*/ 36 w 100"/>
                <a:gd name="T77" fmla="*/ 143 h 162"/>
                <a:gd name="T78" fmla="*/ 72 w 100"/>
                <a:gd name="T79" fmla="*/ 160 h 162"/>
                <a:gd name="T80" fmla="*/ 77 w 100"/>
                <a:gd name="T81" fmla="*/ 157 h 162"/>
                <a:gd name="T82" fmla="*/ 84 w 100"/>
                <a:gd name="T83" fmla="*/ 147 h 162"/>
                <a:gd name="T84" fmla="*/ 82 w 100"/>
                <a:gd name="T85" fmla="*/ 151 h 162"/>
                <a:gd name="T86" fmla="*/ 78 w 100"/>
                <a:gd name="T87" fmla="*/ 159 h 162"/>
                <a:gd name="T88" fmla="*/ 30 w 100"/>
                <a:gd name="T89" fmla="*/ 14 h 162"/>
                <a:gd name="T90" fmla="*/ 30 w 100"/>
                <a:gd name="T91" fmla="*/ 14 h 162"/>
                <a:gd name="T92" fmla="*/ 31 w 100"/>
                <a:gd name="T93" fmla="*/ 16 h 162"/>
                <a:gd name="T94" fmla="*/ 31 w 100"/>
                <a:gd name="T95" fmla="*/ 16 h 162"/>
                <a:gd name="T96" fmla="*/ 31 w 100"/>
                <a:gd name="T97" fmla="*/ 16 h 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62">
                  <a:moveTo>
                    <a:pt x="72" y="161"/>
                  </a:moveTo>
                  <a:cubicBezTo>
                    <a:pt x="67" y="161"/>
                    <a:pt x="64" y="159"/>
                    <a:pt x="56" y="154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45" y="147"/>
                    <a:pt x="41" y="147"/>
                    <a:pt x="36" y="145"/>
                  </a:cubicBezTo>
                  <a:cubicBezTo>
                    <a:pt x="36" y="145"/>
                    <a:pt x="36" y="145"/>
                    <a:pt x="36" y="145"/>
                  </a:cubicBezTo>
                  <a:cubicBezTo>
                    <a:pt x="34" y="144"/>
                    <a:pt x="32" y="143"/>
                    <a:pt x="30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39"/>
                    <a:pt x="24" y="134"/>
                    <a:pt x="20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14" y="114"/>
                    <a:pt x="9" y="106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3" y="97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3"/>
                    <a:pt x="0" y="90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4" y="86"/>
                    <a:pt x="7" y="87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9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10" y="89"/>
                    <a:pt x="17" y="97"/>
                    <a:pt x="29" y="12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33" y="129"/>
                    <a:pt x="36" y="132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5"/>
                    <a:pt x="39" y="135"/>
                    <a:pt x="40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3" y="137"/>
                    <a:pt x="50" y="138"/>
                    <a:pt x="61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6" y="148"/>
                    <a:pt x="69" y="150"/>
                    <a:pt x="70" y="151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70" y="150"/>
                    <a:pt x="71" y="150"/>
                    <a:pt x="71" y="150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1" y="148"/>
                    <a:pt x="72" y="146"/>
                    <a:pt x="75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6" y="142"/>
                    <a:pt x="78" y="141"/>
                    <a:pt x="80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39"/>
                    <a:pt x="82" y="138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7" y="132"/>
                    <a:pt x="90" y="12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07"/>
                    <a:pt x="90" y="101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8" y="81"/>
                    <a:pt x="79" y="29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4" y="12"/>
                    <a:pt x="59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4" y="10"/>
                    <a:pt x="32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1"/>
                    <a:pt x="23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40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1"/>
                    <a:pt x="68" y="2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8"/>
                    <a:pt x="75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91" y="28"/>
                    <a:pt x="98" y="78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100"/>
                    <a:pt x="100" y="106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24"/>
                    <a:pt x="98" y="136"/>
                    <a:pt x="91" y="144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9" y="145"/>
                    <a:pt x="87" y="147"/>
                    <a:pt x="85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6" y="146"/>
                    <a:pt x="88" y="144"/>
                    <a:pt x="90" y="143"/>
                  </a:cubicBezTo>
                  <a:cubicBezTo>
                    <a:pt x="90" y="143"/>
                    <a:pt x="90" y="143"/>
                    <a:pt x="90" y="143"/>
                  </a:cubicBezTo>
                  <a:cubicBezTo>
                    <a:pt x="96" y="135"/>
                    <a:pt x="98" y="124"/>
                    <a:pt x="98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9" y="106"/>
                    <a:pt x="98" y="100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7" y="78"/>
                    <a:pt x="89" y="28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7" y="4"/>
                    <a:pt x="61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10"/>
                    <a:pt x="25" y="11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5"/>
                    <a:pt x="28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6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3" y="10"/>
                    <a:pt x="49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0" y="9"/>
                    <a:pt x="64" y="10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9" y="14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1" y="29"/>
                    <a:pt x="90" y="80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1" y="100"/>
                    <a:pt x="92" y="107"/>
                    <a:pt x="91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23"/>
                    <a:pt x="89" y="133"/>
                    <a:pt x="84" y="138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39"/>
                    <a:pt x="82" y="140"/>
                    <a:pt x="81" y="14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4" y="147"/>
                    <a:pt x="73" y="149"/>
                    <a:pt x="72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2" y="151"/>
                    <a:pt x="72" y="152"/>
                    <a:pt x="72" y="152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2"/>
                    <a:pt x="71" y="152"/>
                    <a:pt x="71" y="152"/>
                  </a:cubicBezTo>
                  <a:cubicBezTo>
                    <a:pt x="69" y="152"/>
                    <a:pt x="66" y="150"/>
                    <a:pt x="61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49" y="139"/>
                    <a:pt x="43" y="139"/>
                    <a:pt x="39" y="137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38" y="137"/>
                    <a:pt x="37" y="136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4" y="133"/>
                    <a:pt x="32" y="130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15" y="98"/>
                    <a:pt x="9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88"/>
                    <a:pt x="5" y="88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" y="91"/>
                    <a:pt x="2" y="93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6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105"/>
                    <a:pt x="15" y="113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5" y="133"/>
                    <a:pt x="28" y="138"/>
                    <a:pt x="32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3" y="142"/>
                    <a:pt x="35" y="143"/>
                    <a:pt x="36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41" y="146"/>
                    <a:pt x="46" y="146"/>
                    <a:pt x="57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4" y="157"/>
                    <a:pt x="68" y="159"/>
                    <a:pt x="72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3" y="160"/>
                    <a:pt x="75" y="159"/>
                    <a:pt x="76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7" y="158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4"/>
                    <a:pt x="79" y="152"/>
                    <a:pt x="81" y="15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82" y="149"/>
                    <a:pt x="83" y="148"/>
                    <a:pt x="84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4" y="149"/>
                    <a:pt x="83" y="150"/>
                    <a:pt x="82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0" y="153"/>
                    <a:pt x="80" y="155"/>
                    <a:pt x="78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8" y="158"/>
                    <a:pt x="78" y="159"/>
                    <a:pt x="78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6" y="160"/>
                    <a:pt x="74" y="162"/>
                    <a:pt x="72" y="161"/>
                  </a:cubicBezTo>
                  <a:close/>
                  <a:moveTo>
                    <a:pt x="31" y="15"/>
                  </a:moveTo>
                  <a:cubicBezTo>
                    <a:pt x="31" y="15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5"/>
                  </a:cubicBezTo>
                  <a:close/>
                  <a:moveTo>
                    <a:pt x="31" y="16"/>
                  </a:move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5637" y="1872"/>
              <a:ext cx="23" cy="11"/>
            </a:xfrm>
            <a:custGeom>
              <a:gdLst>
                <a:gd name="T0" fmla="*/ 16 w 20"/>
                <a:gd name="T1" fmla="*/ 9 h 9"/>
                <a:gd name="T2" fmla="*/ 4 w 20"/>
                <a:gd name="T3" fmla="*/ 8 h 9"/>
                <a:gd name="T4" fmla="*/ 0 w 20"/>
                <a:gd name="T5" fmla="*/ 4 h 9"/>
                <a:gd name="T6" fmla="*/ 0 w 20"/>
                <a:gd name="T7" fmla="*/ 4 h 9"/>
                <a:gd name="T8" fmla="*/ 4 w 20"/>
                <a:gd name="T9" fmla="*/ 0 h 9"/>
                <a:gd name="T10" fmla="*/ 4 w 20"/>
                <a:gd name="T11" fmla="*/ 0 h 9"/>
                <a:gd name="T12" fmla="*/ 16 w 20"/>
                <a:gd name="T13" fmla="*/ 0 h 9"/>
                <a:gd name="T14" fmla="*/ 20 w 20"/>
                <a:gd name="T15" fmla="*/ 5 h 9"/>
                <a:gd name="T16" fmla="*/ 20 w 20"/>
                <a:gd name="T17" fmla="*/ 5 h 9"/>
                <a:gd name="T18" fmla="*/ 16 w 20"/>
                <a:gd name="T19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9">
                  <a:moveTo>
                    <a:pt x="16" y="9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18" y="9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5636" y="1871"/>
              <a:ext cx="25" cy="13"/>
            </a:xfrm>
            <a:custGeom>
              <a:gdLst>
                <a:gd name="T0" fmla="*/ 17 w 22"/>
                <a:gd name="T1" fmla="*/ 11 h 11"/>
                <a:gd name="T2" fmla="*/ 17 w 22"/>
                <a:gd name="T3" fmla="*/ 10 h 11"/>
                <a:gd name="T4" fmla="*/ 17 w 22"/>
                <a:gd name="T5" fmla="*/ 11 h 11"/>
                <a:gd name="T6" fmla="*/ 5 w 22"/>
                <a:gd name="T7" fmla="*/ 10 h 11"/>
                <a:gd name="T8" fmla="*/ 2 w 22"/>
                <a:gd name="T9" fmla="*/ 9 h 11"/>
                <a:gd name="T10" fmla="*/ 2 w 22"/>
                <a:gd name="T11" fmla="*/ 9 h 11"/>
                <a:gd name="T12" fmla="*/ 0 w 22"/>
                <a:gd name="T13" fmla="*/ 5 h 11"/>
                <a:gd name="T14" fmla="*/ 0 w 22"/>
                <a:gd name="T15" fmla="*/ 5 h 11"/>
                <a:gd name="T16" fmla="*/ 1 w 22"/>
                <a:gd name="T17" fmla="*/ 2 h 11"/>
                <a:gd name="T18" fmla="*/ 1 w 22"/>
                <a:gd name="T19" fmla="*/ 2 h 11"/>
                <a:gd name="T20" fmla="*/ 5 w 22"/>
                <a:gd name="T21" fmla="*/ 0 h 11"/>
                <a:gd name="T22" fmla="*/ 5 w 22"/>
                <a:gd name="T23" fmla="*/ 0 h 11"/>
                <a:gd name="T24" fmla="*/ 17 w 22"/>
                <a:gd name="T25" fmla="*/ 0 h 11"/>
                <a:gd name="T26" fmla="*/ 20 w 22"/>
                <a:gd name="T27" fmla="*/ 2 h 11"/>
                <a:gd name="T28" fmla="*/ 20 w 22"/>
                <a:gd name="T29" fmla="*/ 2 h 11"/>
                <a:gd name="T30" fmla="*/ 22 w 22"/>
                <a:gd name="T31" fmla="*/ 6 h 11"/>
                <a:gd name="T32" fmla="*/ 22 w 22"/>
                <a:gd name="T33" fmla="*/ 6 h 11"/>
                <a:gd name="T34" fmla="*/ 21 w 22"/>
                <a:gd name="T35" fmla="*/ 9 h 11"/>
                <a:gd name="T36" fmla="*/ 21 w 22"/>
                <a:gd name="T37" fmla="*/ 9 h 11"/>
                <a:gd name="T38" fmla="*/ 17 w 22"/>
                <a:gd name="T39" fmla="*/ 11 h 11"/>
                <a:gd name="T40" fmla="*/ 19 w 22"/>
                <a:gd name="T41" fmla="*/ 8 h 11"/>
                <a:gd name="T42" fmla="*/ 20 w 22"/>
                <a:gd name="T43" fmla="*/ 6 h 11"/>
                <a:gd name="T44" fmla="*/ 20 w 22"/>
                <a:gd name="T45" fmla="*/ 6 h 11"/>
                <a:gd name="T46" fmla="*/ 19 w 22"/>
                <a:gd name="T47" fmla="*/ 3 h 11"/>
                <a:gd name="T48" fmla="*/ 19 w 22"/>
                <a:gd name="T49" fmla="*/ 3 h 11"/>
                <a:gd name="T50" fmla="*/ 17 w 22"/>
                <a:gd name="T51" fmla="*/ 2 h 11"/>
                <a:gd name="T52" fmla="*/ 17 w 22"/>
                <a:gd name="T53" fmla="*/ 2 h 11"/>
                <a:gd name="T54" fmla="*/ 5 w 22"/>
                <a:gd name="T55" fmla="*/ 1 h 11"/>
                <a:gd name="T56" fmla="*/ 2 w 22"/>
                <a:gd name="T57" fmla="*/ 3 h 11"/>
                <a:gd name="T58" fmla="*/ 2 w 22"/>
                <a:gd name="T59" fmla="*/ 3 h 11"/>
                <a:gd name="T60" fmla="*/ 1 w 22"/>
                <a:gd name="T61" fmla="*/ 5 h 11"/>
                <a:gd name="T62" fmla="*/ 1 w 22"/>
                <a:gd name="T63" fmla="*/ 5 h 11"/>
                <a:gd name="T64" fmla="*/ 3 w 22"/>
                <a:gd name="T65" fmla="*/ 8 h 11"/>
                <a:gd name="T66" fmla="*/ 3 w 22"/>
                <a:gd name="T67" fmla="*/ 8 h 11"/>
                <a:gd name="T68" fmla="*/ 5 w 22"/>
                <a:gd name="T69" fmla="*/ 9 h 11"/>
                <a:gd name="T70" fmla="*/ 5 w 22"/>
                <a:gd name="T71" fmla="*/ 9 h 11"/>
                <a:gd name="T72" fmla="*/ 17 w 22"/>
                <a:gd name="T73" fmla="*/ 9 h 11"/>
                <a:gd name="T74" fmla="*/ 17 w 22"/>
                <a:gd name="T75" fmla="*/ 9 h 11"/>
                <a:gd name="T76" fmla="*/ 19 w 22"/>
                <a:gd name="T77" fmla="*/ 8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11">
                  <a:moveTo>
                    <a:pt x="17" y="11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2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2" y="4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0"/>
                    <a:pt x="18" y="11"/>
                    <a:pt x="17" y="11"/>
                  </a:cubicBezTo>
                  <a:close/>
                  <a:moveTo>
                    <a:pt x="19" y="8"/>
                  </a:moveTo>
                  <a:cubicBezTo>
                    <a:pt x="20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4518" y="1974"/>
              <a:ext cx="53" cy="56"/>
            </a:xfrm>
            <a:custGeom>
              <a:gdLst>
                <a:gd name="T0" fmla="*/ 32 w 45"/>
                <a:gd name="T1" fmla="*/ 5 h 47"/>
                <a:gd name="T2" fmla="*/ 45 w 45"/>
                <a:gd name="T3" fmla="*/ 40 h 47"/>
                <a:gd name="T4" fmla="*/ 34 w 45"/>
                <a:gd name="T5" fmla="*/ 47 h 47"/>
                <a:gd name="T6" fmla="*/ 3 w 45"/>
                <a:gd name="T7" fmla="*/ 19 h 47"/>
                <a:gd name="T8" fmla="*/ 3 w 45"/>
                <a:gd name="T9" fmla="*/ 10 h 47"/>
                <a:gd name="T10" fmla="*/ 3 w 45"/>
                <a:gd name="T11" fmla="*/ 10 h 47"/>
                <a:gd name="T12" fmla="*/ 12 w 45"/>
                <a:gd name="T13" fmla="*/ 9 h 47"/>
                <a:gd name="T14" fmla="*/ 12 w 45"/>
                <a:gd name="T15" fmla="*/ 9 h 47"/>
                <a:gd name="T16" fmla="*/ 23 w 45"/>
                <a:gd name="T17" fmla="*/ 19 h 47"/>
                <a:gd name="T18" fmla="*/ 19 w 45"/>
                <a:gd name="T19" fmla="*/ 10 h 47"/>
                <a:gd name="T20" fmla="*/ 24 w 45"/>
                <a:gd name="T21" fmla="*/ 1 h 47"/>
                <a:gd name="T22" fmla="*/ 24 w 45"/>
                <a:gd name="T23" fmla="*/ 1 h 47"/>
                <a:gd name="T24" fmla="*/ 32 w 45"/>
                <a:gd name="T25" fmla="*/ 5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7">
                  <a:moveTo>
                    <a:pt x="32" y="5"/>
                  </a:moveTo>
                  <a:cubicBezTo>
                    <a:pt x="45" y="40"/>
                    <a:pt x="45" y="40"/>
                    <a:pt x="45" y="4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7"/>
                    <a:pt x="0" y="12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7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7"/>
                    <a:pt x="20" y="3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0"/>
                    <a:pt x="31" y="2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4503" y="1996"/>
              <a:ext cx="55" cy="47"/>
            </a:xfrm>
            <a:custGeom>
              <a:gdLst>
                <a:gd name="T0" fmla="*/ 6 w 47"/>
                <a:gd name="T1" fmla="*/ 33 h 40"/>
                <a:gd name="T2" fmla="*/ 42 w 47"/>
                <a:gd name="T3" fmla="*/ 40 h 40"/>
                <a:gd name="T4" fmla="*/ 47 w 47"/>
                <a:gd name="T5" fmla="*/ 28 h 40"/>
                <a:gd name="T6" fmla="*/ 15 w 47"/>
                <a:gd name="T7" fmla="*/ 2 h 40"/>
                <a:gd name="T8" fmla="*/ 6 w 47"/>
                <a:gd name="T9" fmla="*/ 3 h 40"/>
                <a:gd name="T10" fmla="*/ 6 w 47"/>
                <a:gd name="T11" fmla="*/ 3 h 40"/>
                <a:gd name="T12" fmla="*/ 7 w 47"/>
                <a:gd name="T13" fmla="*/ 13 h 40"/>
                <a:gd name="T14" fmla="*/ 7 w 47"/>
                <a:gd name="T15" fmla="*/ 13 h 40"/>
                <a:gd name="T16" fmla="*/ 17 w 47"/>
                <a:gd name="T17" fmla="*/ 21 h 40"/>
                <a:gd name="T18" fmla="*/ 8 w 47"/>
                <a:gd name="T19" fmla="*/ 20 h 40"/>
                <a:gd name="T20" fmla="*/ 0 w 47"/>
                <a:gd name="T21" fmla="*/ 25 h 40"/>
                <a:gd name="T22" fmla="*/ 0 w 47"/>
                <a:gd name="T23" fmla="*/ 25 h 40"/>
                <a:gd name="T24" fmla="*/ 6 w 47"/>
                <a:gd name="T25" fmla="*/ 33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0">
                  <a:moveTo>
                    <a:pt x="6" y="33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6"/>
                    <a:pt x="4" y="10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5" y="19"/>
                    <a:pt x="1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2" y="32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3778" y="1317"/>
              <a:ext cx="811" cy="796"/>
            </a:xfrm>
            <a:custGeom>
              <a:gdLst>
                <a:gd name="T0" fmla="*/ 293 w 691"/>
                <a:gd name="T1" fmla="*/ 675 h 678"/>
                <a:gd name="T2" fmla="*/ 46 w 691"/>
                <a:gd name="T3" fmla="*/ 535 h 678"/>
                <a:gd name="T4" fmla="*/ 0 w 691"/>
                <a:gd name="T5" fmla="*/ 356 h 678"/>
                <a:gd name="T6" fmla="*/ 1 w 691"/>
                <a:gd name="T7" fmla="*/ 327 h 678"/>
                <a:gd name="T8" fmla="*/ 124 w 691"/>
                <a:gd name="T9" fmla="*/ 82 h 678"/>
                <a:gd name="T10" fmla="*/ 242 w 691"/>
                <a:gd name="T11" fmla="*/ 32 h 678"/>
                <a:gd name="T12" fmla="*/ 268 w 691"/>
                <a:gd name="T13" fmla="*/ 25 h 678"/>
                <a:gd name="T14" fmla="*/ 147 w 691"/>
                <a:gd name="T15" fmla="*/ 63 h 678"/>
                <a:gd name="T16" fmla="*/ 133 w 691"/>
                <a:gd name="T17" fmla="*/ 59 h 678"/>
                <a:gd name="T18" fmla="*/ 137 w 691"/>
                <a:gd name="T19" fmla="*/ 45 h 678"/>
                <a:gd name="T20" fmla="*/ 324 w 691"/>
                <a:gd name="T21" fmla="*/ 0 h 678"/>
                <a:gd name="T22" fmla="*/ 367 w 691"/>
                <a:gd name="T23" fmla="*/ 3 h 678"/>
                <a:gd name="T24" fmla="*/ 642 w 691"/>
                <a:gd name="T25" fmla="*/ 163 h 678"/>
                <a:gd name="T26" fmla="*/ 691 w 691"/>
                <a:gd name="T27" fmla="*/ 326 h 678"/>
                <a:gd name="T28" fmla="*/ 647 w 691"/>
                <a:gd name="T29" fmla="*/ 517 h 678"/>
                <a:gd name="T30" fmla="*/ 352 w 691"/>
                <a:gd name="T31" fmla="*/ 678 h 678"/>
                <a:gd name="T32" fmla="*/ 352 w 691"/>
                <a:gd name="T33" fmla="*/ 678 h 678"/>
                <a:gd name="T34" fmla="*/ 629 w 691"/>
                <a:gd name="T35" fmla="*/ 508 h 678"/>
                <a:gd name="T36" fmla="*/ 650 w 691"/>
                <a:gd name="T37" fmla="*/ 454 h 678"/>
                <a:gd name="T38" fmla="*/ 671 w 691"/>
                <a:gd name="T39" fmla="*/ 326 h 678"/>
                <a:gd name="T40" fmla="*/ 625 w 691"/>
                <a:gd name="T41" fmla="*/ 174 h 678"/>
                <a:gd name="T42" fmla="*/ 610 w 691"/>
                <a:gd name="T43" fmla="*/ 154 h 678"/>
                <a:gd name="T44" fmla="*/ 561 w 691"/>
                <a:gd name="T45" fmla="*/ 107 h 678"/>
                <a:gd name="T46" fmla="*/ 365 w 691"/>
                <a:gd name="T47" fmla="*/ 23 h 678"/>
                <a:gd name="T48" fmla="*/ 353 w 691"/>
                <a:gd name="T49" fmla="*/ 22 h 678"/>
                <a:gd name="T50" fmla="*/ 351 w 691"/>
                <a:gd name="T51" fmla="*/ 22 h 678"/>
                <a:gd name="T52" fmla="*/ 432 w 691"/>
                <a:gd name="T53" fmla="*/ 68 h 678"/>
                <a:gd name="T54" fmla="*/ 432 w 691"/>
                <a:gd name="T55" fmla="*/ 68 h 678"/>
                <a:gd name="T56" fmla="*/ 429 w 691"/>
                <a:gd name="T57" fmla="*/ 83 h 678"/>
                <a:gd name="T58" fmla="*/ 415 w 691"/>
                <a:gd name="T59" fmla="*/ 80 h 678"/>
                <a:gd name="T60" fmla="*/ 414 w 691"/>
                <a:gd name="T61" fmla="*/ 79 h 678"/>
                <a:gd name="T62" fmla="*/ 410 w 691"/>
                <a:gd name="T63" fmla="*/ 75 h 678"/>
                <a:gd name="T64" fmla="*/ 392 w 691"/>
                <a:gd name="T65" fmla="*/ 60 h 678"/>
                <a:gd name="T66" fmla="*/ 317 w 691"/>
                <a:gd name="T67" fmla="*/ 39 h 678"/>
                <a:gd name="T68" fmla="*/ 248 w 691"/>
                <a:gd name="T69" fmla="*/ 52 h 678"/>
                <a:gd name="T70" fmla="*/ 246 w 691"/>
                <a:gd name="T71" fmla="*/ 53 h 678"/>
                <a:gd name="T72" fmla="*/ 237 w 691"/>
                <a:gd name="T73" fmla="*/ 54 h 678"/>
                <a:gd name="T74" fmla="*/ 212 w 691"/>
                <a:gd name="T75" fmla="*/ 61 h 678"/>
                <a:gd name="T76" fmla="*/ 136 w 691"/>
                <a:gd name="T77" fmla="*/ 99 h 678"/>
                <a:gd name="T78" fmla="*/ 22 w 691"/>
                <a:gd name="T79" fmla="*/ 328 h 678"/>
                <a:gd name="T80" fmla="*/ 22 w 691"/>
                <a:gd name="T81" fmla="*/ 329 h 678"/>
                <a:gd name="T82" fmla="*/ 21 w 691"/>
                <a:gd name="T83" fmla="*/ 356 h 678"/>
                <a:gd name="T84" fmla="*/ 64 w 691"/>
                <a:gd name="T85" fmla="*/ 524 h 678"/>
                <a:gd name="T86" fmla="*/ 296 w 691"/>
                <a:gd name="T87" fmla="*/ 654 h 678"/>
                <a:gd name="T88" fmla="*/ 296 w 691"/>
                <a:gd name="T89" fmla="*/ 654 h 6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1" h="678">
                  <a:moveTo>
                    <a:pt x="352" y="678"/>
                  </a:moveTo>
                  <a:cubicBezTo>
                    <a:pt x="316" y="678"/>
                    <a:pt x="293" y="675"/>
                    <a:pt x="293" y="675"/>
                  </a:cubicBezTo>
                  <a:cubicBezTo>
                    <a:pt x="293" y="675"/>
                    <a:pt x="293" y="675"/>
                    <a:pt x="293" y="675"/>
                  </a:cubicBezTo>
                  <a:cubicBezTo>
                    <a:pt x="161" y="662"/>
                    <a:pt x="86" y="602"/>
                    <a:pt x="46" y="535"/>
                  </a:cubicBezTo>
                  <a:cubicBezTo>
                    <a:pt x="46" y="535"/>
                    <a:pt x="46" y="535"/>
                    <a:pt x="46" y="535"/>
                  </a:cubicBezTo>
                  <a:cubicBezTo>
                    <a:pt x="6" y="468"/>
                    <a:pt x="0" y="396"/>
                    <a:pt x="0" y="356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40"/>
                    <a:pt x="1" y="329"/>
                    <a:pt x="1" y="327"/>
                  </a:cubicBezTo>
                  <a:cubicBezTo>
                    <a:pt x="1" y="327"/>
                    <a:pt x="1" y="327"/>
                    <a:pt x="1" y="327"/>
                  </a:cubicBezTo>
                  <a:cubicBezTo>
                    <a:pt x="4" y="198"/>
                    <a:pt x="65" y="123"/>
                    <a:pt x="124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80" y="44"/>
                    <a:pt x="234" y="34"/>
                    <a:pt x="242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51" y="29"/>
                    <a:pt x="260" y="27"/>
                    <a:pt x="268" y="25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31" y="30"/>
                    <a:pt x="188" y="41"/>
                    <a:pt x="147" y="63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66"/>
                    <a:pt x="136" y="64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0" y="54"/>
                    <a:pt x="132" y="48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206" y="7"/>
                    <a:pt x="279" y="0"/>
                    <a:pt x="324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50" y="0"/>
                    <a:pt x="367" y="3"/>
                    <a:pt x="367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553" y="25"/>
                    <a:pt x="642" y="162"/>
                    <a:pt x="642" y="163"/>
                  </a:cubicBezTo>
                  <a:cubicBezTo>
                    <a:pt x="642" y="163"/>
                    <a:pt x="642" y="163"/>
                    <a:pt x="642" y="163"/>
                  </a:cubicBezTo>
                  <a:cubicBezTo>
                    <a:pt x="679" y="214"/>
                    <a:pt x="691" y="272"/>
                    <a:pt x="691" y="326"/>
                  </a:cubicBezTo>
                  <a:cubicBezTo>
                    <a:pt x="691" y="326"/>
                    <a:pt x="691" y="326"/>
                    <a:pt x="691" y="326"/>
                  </a:cubicBezTo>
                  <a:cubicBezTo>
                    <a:pt x="691" y="429"/>
                    <a:pt x="647" y="516"/>
                    <a:pt x="647" y="517"/>
                  </a:cubicBezTo>
                  <a:cubicBezTo>
                    <a:pt x="647" y="517"/>
                    <a:pt x="647" y="517"/>
                    <a:pt x="647" y="517"/>
                  </a:cubicBezTo>
                  <a:cubicBezTo>
                    <a:pt x="584" y="658"/>
                    <a:pt x="434" y="678"/>
                    <a:pt x="352" y="678"/>
                  </a:cubicBezTo>
                  <a:cubicBezTo>
                    <a:pt x="352" y="678"/>
                    <a:pt x="352" y="678"/>
                    <a:pt x="352" y="678"/>
                  </a:cubicBezTo>
                  <a:cubicBezTo>
                    <a:pt x="352" y="678"/>
                    <a:pt x="352" y="678"/>
                    <a:pt x="352" y="678"/>
                  </a:cubicBezTo>
                  <a:close/>
                  <a:moveTo>
                    <a:pt x="352" y="658"/>
                  </a:moveTo>
                  <a:cubicBezTo>
                    <a:pt x="432" y="658"/>
                    <a:pt x="571" y="638"/>
                    <a:pt x="629" y="508"/>
                  </a:cubicBezTo>
                  <a:cubicBezTo>
                    <a:pt x="629" y="508"/>
                    <a:pt x="629" y="508"/>
                    <a:pt x="629" y="508"/>
                  </a:cubicBezTo>
                  <a:cubicBezTo>
                    <a:pt x="628" y="508"/>
                    <a:pt x="639" y="487"/>
                    <a:pt x="650" y="454"/>
                  </a:cubicBezTo>
                  <a:cubicBezTo>
                    <a:pt x="650" y="454"/>
                    <a:pt x="650" y="454"/>
                    <a:pt x="650" y="454"/>
                  </a:cubicBezTo>
                  <a:cubicBezTo>
                    <a:pt x="660" y="420"/>
                    <a:pt x="671" y="374"/>
                    <a:pt x="671" y="326"/>
                  </a:cubicBezTo>
                  <a:cubicBezTo>
                    <a:pt x="671" y="326"/>
                    <a:pt x="671" y="326"/>
                    <a:pt x="671" y="326"/>
                  </a:cubicBezTo>
                  <a:cubicBezTo>
                    <a:pt x="671" y="275"/>
                    <a:pt x="659" y="222"/>
                    <a:pt x="625" y="174"/>
                  </a:cubicBezTo>
                  <a:cubicBezTo>
                    <a:pt x="625" y="174"/>
                    <a:pt x="625" y="174"/>
                    <a:pt x="625" y="174"/>
                  </a:cubicBezTo>
                  <a:cubicBezTo>
                    <a:pt x="625" y="174"/>
                    <a:pt x="620" y="167"/>
                    <a:pt x="610" y="154"/>
                  </a:cubicBezTo>
                  <a:cubicBezTo>
                    <a:pt x="610" y="154"/>
                    <a:pt x="610" y="154"/>
                    <a:pt x="610" y="154"/>
                  </a:cubicBezTo>
                  <a:cubicBezTo>
                    <a:pt x="599" y="142"/>
                    <a:pt x="583" y="125"/>
                    <a:pt x="561" y="107"/>
                  </a:cubicBezTo>
                  <a:cubicBezTo>
                    <a:pt x="561" y="107"/>
                    <a:pt x="561" y="107"/>
                    <a:pt x="561" y="107"/>
                  </a:cubicBezTo>
                  <a:cubicBezTo>
                    <a:pt x="518" y="72"/>
                    <a:pt x="453" y="34"/>
                    <a:pt x="365" y="23"/>
                  </a:cubicBezTo>
                  <a:cubicBezTo>
                    <a:pt x="365" y="23"/>
                    <a:pt x="365" y="23"/>
                    <a:pt x="365" y="23"/>
                  </a:cubicBezTo>
                  <a:cubicBezTo>
                    <a:pt x="365" y="23"/>
                    <a:pt x="361" y="23"/>
                    <a:pt x="353" y="22"/>
                  </a:cubicBezTo>
                  <a:cubicBezTo>
                    <a:pt x="353" y="22"/>
                    <a:pt x="353" y="22"/>
                    <a:pt x="353" y="22"/>
                  </a:cubicBezTo>
                  <a:cubicBezTo>
                    <a:pt x="353" y="22"/>
                    <a:pt x="352" y="22"/>
                    <a:pt x="351" y="22"/>
                  </a:cubicBezTo>
                  <a:cubicBezTo>
                    <a:pt x="351" y="22"/>
                    <a:pt x="351" y="22"/>
                    <a:pt x="351" y="22"/>
                  </a:cubicBezTo>
                  <a:cubicBezTo>
                    <a:pt x="405" y="33"/>
                    <a:pt x="431" y="67"/>
                    <a:pt x="432" y="68"/>
                  </a:cubicBezTo>
                  <a:cubicBezTo>
                    <a:pt x="432" y="68"/>
                    <a:pt x="432" y="68"/>
                    <a:pt x="432" y="68"/>
                  </a:cubicBezTo>
                  <a:cubicBezTo>
                    <a:pt x="432" y="68"/>
                    <a:pt x="432" y="68"/>
                    <a:pt x="432" y="68"/>
                  </a:cubicBezTo>
                  <a:cubicBezTo>
                    <a:pt x="435" y="73"/>
                    <a:pt x="434" y="79"/>
                    <a:pt x="429" y="83"/>
                  </a:cubicBezTo>
                  <a:cubicBezTo>
                    <a:pt x="429" y="83"/>
                    <a:pt x="429" y="83"/>
                    <a:pt x="429" y="83"/>
                  </a:cubicBezTo>
                  <a:cubicBezTo>
                    <a:pt x="425" y="86"/>
                    <a:pt x="418" y="85"/>
                    <a:pt x="415" y="80"/>
                  </a:cubicBezTo>
                  <a:cubicBezTo>
                    <a:pt x="415" y="80"/>
                    <a:pt x="415" y="80"/>
                    <a:pt x="415" y="80"/>
                  </a:cubicBezTo>
                  <a:cubicBezTo>
                    <a:pt x="415" y="80"/>
                    <a:pt x="415" y="80"/>
                    <a:pt x="414" y="79"/>
                  </a:cubicBezTo>
                  <a:cubicBezTo>
                    <a:pt x="414" y="79"/>
                    <a:pt x="414" y="79"/>
                    <a:pt x="414" y="79"/>
                  </a:cubicBezTo>
                  <a:cubicBezTo>
                    <a:pt x="413" y="78"/>
                    <a:pt x="412" y="76"/>
                    <a:pt x="410" y="75"/>
                  </a:cubicBezTo>
                  <a:cubicBezTo>
                    <a:pt x="410" y="75"/>
                    <a:pt x="410" y="75"/>
                    <a:pt x="410" y="75"/>
                  </a:cubicBezTo>
                  <a:cubicBezTo>
                    <a:pt x="406" y="71"/>
                    <a:pt x="400" y="66"/>
                    <a:pt x="392" y="60"/>
                  </a:cubicBezTo>
                  <a:cubicBezTo>
                    <a:pt x="392" y="60"/>
                    <a:pt x="392" y="60"/>
                    <a:pt x="392" y="60"/>
                  </a:cubicBezTo>
                  <a:cubicBezTo>
                    <a:pt x="376" y="50"/>
                    <a:pt x="352" y="40"/>
                    <a:pt x="317" y="39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298" y="39"/>
                    <a:pt x="275" y="43"/>
                    <a:pt x="248" y="52"/>
                  </a:cubicBezTo>
                  <a:cubicBezTo>
                    <a:pt x="248" y="52"/>
                    <a:pt x="248" y="52"/>
                    <a:pt x="248" y="52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6" y="53"/>
                    <a:pt x="243" y="53"/>
                    <a:pt x="237" y="54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31" y="56"/>
                    <a:pt x="223" y="58"/>
                    <a:pt x="212" y="61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192" y="68"/>
                    <a:pt x="164" y="80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81" y="138"/>
                    <a:pt x="25" y="205"/>
                    <a:pt x="22" y="328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2" y="329"/>
                    <a:pt x="22" y="329"/>
                    <a:pt x="22" y="329"/>
                  </a:cubicBezTo>
                  <a:cubicBezTo>
                    <a:pt x="22" y="329"/>
                    <a:pt x="21" y="339"/>
                    <a:pt x="21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21" y="394"/>
                    <a:pt x="27" y="462"/>
                    <a:pt x="64" y="524"/>
                  </a:cubicBezTo>
                  <a:cubicBezTo>
                    <a:pt x="64" y="524"/>
                    <a:pt x="64" y="524"/>
                    <a:pt x="64" y="524"/>
                  </a:cubicBezTo>
                  <a:cubicBezTo>
                    <a:pt x="101" y="586"/>
                    <a:pt x="168" y="641"/>
                    <a:pt x="296" y="654"/>
                  </a:cubicBezTo>
                  <a:cubicBezTo>
                    <a:pt x="296" y="654"/>
                    <a:pt x="296" y="654"/>
                    <a:pt x="296" y="654"/>
                  </a:cubicBezTo>
                  <a:cubicBezTo>
                    <a:pt x="296" y="654"/>
                    <a:pt x="296" y="654"/>
                    <a:pt x="296" y="654"/>
                  </a:cubicBezTo>
                  <a:cubicBezTo>
                    <a:pt x="296" y="654"/>
                    <a:pt x="296" y="654"/>
                    <a:pt x="296" y="654"/>
                  </a:cubicBezTo>
                  <a:cubicBezTo>
                    <a:pt x="296" y="654"/>
                    <a:pt x="318" y="658"/>
                    <a:pt x="352" y="6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737" y="1284"/>
              <a:ext cx="895" cy="868"/>
            </a:xfrm>
            <a:custGeom>
              <a:gdLst>
                <a:gd name="T0" fmla="*/ 214 w 762"/>
                <a:gd name="T1" fmla="*/ 714 h 739"/>
                <a:gd name="T2" fmla="*/ 38 w 762"/>
                <a:gd name="T3" fmla="*/ 592 h 739"/>
                <a:gd name="T4" fmla="*/ 8 w 762"/>
                <a:gd name="T5" fmla="*/ 475 h 739"/>
                <a:gd name="T6" fmla="*/ 8 w 762"/>
                <a:gd name="T7" fmla="*/ 469 h 739"/>
                <a:gd name="T8" fmla="*/ 0 w 762"/>
                <a:gd name="T9" fmla="*/ 375 h 739"/>
                <a:gd name="T10" fmla="*/ 132 w 762"/>
                <a:gd name="T11" fmla="*/ 93 h 739"/>
                <a:gd name="T12" fmla="*/ 132 w 762"/>
                <a:gd name="T13" fmla="*/ 93 h 739"/>
                <a:gd name="T14" fmla="*/ 146 w 762"/>
                <a:gd name="T15" fmla="*/ 97 h 739"/>
                <a:gd name="T16" fmla="*/ 143 w 762"/>
                <a:gd name="T17" fmla="*/ 111 h 739"/>
                <a:gd name="T18" fmla="*/ 138 w 762"/>
                <a:gd name="T19" fmla="*/ 114 h 739"/>
                <a:gd name="T20" fmla="*/ 124 w 762"/>
                <a:gd name="T21" fmla="*/ 125 h 739"/>
                <a:gd name="T22" fmla="*/ 82 w 762"/>
                <a:gd name="T23" fmla="*/ 170 h 739"/>
                <a:gd name="T24" fmla="*/ 20 w 762"/>
                <a:gd name="T25" fmla="*/ 375 h 739"/>
                <a:gd name="T26" fmla="*/ 29 w 762"/>
                <a:gd name="T27" fmla="*/ 467 h 739"/>
                <a:gd name="T28" fmla="*/ 29 w 762"/>
                <a:gd name="T29" fmla="*/ 469 h 739"/>
                <a:gd name="T30" fmla="*/ 29 w 762"/>
                <a:gd name="T31" fmla="*/ 475 h 739"/>
                <a:gd name="T32" fmla="*/ 56 w 762"/>
                <a:gd name="T33" fmla="*/ 582 h 739"/>
                <a:gd name="T34" fmla="*/ 219 w 762"/>
                <a:gd name="T35" fmla="*/ 694 h 739"/>
                <a:gd name="T36" fmla="*/ 221 w 762"/>
                <a:gd name="T37" fmla="*/ 695 h 739"/>
                <a:gd name="T38" fmla="*/ 261 w 762"/>
                <a:gd name="T39" fmla="*/ 707 h 739"/>
                <a:gd name="T40" fmla="*/ 365 w 762"/>
                <a:gd name="T41" fmla="*/ 719 h 739"/>
                <a:gd name="T42" fmla="*/ 642 w 762"/>
                <a:gd name="T43" fmla="*/ 617 h 739"/>
                <a:gd name="T44" fmla="*/ 657 w 762"/>
                <a:gd name="T45" fmla="*/ 600 h 739"/>
                <a:gd name="T46" fmla="*/ 691 w 762"/>
                <a:gd name="T47" fmla="*/ 552 h 739"/>
                <a:gd name="T48" fmla="*/ 741 w 762"/>
                <a:gd name="T49" fmla="*/ 373 h 739"/>
                <a:gd name="T50" fmla="*/ 735 w 762"/>
                <a:gd name="T51" fmla="*/ 307 h 739"/>
                <a:gd name="T52" fmla="*/ 727 w 762"/>
                <a:gd name="T53" fmla="*/ 279 h 739"/>
                <a:gd name="T54" fmla="*/ 703 w 762"/>
                <a:gd name="T55" fmla="*/ 214 h 739"/>
                <a:gd name="T56" fmla="*/ 598 w 762"/>
                <a:gd name="T57" fmla="*/ 86 h 739"/>
                <a:gd name="T58" fmla="*/ 597 w 762"/>
                <a:gd name="T59" fmla="*/ 86 h 739"/>
                <a:gd name="T60" fmla="*/ 578 w 762"/>
                <a:gd name="T61" fmla="*/ 76 h 739"/>
                <a:gd name="T62" fmla="*/ 524 w 762"/>
                <a:gd name="T63" fmla="*/ 54 h 739"/>
                <a:gd name="T64" fmla="*/ 348 w 762"/>
                <a:gd name="T65" fmla="*/ 21 h 739"/>
                <a:gd name="T66" fmla="*/ 139 w 762"/>
                <a:gd name="T67" fmla="*/ 84 h 739"/>
                <a:gd name="T68" fmla="*/ 125 w 762"/>
                <a:gd name="T69" fmla="*/ 82 h 739"/>
                <a:gd name="T70" fmla="*/ 127 w 762"/>
                <a:gd name="T71" fmla="*/ 67 h 739"/>
                <a:gd name="T72" fmla="*/ 348 w 762"/>
                <a:gd name="T73" fmla="*/ 0 h 739"/>
                <a:gd name="T74" fmla="*/ 607 w 762"/>
                <a:gd name="T75" fmla="*/ 68 h 739"/>
                <a:gd name="T76" fmla="*/ 755 w 762"/>
                <a:gd name="T77" fmla="*/ 303 h 739"/>
                <a:gd name="T78" fmla="*/ 762 w 762"/>
                <a:gd name="T79" fmla="*/ 373 h 739"/>
                <a:gd name="T80" fmla="*/ 656 w 762"/>
                <a:gd name="T81" fmla="*/ 632 h 739"/>
                <a:gd name="T82" fmla="*/ 365 w 762"/>
                <a:gd name="T83" fmla="*/ 739 h 7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2" h="739">
                  <a:moveTo>
                    <a:pt x="365" y="739"/>
                  </a:moveTo>
                  <a:cubicBezTo>
                    <a:pt x="281" y="739"/>
                    <a:pt x="222" y="717"/>
                    <a:pt x="214" y="714"/>
                  </a:cubicBezTo>
                  <a:cubicBezTo>
                    <a:pt x="214" y="714"/>
                    <a:pt x="214" y="714"/>
                    <a:pt x="214" y="714"/>
                  </a:cubicBezTo>
                  <a:cubicBezTo>
                    <a:pt x="118" y="693"/>
                    <a:pt x="65" y="642"/>
                    <a:pt x="38" y="592"/>
                  </a:cubicBezTo>
                  <a:cubicBezTo>
                    <a:pt x="38" y="592"/>
                    <a:pt x="38" y="592"/>
                    <a:pt x="38" y="592"/>
                  </a:cubicBezTo>
                  <a:cubicBezTo>
                    <a:pt x="11" y="542"/>
                    <a:pt x="8" y="493"/>
                    <a:pt x="8" y="475"/>
                  </a:cubicBezTo>
                  <a:cubicBezTo>
                    <a:pt x="8" y="475"/>
                    <a:pt x="8" y="475"/>
                    <a:pt x="8" y="475"/>
                  </a:cubicBezTo>
                  <a:cubicBezTo>
                    <a:pt x="8" y="472"/>
                    <a:pt x="8" y="470"/>
                    <a:pt x="8" y="469"/>
                  </a:cubicBezTo>
                  <a:cubicBezTo>
                    <a:pt x="8" y="469"/>
                    <a:pt x="8" y="469"/>
                    <a:pt x="8" y="469"/>
                  </a:cubicBezTo>
                  <a:cubicBezTo>
                    <a:pt x="2" y="435"/>
                    <a:pt x="0" y="404"/>
                    <a:pt x="0" y="37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172"/>
                    <a:pt x="131" y="94"/>
                    <a:pt x="132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7" y="90"/>
                    <a:pt x="143" y="92"/>
                    <a:pt x="146" y="97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9" y="102"/>
                    <a:pt x="147" y="108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1" y="112"/>
                    <a:pt x="138" y="114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5" y="117"/>
                    <a:pt x="130" y="120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13" y="135"/>
                    <a:pt x="97" y="149"/>
                    <a:pt x="82" y="170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51" y="212"/>
                    <a:pt x="20" y="278"/>
                    <a:pt x="20" y="375"/>
                  </a:cubicBezTo>
                  <a:cubicBezTo>
                    <a:pt x="20" y="375"/>
                    <a:pt x="20" y="375"/>
                    <a:pt x="20" y="375"/>
                  </a:cubicBezTo>
                  <a:cubicBezTo>
                    <a:pt x="20" y="403"/>
                    <a:pt x="23" y="433"/>
                    <a:pt x="29" y="467"/>
                  </a:cubicBezTo>
                  <a:cubicBezTo>
                    <a:pt x="29" y="467"/>
                    <a:pt x="29" y="467"/>
                    <a:pt x="29" y="467"/>
                  </a:cubicBezTo>
                  <a:cubicBezTo>
                    <a:pt x="29" y="468"/>
                    <a:pt x="29" y="468"/>
                    <a:pt x="29" y="468"/>
                  </a:cubicBezTo>
                  <a:cubicBezTo>
                    <a:pt x="29" y="469"/>
                    <a:pt x="29" y="469"/>
                    <a:pt x="29" y="469"/>
                  </a:cubicBezTo>
                  <a:cubicBezTo>
                    <a:pt x="29" y="469"/>
                    <a:pt x="29" y="471"/>
                    <a:pt x="29" y="475"/>
                  </a:cubicBezTo>
                  <a:cubicBezTo>
                    <a:pt x="29" y="475"/>
                    <a:pt x="29" y="475"/>
                    <a:pt x="29" y="475"/>
                  </a:cubicBezTo>
                  <a:cubicBezTo>
                    <a:pt x="29" y="491"/>
                    <a:pt x="31" y="536"/>
                    <a:pt x="56" y="582"/>
                  </a:cubicBezTo>
                  <a:cubicBezTo>
                    <a:pt x="56" y="582"/>
                    <a:pt x="56" y="582"/>
                    <a:pt x="56" y="582"/>
                  </a:cubicBezTo>
                  <a:cubicBezTo>
                    <a:pt x="81" y="628"/>
                    <a:pt x="128" y="674"/>
                    <a:pt x="219" y="694"/>
                  </a:cubicBezTo>
                  <a:cubicBezTo>
                    <a:pt x="219" y="694"/>
                    <a:pt x="219" y="694"/>
                    <a:pt x="219" y="694"/>
                  </a:cubicBezTo>
                  <a:cubicBezTo>
                    <a:pt x="220" y="694"/>
                    <a:pt x="220" y="694"/>
                    <a:pt x="220" y="694"/>
                  </a:cubicBezTo>
                  <a:cubicBezTo>
                    <a:pt x="221" y="695"/>
                    <a:pt x="221" y="695"/>
                    <a:pt x="221" y="695"/>
                  </a:cubicBezTo>
                  <a:cubicBezTo>
                    <a:pt x="221" y="695"/>
                    <a:pt x="235" y="701"/>
                    <a:pt x="261" y="707"/>
                  </a:cubicBezTo>
                  <a:cubicBezTo>
                    <a:pt x="261" y="707"/>
                    <a:pt x="261" y="707"/>
                    <a:pt x="261" y="707"/>
                  </a:cubicBezTo>
                  <a:cubicBezTo>
                    <a:pt x="286" y="713"/>
                    <a:pt x="322" y="719"/>
                    <a:pt x="365" y="719"/>
                  </a:cubicBezTo>
                  <a:cubicBezTo>
                    <a:pt x="365" y="719"/>
                    <a:pt x="365" y="719"/>
                    <a:pt x="365" y="719"/>
                  </a:cubicBezTo>
                  <a:cubicBezTo>
                    <a:pt x="444" y="718"/>
                    <a:pt x="545" y="698"/>
                    <a:pt x="642" y="617"/>
                  </a:cubicBezTo>
                  <a:cubicBezTo>
                    <a:pt x="642" y="617"/>
                    <a:pt x="642" y="617"/>
                    <a:pt x="642" y="617"/>
                  </a:cubicBezTo>
                  <a:cubicBezTo>
                    <a:pt x="642" y="617"/>
                    <a:pt x="648" y="611"/>
                    <a:pt x="657" y="600"/>
                  </a:cubicBezTo>
                  <a:cubicBezTo>
                    <a:pt x="657" y="600"/>
                    <a:pt x="657" y="600"/>
                    <a:pt x="657" y="600"/>
                  </a:cubicBezTo>
                  <a:cubicBezTo>
                    <a:pt x="666" y="589"/>
                    <a:pt x="679" y="573"/>
                    <a:pt x="691" y="552"/>
                  </a:cubicBezTo>
                  <a:cubicBezTo>
                    <a:pt x="691" y="552"/>
                    <a:pt x="691" y="552"/>
                    <a:pt x="691" y="552"/>
                  </a:cubicBezTo>
                  <a:cubicBezTo>
                    <a:pt x="716" y="509"/>
                    <a:pt x="741" y="448"/>
                    <a:pt x="741" y="373"/>
                  </a:cubicBezTo>
                  <a:cubicBezTo>
                    <a:pt x="741" y="373"/>
                    <a:pt x="741" y="373"/>
                    <a:pt x="741" y="373"/>
                  </a:cubicBezTo>
                  <a:cubicBezTo>
                    <a:pt x="741" y="352"/>
                    <a:pt x="739" y="330"/>
                    <a:pt x="735" y="307"/>
                  </a:cubicBezTo>
                  <a:cubicBezTo>
                    <a:pt x="735" y="307"/>
                    <a:pt x="735" y="307"/>
                    <a:pt x="735" y="307"/>
                  </a:cubicBezTo>
                  <a:cubicBezTo>
                    <a:pt x="735" y="307"/>
                    <a:pt x="732" y="296"/>
                    <a:pt x="727" y="279"/>
                  </a:cubicBezTo>
                  <a:cubicBezTo>
                    <a:pt x="727" y="279"/>
                    <a:pt x="727" y="279"/>
                    <a:pt x="727" y="279"/>
                  </a:cubicBezTo>
                  <a:cubicBezTo>
                    <a:pt x="722" y="262"/>
                    <a:pt x="714" y="239"/>
                    <a:pt x="703" y="214"/>
                  </a:cubicBezTo>
                  <a:cubicBezTo>
                    <a:pt x="703" y="214"/>
                    <a:pt x="703" y="214"/>
                    <a:pt x="703" y="214"/>
                  </a:cubicBezTo>
                  <a:cubicBezTo>
                    <a:pt x="682" y="164"/>
                    <a:pt x="646" y="110"/>
                    <a:pt x="598" y="86"/>
                  </a:cubicBezTo>
                  <a:cubicBezTo>
                    <a:pt x="598" y="86"/>
                    <a:pt x="598" y="86"/>
                    <a:pt x="598" y="86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97" y="86"/>
                    <a:pt x="590" y="82"/>
                    <a:pt x="578" y="76"/>
                  </a:cubicBezTo>
                  <a:cubicBezTo>
                    <a:pt x="578" y="76"/>
                    <a:pt x="578" y="76"/>
                    <a:pt x="578" y="76"/>
                  </a:cubicBezTo>
                  <a:cubicBezTo>
                    <a:pt x="565" y="70"/>
                    <a:pt x="546" y="62"/>
                    <a:pt x="524" y="54"/>
                  </a:cubicBezTo>
                  <a:cubicBezTo>
                    <a:pt x="524" y="54"/>
                    <a:pt x="524" y="54"/>
                    <a:pt x="524" y="54"/>
                  </a:cubicBezTo>
                  <a:cubicBezTo>
                    <a:pt x="478" y="37"/>
                    <a:pt x="416" y="21"/>
                    <a:pt x="348" y="21"/>
                  </a:cubicBezTo>
                  <a:cubicBezTo>
                    <a:pt x="348" y="21"/>
                    <a:pt x="348" y="21"/>
                    <a:pt x="348" y="21"/>
                  </a:cubicBezTo>
                  <a:cubicBezTo>
                    <a:pt x="280" y="21"/>
                    <a:pt x="207" y="37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4" y="87"/>
                    <a:pt x="128" y="86"/>
                    <a:pt x="125" y="82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1" y="77"/>
                    <a:pt x="123" y="70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200" y="17"/>
                    <a:pt x="277" y="0"/>
                    <a:pt x="348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487" y="1"/>
                    <a:pt x="601" y="64"/>
                    <a:pt x="607" y="68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719" y="123"/>
                    <a:pt x="754" y="302"/>
                    <a:pt x="755" y="303"/>
                  </a:cubicBezTo>
                  <a:cubicBezTo>
                    <a:pt x="755" y="303"/>
                    <a:pt x="755" y="303"/>
                    <a:pt x="755" y="303"/>
                  </a:cubicBezTo>
                  <a:cubicBezTo>
                    <a:pt x="760" y="327"/>
                    <a:pt x="762" y="351"/>
                    <a:pt x="762" y="373"/>
                  </a:cubicBezTo>
                  <a:cubicBezTo>
                    <a:pt x="762" y="373"/>
                    <a:pt x="762" y="373"/>
                    <a:pt x="762" y="373"/>
                  </a:cubicBezTo>
                  <a:cubicBezTo>
                    <a:pt x="762" y="533"/>
                    <a:pt x="657" y="631"/>
                    <a:pt x="656" y="632"/>
                  </a:cubicBezTo>
                  <a:cubicBezTo>
                    <a:pt x="656" y="632"/>
                    <a:pt x="656" y="632"/>
                    <a:pt x="656" y="632"/>
                  </a:cubicBezTo>
                  <a:cubicBezTo>
                    <a:pt x="554" y="717"/>
                    <a:pt x="448" y="739"/>
                    <a:pt x="365" y="739"/>
                  </a:cubicBezTo>
                  <a:cubicBezTo>
                    <a:pt x="365" y="739"/>
                    <a:pt x="365" y="739"/>
                    <a:pt x="365" y="739"/>
                  </a:cubicBezTo>
                  <a:cubicBezTo>
                    <a:pt x="365" y="739"/>
                    <a:pt x="365" y="739"/>
                    <a:pt x="365" y="7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4127" y="1481"/>
              <a:ext cx="142" cy="288"/>
            </a:xfrm>
            <a:custGeom>
              <a:gdLst>
                <a:gd name="T0" fmla="*/ 40 w 121"/>
                <a:gd name="T1" fmla="*/ 239 h 245"/>
                <a:gd name="T2" fmla="*/ 41 w 121"/>
                <a:gd name="T3" fmla="*/ 229 h 245"/>
                <a:gd name="T4" fmla="*/ 41 w 121"/>
                <a:gd name="T5" fmla="*/ 229 h 245"/>
                <a:gd name="T6" fmla="*/ 22 w 121"/>
                <a:gd name="T7" fmla="*/ 101 h 245"/>
                <a:gd name="T8" fmla="*/ 22 w 121"/>
                <a:gd name="T9" fmla="*/ 101 h 245"/>
                <a:gd name="T10" fmla="*/ 2 w 121"/>
                <a:gd name="T11" fmla="*/ 14 h 245"/>
                <a:gd name="T12" fmla="*/ 2 w 121"/>
                <a:gd name="T13" fmla="*/ 14 h 245"/>
                <a:gd name="T14" fmla="*/ 2 w 121"/>
                <a:gd name="T15" fmla="*/ 14 h 245"/>
                <a:gd name="T16" fmla="*/ 9 w 121"/>
                <a:gd name="T17" fmla="*/ 1 h 245"/>
                <a:gd name="T18" fmla="*/ 9 w 121"/>
                <a:gd name="T19" fmla="*/ 1 h 245"/>
                <a:gd name="T20" fmla="*/ 22 w 121"/>
                <a:gd name="T21" fmla="*/ 9 h 245"/>
                <a:gd name="T22" fmla="*/ 22 w 121"/>
                <a:gd name="T23" fmla="*/ 9 h 245"/>
                <a:gd name="T24" fmla="*/ 59 w 121"/>
                <a:gd name="T25" fmla="*/ 191 h 245"/>
                <a:gd name="T26" fmla="*/ 59 w 121"/>
                <a:gd name="T27" fmla="*/ 191 h 245"/>
                <a:gd name="T28" fmla="*/ 81 w 121"/>
                <a:gd name="T29" fmla="*/ 142 h 245"/>
                <a:gd name="T30" fmla="*/ 81 w 121"/>
                <a:gd name="T31" fmla="*/ 142 h 245"/>
                <a:gd name="T32" fmla="*/ 104 w 121"/>
                <a:gd name="T33" fmla="*/ 114 h 245"/>
                <a:gd name="T34" fmla="*/ 104 w 121"/>
                <a:gd name="T35" fmla="*/ 114 h 245"/>
                <a:gd name="T36" fmla="*/ 118 w 121"/>
                <a:gd name="T37" fmla="*/ 118 h 245"/>
                <a:gd name="T38" fmla="*/ 118 w 121"/>
                <a:gd name="T39" fmla="*/ 118 h 245"/>
                <a:gd name="T40" fmla="*/ 114 w 121"/>
                <a:gd name="T41" fmla="*/ 132 h 245"/>
                <a:gd name="T42" fmla="*/ 114 w 121"/>
                <a:gd name="T43" fmla="*/ 132 h 245"/>
                <a:gd name="T44" fmla="*/ 100 w 121"/>
                <a:gd name="T45" fmla="*/ 152 h 245"/>
                <a:gd name="T46" fmla="*/ 100 w 121"/>
                <a:gd name="T47" fmla="*/ 152 h 245"/>
                <a:gd name="T48" fmla="*/ 81 w 121"/>
                <a:gd name="T49" fmla="*/ 192 h 245"/>
                <a:gd name="T50" fmla="*/ 81 w 121"/>
                <a:gd name="T51" fmla="*/ 192 h 245"/>
                <a:gd name="T52" fmla="*/ 60 w 121"/>
                <a:gd name="T53" fmla="*/ 245 h 245"/>
                <a:gd name="T54" fmla="*/ 60 w 121"/>
                <a:gd name="T55" fmla="*/ 245 h 245"/>
                <a:gd name="T56" fmla="*/ 40 w 121"/>
                <a:gd name="T57" fmla="*/ 239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245">
                  <a:moveTo>
                    <a:pt x="40" y="239"/>
                  </a:moveTo>
                  <a:cubicBezTo>
                    <a:pt x="41" y="238"/>
                    <a:pt x="41" y="234"/>
                    <a:pt x="41" y="229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41" y="202"/>
                    <a:pt x="31" y="148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2" y="5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8"/>
                    <a:pt x="4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3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49" y="119"/>
                    <a:pt x="59" y="191"/>
                  </a:cubicBezTo>
                  <a:cubicBezTo>
                    <a:pt x="59" y="191"/>
                    <a:pt x="59" y="191"/>
                    <a:pt x="59" y="191"/>
                  </a:cubicBezTo>
                  <a:cubicBezTo>
                    <a:pt x="66" y="174"/>
                    <a:pt x="73" y="157"/>
                    <a:pt x="81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8" y="130"/>
                    <a:pt x="95" y="120"/>
                    <a:pt x="104" y="114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8" y="111"/>
                    <a:pt x="115" y="113"/>
                    <a:pt x="118" y="118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21" y="122"/>
                    <a:pt x="119" y="129"/>
                    <a:pt x="114" y="132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12" y="133"/>
                    <a:pt x="106" y="141"/>
                    <a:pt x="10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93" y="164"/>
                    <a:pt x="87" y="178"/>
                    <a:pt x="81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69" y="219"/>
                    <a:pt x="60" y="245"/>
                    <a:pt x="60" y="245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40" y="239"/>
                    <a:pt x="40" y="239"/>
                    <a:pt x="40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4163" y="1713"/>
              <a:ext cx="68" cy="72"/>
            </a:xfrm>
            <a:custGeom>
              <a:gdLst>
                <a:gd name="T0" fmla="*/ 0 w 58"/>
                <a:gd name="T1" fmla="*/ 31 h 62"/>
                <a:gd name="T2" fmla="*/ 29 w 58"/>
                <a:gd name="T3" fmla="*/ 0 h 62"/>
                <a:gd name="T4" fmla="*/ 29 w 58"/>
                <a:gd name="T5" fmla="*/ 0 h 62"/>
                <a:gd name="T6" fmla="*/ 58 w 58"/>
                <a:gd name="T7" fmla="*/ 31 h 62"/>
                <a:gd name="T8" fmla="*/ 58 w 58"/>
                <a:gd name="T9" fmla="*/ 31 h 62"/>
                <a:gd name="T10" fmla="*/ 29 w 58"/>
                <a:gd name="T11" fmla="*/ 62 h 62"/>
                <a:gd name="T12" fmla="*/ 29 w 58"/>
                <a:gd name="T13" fmla="*/ 62 h 62"/>
                <a:gd name="T14" fmla="*/ 0 w 58"/>
                <a:gd name="T15" fmla="*/ 31 h 62"/>
                <a:gd name="T16" fmla="*/ 20 w 58"/>
                <a:gd name="T17" fmla="*/ 31 h 62"/>
                <a:gd name="T18" fmla="*/ 29 w 58"/>
                <a:gd name="T19" fmla="*/ 41 h 62"/>
                <a:gd name="T20" fmla="*/ 29 w 58"/>
                <a:gd name="T21" fmla="*/ 41 h 62"/>
                <a:gd name="T22" fmla="*/ 37 w 58"/>
                <a:gd name="T23" fmla="*/ 31 h 62"/>
                <a:gd name="T24" fmla="*/ 37 w 58"/>
                <a:gd name="T25" fmla="*/ 31 h 62"/>
                <a:gd name="T26" fmla="*/ 29 w 58"/>
                <a:gd name="T27" fmla="*/ 21 h 62"/>
                <a:gd name="T28" fmla="*/ 29 w 58"/>
                <a:gd name="T29" fmla="*/ 21 h 62"/>
                <a:gd name="T30" fmla="*/ 20 w 58"/>
                <a:gd name="T31" fmla="*/ 31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62">
                  <a:moveTo>
                    <a:pt x="0" y="31"/>
                  </a:moveTo>
                  <a:cubicBezTo>
                    <a:pt x="0" y="15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6" y="0"/>
                    <a:pt x="58" y="15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47"/>
                    <a:pt x="46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12" y="62"/>
                    <a:pt x="0" y="47"/>
                    <a:pt x="0" y="31"/>
                  </a:cubicBezTo>
                  <a:close/>
                  <a:moveTo>
                    <a:pt x="20" y="31"/>
                  </a:moveTo>
                  <a:cubicBezTo>
                    <a:pt x="21" y="37"/>
                    <a:pt x="25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2" y="41"/>
                    <a:pt x="37" y="37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5"/>
                    <a:pt x="32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21"/>
                    <a:pt x="21" y="25"/>
                    <a:pt x="2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4102" y="1364"/>
              <a:ext cx="58" cy="56"/>
            </a:xfrm>
            <a:custGeom>
              <a:gdLst>
                <a:gd name="T0" fmla="*/ 0 w 49"/>
                <a:gd name="T1" fmla="*/ 24 h 48"/>
                <a:gd name="T2" fmla="*/ 25 w 49"/>
                <a:gd name="T3" fmla="*/ 0 h 48"/>
                <a:gd name="T4" fmla="*/ 25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5 w 49"/>
                <a:gd name="T11" fmla="*/ 48 h 48"/>
                <a:gd name="T12" fmla="*/ 25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5 w 49"/>
                <a:gd name="T19" fmla="*/ 27 h 48"/>
                <a:gd name="T20" fmla="*/ 25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5 w 49"/>
                <a:gd name="T27" fmla="*/ 21 h 48"/>
                <a:gd name="T28" fmla="*/ 25 w 49"/>
                <a:gd name="T29" fmla="*/ 21 h 48"/>
                <a:gd name="T30" fmla="*/ 21 w 49"/>
                <a:gd name="T31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1"/>
                    <a:pt x="1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7"/>
                    <a:pt x="38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1" y="48"/>
                    <a:pt x="0" y="37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4480" y="1576"/>
              <a:ext cx="58" cy="56"/>
            </a:xfrm>
            <a:custGeom>
              <a:gdLst>
                <a:gd name="T0" fmla="*/ 0 w 49"/>
                <a:gd name="T1" fmla="*/ 24 h 47"/>
                <a:gd name="T2" fmla="*/ 25 w 49"/>
                <a:gd name="T3" fmla="*/ 0 h 47"/>
                <a:gd name="T4" fmla="*/ 25 w 49"/>
                <a:gd name="T5" fmla="*/ 0 h 47"/>
                <a:gd name="T6" fmla="*/ 49 w 49"/>
                <a:gd name="T7" fmla="*/ 24 h 47"/>
                <a:gd name="T8" fmla="*/ 49 w 49"/>
                <a:gd name="T9" fmla="*/ 24 h 47"/>
                <a:gd name="T10" fmla="*/ 25 w 49"/>
                <a:gd name="T11" fmla="*/ 47 h 47"/>
                <a:gd name="T12" fmla="*/ 25 w 49"/>
                <a:gd name="T13" fmla="*/ 47 h 47"/>
                <a:gd name="T14" fmla="*/ 0 w 49"/>
                <a:gd name="T15" fmla="*/ 24 h 47"/>
                <a:gd name="T16" fmla="*/ 21 w 49"/>
                <a:gd name="T17" fmla="*/ 24 h 47"/>
                <a:gd name="T18" fmla="*/ 25 w 49"/>
                <a:gd name="T19" fmla="*/ 27 h 47"/>
                <a:gd name="T20" fmla="*/ 25 w 49"/>
                <a:gd name="T21" fmla="*/ 27 h 47"/>
                <a:gd name="T22" fmla="*/ 28 w 49"/>
                <a:gd name="T23" fmla="*/ 24 h 47"/>
                <a:gd name="T24" fmla="*/ 28 w 49"/>
                <a:gd name="T25" fmla="*/ 24 h 47"/>
                <a:gd name="T26" fmla="*/ 25 w 49"/>
                <a:gd name="T27" fmla="*/ 21 h 47"/>
                <a:gd name="T28" fmla="*/ 25 w 49"/>
                <a:gd name="T29" fmla="*/ 21 h 47"/>
                <a:gd name="T30" fmla="*/ 21 w 49"/>
                <a:gd name="T31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7">
                  <a:moveTo>
                    <a:pt x="0" y="24"/>
                  </a:moveTo>
                  <a:cubicBezTo>
                    <a:pt x="0" y="10"/>
                    <a:pt x="1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0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7"/>
                    <a:pt x="38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1" y="47"/>
                    <a:pt x="0" y="37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4500" y="1718"/>
              <a:ext cx="58" cy="57"/>
            </a:xfrm>
            <a:custGeom>
              <a:gdLst>
                <a:gd name="T0" fmla="*/ 0 w 49"/>
                <a:gd name="T1" fmla="*/ 24 h 48"/>
                <a:gd name="T2" fmla="*/ 24 w 49"/>
                <a:gd name="T3" fmla="*/ 0 h 48"/>
                <a:gd name="T4" fmla="*/ 24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4 w 49"/>
                <a:gd name="T11" fmla="*/ 48 h 48"/>
                <a:gd name="T12" fmla="*/ 24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4 w 49"/>
                <a:gd name="T19" fmla="*/ 27 h 48"/>
                <a:gd name="T20" fmla="*/ 24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4 w 49"/>
                <a:gd name="T27" fmla="*/ 21 h 48"/>
                <a:gd name="T28" fmla="*/ 24 w 49"/>
                <a:gd name="T29" fmla="*/ 21 h 48"/>
                <a:gd name="T30" fmla="*/ 21 w 49"/>
                <a:gd name="T31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0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8" y="10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37"/>
                    <a:pt x="37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4446" y="1850"/>
              <a:ext cx="58" cy="56"/>
            </a:xfrm>
            <a:custGeom>
              <a:gdLst>
                <a:gd name="T0" fmla="*/ 0 w 49"/>
                <a:gd name="T1" fmla="*/ 24 h 48"/>
                <a:gd name="T2" fmla="*/ 25 w 49"/>
                <a:gd name="T3" fmla="*/ 0 h 48"/>
                <a:gd name="T4" fmla="*/ 25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5 w 49"/>
                <a:gd name="T11" fmla="*/ 48 h 48"/>
                <a:gd name="T12" fmla="*/ 25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5 w 49"/>
                <a:gd name="T19" fmla="*/ 27 h 48"/>
                <a:gd name="T20" fmla="*/ 25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5 w 49"/>
                <a:gd name="T27" fmla="*/ 21 h 48"/>
                <a:gd name="T28" fmla="*/ 25 w 49"/>
                <a:gd name="T29" fmla="*/ 21 h 48"/>
                <a:gd name="T30" fmla="*/ 21 w 49"/>
                <a:gd name="T31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1" y="10"/>
                    <a:pt x="1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0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7"/>
                    <a:pt x="38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8"/>
                    <a:pt x="1" y="37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4351" y="1964"/>
              <a:ext cx="58" cy="56"/>
            </a:xfrm>
            <a:custGeom>
              <a:gdLst>
                <a:gd name="T0" fmla="*/ 0 w 49"/>
                <a:gd name="T1" fmla="*/ 24 h 48"/>
                <a:gd name="T2" fmla="*/ 25 w 49"/>
                <a:gd name="T3" fmla="*/ 0 h 48"/>
                <a:gd name="T4" fmla="*/ 25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5 w 49"/>
                <a:gd name="T11" fmla="*/ 48 h 48"/>
                <a:gd name="T12" fmla="*/ 25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5 w 49"/>
                <a:gd name="T19" fmla="*/ 27 h 48"/>
                <a:gd name="T20" fmla="*/ 25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5 w 49"/>
                <a:gd name="T27" fmla="*/ 21 h 48"/>
                <a:gd name="T28" fmla="*/ 25 w 49"/>
                <a:gd name="T29" fmla="*/ 21 h 48"/>
                <a:gd name="T30" fmla="*/ 21 w 49"/>
                <a:gd name="T31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1"/>
                    <a:pt x="1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8"/>
                    <a:pt x="38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8"/>
                    <a:pt x="0" y="38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4196" y="2025"/>
              <a:ext cx="58" cy="56"/>
            </a:xfrm>
            <a:custGeom>
              <a:gdLst>
                <a:gd name="T0" fmla="*/ 0 w 49"/>
                <a:gd name="T1" fmla="*/ 24 h 48"/>
                <a:gd name="T2" fmla="*/ 25 w 49"/>
                <a:gd name="T3" fmla="*/ 0 h 48"/>
                <a:gd name="T4" fmla="*/ 25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5 w 49"/>
                <a:gd name="T11" fmla="*/ 48 h 48"/>
                <a:gd name="T12" fmla="*/ 25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5 w 49"/>
                <a:gd name="T19" fmla="*/ 27 h 48"/>
                <a:gd name="T20" fmla="*/ 25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5 w 49"/>
                <a:gd name="T27" fmla="*/ 21 h 48"/>
                <a:gd name="T28" fmla="*/ 25 w 49"/>
                <a:gd name="T29" fmla="*/ 21 h 48"/>
                <a:gd name="T30" fmla="*/ 21 w 49"/>
                <a:gd name="T31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1"/>
                    <a:pt x="12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8"/>
                    <a:pt x="38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8"/>
                    <a:pt x="0" y="38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4021" y="1990"/>
              <a:ext cx="58" cy="55"/>
            </a:xfrm>
            <a:custGeom>
              <a:gdLst>
                <a:gd name="T0" fmla="*/ 0 w 49"/>
                <a:gd name="T1" fmla="*/ 23 h 47"/>
                <a:gd name="T2" fmla="*/ 25 w 49"/>
                <a:gd name="T3" fmla="*/ 0 h 47"/>
                <a:gd name="T4" fmla="*/ 25 w 49"/>
                <a:gd name="T5" fmla="*/ 0 h 47"/>
                <a:gd name="T6" fmla="*/ 49 w 49"/>
                <a:gd name="T7" fmla="*/ 23 h 47"/>
                <a:gd name="T8" fmla="*/ 49 w 49"/>
                <a:gd name="T9" fmla="*/ 23 h 47"/>
                <a:gd name="T10" fmla="*/ 25 w 49"/>
                <a:gd name="T11" fmla="*/ 47 h 47"/>
                <a:gd name="T12" fmla="*/ 25 w 49"/>
                <a:gd name="T13" fmla="*/ 47 h 47"/>
                <a:gd name="T14" fmla="*/ 0 w 49"/>
                <a:gd name="T15" fmla="*/ 23 h 47"/>
                <a:gd name="T16" fmla="*/ 21 w 49"/>
                <a:gd name="T17" fmla="*/ 23 h 47"/>
                <a:gd name="T18" fmla="*/ 25 w 49"/>
                <a:gd name="T19" fmla="*/ 26 h 47"/>
                <a:gd name="T20" fmla="*/ 25 w 49"/>
                <a:gd name="T21" fmla="*/ 26 h 47"/>
                <a:gd name="T22" fmla="*/ 28 w 49"/>
                <a:gd name="T23" fmla="*/ 23 h 47"/>
                <a:gd name="T24" fmla="*/ 28 w 49"/>
                <a:gd name="T25" fmla="*/ 23 h 47"/>
                <a:gd name="T26" fmla="*/ 25 w 49"/>
                <a:gd name="T27" fmla="*/ 21 h 47"/>
                <a:gd name="T28" fmla="*/ 25 w 49"/>
                <a:gd name="T29" fmla="*/ 21 h 47"/>
                <a:gd name="T30" fmla="*/ 21 w 49"/>
                <a:gd name="T31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7">
                  <a:moveTo>
                    <a:pt x="0" y="23"/>
                  </a:moveTo>
                  <a:cubicBezTo>
                    <a:pt x="0" y="10"/>
                    <a:pt x="1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9" y="10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37"/>
                    <a:pt x="38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1" y="47"/>
                    <a:pt x="0" y="37"/>
                    <a:pt x="0" y="23"/>
                  </a:cubicBezTo>
                  <a:close/>
                  <a:moveTo>
                    <a:pt x="21" y="23"/>
                  </a:moveTo>
                  <a:cubicBezTo>
                    <a:pt x="21" y="25"/>
                    <a:pt x="22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7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1" y="22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>
              <a:spLocks noEditPoints="1"/>
            </p:cNvSpPr>
            <p:nvPr/>
          </p:nvSpPr>
          <p:spPr bwMode="auto">
            <a:xfrm>
              <a:off x="3870" y="1893"/>
              <a:ext cx="57" cy="57"/>
            </a:xfrm>
            <a:custGeom>
              <a:gdLst>
                <a:gd name="T0" fmla="*/ 0 w 49"/>
                <a:gd name="T1" fmla="*/ 24 h 48"/>
                <a:gd name="T2" fmla="*/ 24 w 49"/>
                <a:gd name="T3" fmla="*/ 0 h 48"/>
                <a:gd name="T4" fmla="*/ 24 w 49"/>
                <a:gd name="T5" fmla="*/ 0 h 48"/>
                <a:gd name="T6" fmla="*/ 49 w 49"/>
                <a:gd name="T7" fmla="*/ 24 h 48"/>
                <a:gd name="T8" fmla="*/ 49 w 49"/>
                <a:gd name="T9" fmla="*/ 24 h 48"/>
                <a:gd name="T10" fmla="*/ 24 w 49"/>
                <a:gd name="T11" fmla="*/ 48 h 48"/>
                <a:gd name="T12" fmla="*/ 24 w 49"/>
                <a:gd name="T13" fmla="*/ 48 h 48"/>
                <a:gd name="T14" fmla="*/ 0 w 49"/>
                <a:gd name="T15" fmla="*/ 24 h 48"/>
                <a:gd name="T16" fmla="*/ 21 w 49"/>
                <a:gd name="T17" fmla="*/ 24 h 48"/>
                <a:gd name="T18" fmla="*/ 24 w 49"/>
                <a:gd name="T19" fmla="*/ 27 h 48"/>
                <a:gd name="T20" fmla="*/ 24 w 49"/>
                <a:gd name="T21" fmla="*/ 27 h 48"/>
                <a:gd name="T22" fmla="*/ 28 w 49"/>
                <a:gd name="T23" fmla="*/ 24 h 48"/>
                <a:gd name="T24" fmla="*/ 28 w 49"/>
                <a:gd name="T25" fmla="*/ 24 h 48"/>
                <a:gd name="T26" fmla="*/ 24 w 49"/>
                <a:gd name="T27" fmla="*/ 21 h 48"/>
                <a:gd name="T28" fmla="*/ 24 w 49"/>
                <a:gd name="T29" fmla="*/ 21 h 48"/>
                <a:gd name="T30" fmla="*/ 21 w 49"/>
                <a:gd name="T31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9" y="11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38"/>
                    <a:pt x="37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8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3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3812" y="1733"/>
              <a:ext cx="57" cy="56"/>
            </a:xfrm>
            <a:custGeom>
              <a:gdLst>
                <a:gd name="T0" fmla="*/ 0 w 48"/>
                <a:gd name="T1" fmla="*/ 24 h 48"/>
                <a:gd name="T2" fmla="*/ 24 w 48"/>
                <a:gd name="T3" fmla="*/ 0 h 48"/>
                <a:gd name="T4" fmla="*/ 24 w 48"/>
                <a:gd name="T5" fmla="*/ 0 h 48"/>
                <a:gd name="T6" fmla="*/ 48 w 48"/>
                <a:gd name="T7" fmla="*/ 24 h 48"/>
                <a:gd name="T8" fmla="*/ 48 w 48"/>
                <a:gd name="T9" fmla="*/ 24 h 48"/>
                <a:gd name="T10" fmla="*/ 24 w 48"/>
                <a:gd name="T11" fmla="*/ 48 h 48"/>
                <a:gd name="T12" fmla="*/ 24 w 48"/>
                <a:gd name="T13" fmla="*/ 48 h 48"/>
                <a:gd name="T14" fmla="*/ 0 w 48"/>
                <a:gd name="T15" fmla="*/ 24 h 48"/>
                <a:gd name="T16" fmla="*/ 20 w 48"/>
                <a:gd name="T17" fmla="*/ 24 h 48"/>
                <a:gd name="T18" fmla="*/ 24 w 48"/>
                <a:gd name="T19" fmla="*/ 27 h 48"/>
                <a:gd name="T20" fmla="*/ 24 w 48"/>
                <a:gd name="T21" fmla="*/ 27 h 48"/>
                <a:gd name="T22" fmla="*/ 28 w 48"/>
                <a:gd name="T23" fmla="*/ 24 h 48"/>
                <a:gd name="T24" fmla="*/ 28 w 48"/>
                <a:gd name="T25" fmla="*/ 24 h 48"/>
                <a:gd name="T26" fmla="*/ 24 w 48"/>
                <a:gd name="T27" fmla="*/ 21 h 48"/>
                <a:gd name="T28" fmla="*/ 24 w 48"/>
                <a:gd name="T29" fmla="*/ 21 h 48"/>
                <a:gd name="T30" fmla="*/ 20 w 48"/>
                <a:gd name="T31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8">
                  <a:moveTo>
                    <a:pt x="0" y="24"/>
                  </a:moveTo>
                  <a:cubicBezTo>
                    <a:pt x="0" y="10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lose/>
                  <a:moveTo>
                    <a:pt x="20" y="24"/>
                  </a:moveTo>
                  <a:cubicBezTo>
                    <a:pt x="20" y="25"/>
                    <a:pt x="22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6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0" y="23"/>
                    <a:pt x="2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3818" y="1585"/>
              <a:ext cx="58" cy="55"/>
            </a:xfrm>
            <a:custGeom>
              <a:gdLst>
                <a:gd name="T0" fmla="*/ 0 w 49"/>
                <a:gd name="T1" fmla="*/ 23 h 47"/>
                <a:gd name="T2" fmla="*/ 24 w 49"/>
                <a:gd name="T3" fmla="*/ 0 h 47"/>
                <a:gd name="T4" fmla="*/ 24 w 49"/>
                <a:gd name="T5" fmla="*/ 0 h 47"/>
                <a:gd name="T6" fmla="*/ 49 w 49"/>
                <a:gd name="T7" fmla="*/ 23 h 47"/>
                <a:gd name="T8" fmla="*/ 49 w 49"/>
                <a:gd name="T9" fmla="*/ 23 h 47"/>
                <a:gd name="T10" fmla="*/ 24 w 49"/>
                <a:gd name="T11" fmla="*/ 47 h 47"/>
                <a:gd name="T12" fmla="*/ 24 w 49"/>
                <a:gd name="T13" fmla="*/ 47 h 47"/>
                <a:gd name="T14" fmla="*/ 0 w 49"/>
                <a:gd name="T15" fmla="*/ 23 h 47"/>
                <a:gd name="T16" fmla="*/ 21 w 49"/>
                <a:gd name="T17" fmla="*/ 23 h 47"/>
                <a:gd name="T18" fmla="*/ 24 w 49"/>
                <a:gd name="T19" fmla="*/ 26 h 47"/>
                <a:gd name="T20" fmla="*/ 24 w 49"/>
                <a:gd name="T21" fmla="*/ 26 h 47"/>
                <a:gd name="T22" fmla="*/ 28 w 49"/>
                <a:gd name="T23" fmla="*/ 23 h 47"/>
                <a:gd name="T24" fmla="*/ 28 w 49"/>
                <a:gd name="T25" fmla="*/ 23 h 47"/>
                <a:gd name="T26" fmla="*/ 24 w 49"/>
                <a:gd name="T27" fmla="*/ 20 h 47"/>
                <a:gd name="T28" fmla="*/ 24 w 49"/>
                <a:gd name="T29" fmla="*/ 20 h 47"/>
                <a:gd name="T30" fmla="*/ 21 w 49"/>
                <a:gd name="T31" fmla="*/ 2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7">
                  <a:moveTo>
                    <a:pt x="0" y="23"/>
                  </a:moveTo>
                  <a:cubicBezTo>
                    <a:pt x="0" y="10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9" y="10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37"/>
                    <a:pt x="37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3"/>
                  </a:cubicBezTo>
                  <a:close/>
                  <a:moveTo>
                    <a:pt x="21" y="23"/>
                  </a:moveTo>
                  <a:cubicBezTo>
                    <a:pt x="21" y="25"/>
                    <a:pt x="22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7" y="26"/>
                    <a:pt x="28" y="25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2"/>
                    <a:pt x="27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1"/>
                    <a:pt x="21" y="22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3901" y="1448"/>
              <a:ext cx="57" cy="56"/>
            </a:xfrm>
            <a:custGeom>
              <a:gdLst>
                <a:gd name="T0" fmla="*/ 0 w 48"/>
                <a:gd name="T1" fmla="*/ 24 h 47"/>
                <a:gd name="T2" fmla="*/ 24 w 48"/>
                <a:gd name="T3" fmla="*/ 0 h 47"/>
                <a:gd name="T4" fmla="*/ 24 w 48"/>
                <a:gd name="T5" fmla="*/ 0 h 47"/>
                <a:gd name="T6" fmla="*/ 48 w 48"/>
                <a:gd name="T7" fmla="*/ 24 h 47"/>
                <a:gd name="T8" fmla="*/ 48 w 48"/>
                <a:gd name="T9" fmla="*/ 24 h 47"/>
                <a:gd name="T10" fmla="*/ 24 w 48"/>
                <a:gd name="T11" fmla="*/ 47 h 47"/>
                <a:gd name="T12" fmla="*/ 24 w 48"/>
                <a:gd name="T13" fmla="*/ 47 h 47"/>
                <a:gd name="T14" fmla="*/ 0 w 48"/>
                <a:gd name="T15" fmla="*/ 24 h 47"/>
                <a:gd name="T16" fmla="*/ 20 w 48"/>
                <a:gd name="T17" fmla="*/ 24 h 47"/>
                <a:gd name="T18" fmla="*/ 24 w 48"/>
                <a:gd name="T19" fmla="*/ 26 h 47"/>
                <a:gd name="T20" fmla="*/ 24 w 48"/>
                <a:gd name="T21" fmla="*/ 26 h 47"/>
                <a:gd name="T22" fmla="*/ 28 w 48"/>
                <a:gd name="T23" fmla="*/ 24 h 47"/>
                <a:gd name="T24" fmla="*/ 28 w 48"/>
                <a:gd name="T25" fmla="*/ 24 h 47"/>
                <a:gd name="T26" fmla="*/ 24 w 48"/>
                <a:gd name="T27" fmla="*/ 21 h 47"/>
                <a:gd name="T28" fmla="*/ 24 w 48"/>
                <a:gd name="T29" fmla="*/ 21 h 47"/>
                <a:gd name="T30" fmla="*/ 20 w 48"/>
                <a:gd name="T31" fmla="*/ 24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7">
                  <a:moveTo>
                    <a:pt x="0" y="24"/>
                  </a:moveTo>
                  <a:cubicBezTo>
                    <a:pt x="0" y="10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37"/>
                    <a:pt x="37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lose/>
                  <a:moveTo>
                    <a:pt x="20" y="24"/>
                  </a:moveTo>
                  <a:cubicBezTo>
                    <a:pt x="20" y="25"/>
                    <a:pt x="22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6"/>
                    <a:pt x="28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6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0" y="22"/>
                    <a:pt x="2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4350" y="1423"/>
              <a:ext cx="60" cy="56"/>
            </a:xfrm>
            <a:custGeom>
              <a:gdLst>
                <a:gd name="T0" fmla="*/ 0 w 51"/>
                <a:gd name="T1" fmla="*/ 24 h 48"/>
                <a:gd name="T2" fmla="*/ 26 w 51"/>
                <a:gd name="T3" fmla="*/ 0 h 48"/>
                <a:gd name="T4" fmla="*/ 26 w 51"/>
                <a:gd name="T5" fmla="*/ 0 h 48"/>
                <a:gd name="T6" fmla="*/ 51 w 51"/>
                <a:gd name="T7" fmla="*/ 24 h 48"/>
                <a:gd name="T8" fmla="*/ 51 w 51"/>
                <a:gd name="T9" fmla="*/ 24 h 48"/>
                <a:gd name="T10" fmla="*/ 26 w 51"/>
                <a:gd name="T11" fmla="*/ 48 h 48"/>
                <a:gd name="T12" fmla="*/ 26 w 51"/>
                <a:gd name="T13" fmla="*/ 48 h 48"/>
                <a:gd name="T14" fmla="*/ 0 w 51"/>
                <a:gd name="T15" fmla="*/ 24 h 48"/>
                <a:gd name="T16" fmla="*/ 21 w 51"/>
                <a:gd name="T17" fmla="*/ 24 h 48"/>
                <a:gd name="T18" fmla="*/ 26 w 51"/>
                <a:gd name="T19" fmla="*/ 27 h 48"/>
                <a:gd name="T20" fmla="*/ 26 w 51"/>
                <a:gd name="T21" fmla="*/ 27 h 48"/>
                <a:gd name="T22" fmla="*/ 31 w 51"/>
                <a:gd name="T23" fmla="*/ 24 h 48"/>
                <a:gd name="T24" fmla="*/ 31 w 51"/>
                <a:gd name="T25" fmla="*/ 24 h 48"/>
                <a:gd name="T26" fmla="*/ 26 w 51"/>
                <a:gd name="T27" fmla="*/ 21 h 48"/>
                <a:gd name="T28" fmla="*/ 26 w 51"/>
                <a:gd name="T29" fmla="*/ 21 h 48"/>
                <a:gd name="T30" fmla="*/ 21 w 51"/>
                <a:gd name="T31" fmla="*/ 2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8">
                  <a:moveTo>
                    <a:pt x="0" y="24"/>
                  </a:moveTo>
                  <a:cubicBezTo>
                    <a:pt x="0" y="10"/>
                    <a:pt x="12" y="1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1"/>
                    <a:pt x="51" y="10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38"/>
                    <a:pt x="39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12" y="48"/>
                    <a:pt x="0" y="38"/>
                    <a:pt x="0" y="24"/>
                  </a:cubicBezTo>
                  <a:close/>
                  <a:moveTo>
                    <a:pt x="21" y="24"/>
                  </a:moveTo>
                  <a:cubicBezTo>
                    <a:pt x="21" y="25"/>
                    <a:pt x="22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9" y="27"/>
                    <a:pt x="31" y="25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29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21"/>
                    <a:pt x="21" y="24"/>
                    <a:pt x="2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6407785" y="3195955"/>
            <a:ext cx="5360670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sz="1800"/>
              <a:t>（</a:t>
            </a:r>
            <a:r>
              <a:rPr lang="en-US" altLang="zh-CN" sz="1800"/>
              <a:t>1</a:t>
            </a:r>
            <a:r>
              <a:rPr lang="zh-CN" altLang="en-US" sz="1800"/>
              <a:t>）</a:t>
            </a:r>
            <a:r>
              <a:rPr lang="en-US" altLang="zh-CN" sz="1800"/>
              <a:t>.</a:t>
            </a:r>
            <a:r>
              <a:rPr lang="zh-CN" altLang="en-US" sz="1800"/>
              <a:t>你在业余时间比较喜欢的休闲活动是什么？</a:t>
            </a:r>
          </a:p>
          <a:p>
            <a:pPr algn="l"/>
            <a:r>
              <a:rPr lang="zh-CN" altLang="en-US" sz="1800"/>
              <a:t>（</a:t>
            </a:r>
            <a:r>
              <a:rPr lang="en-US" altLang="zh-CN" sz="1800"/>
              <a:t>2</a:t>
            </a:r>
            <a:r>
              <a:rPr lang="zh-CN" altLang="en-US" sz="1800"/>
              <a:t>）</a:t>
            </a:r>
            <a:r>
              <a:rPr lang="en-US" altLang="zh-CN" sz="1800"/>
              <a:t>.</a:t>
            </a:r>
            <a:r>
              <a:rPr lang="zh-CN" altLang="en-US" sz="1800"/>
              <a:t>你参加了什么社团、俱乐部等组织活动？</a:t>
            </a:r>
          </a:p>
          <a:p>
            <a:pPr algn="l"/>
            <a:r>
              <a:rPr lang="zh-CN" altLang="en-US" sz="1800"/>
              <a:t>（</a:t>
            </a:r>
            <a:r>
              <a:rPr lang="en-US" altLang="zh-CN" sz="1800"/>
              <a:t>3</a:t>
            </a:r>
            <a:r>
              <a:rPr lang="zh-CN" altLang="en-US" sz="1800"/>
              <a:t>）</a:t>
            </a:r>
            <a:r>
              <a:rPr lang="en-US" altLang="zh-CN" sz="1800"/>
              <a:t>.</a:t>
            </a:r>
            <a:r>
              <a:rPr lang="zh-CN" altLang="en-US" sz="1800"/>
              <a:t>你比较喜欢上哪些网站？</a:t>
            </a:r>
          </a:p>
          <a:p>
            <a:pPr algn="l"/>
            <a:r>
              <a:rPr lang="zh-CN" altLang="en-US" sz="1800"/>
              <a:t>（</a:t>
            </a:r>
            <a:r>
              <a:rPr lang="en-US" altLang="zh-CN" sz="1800"/>
              <a:t>4</a:t>
            </a:r>
            <a:r>
              <a:rPr lang="zh-CN" altLang="en-US" sz="1800"/>
              <a:t>）</a:t>
            </a:r>
            <a:r>
              <a:rPr lang="en-US" altLang="zh-CN" sz="1800"/>
              <a:t>.</a:t>
            </a:r>
            <a:r>
              <a:rPr lang="zh-CN" altLang="en-US" sz="1800"/>
              <a:t>你比较喜欢的电视节目是什么？</a:t>
            </a:r>
          </a:p>
          <a:p>
            <a:pPr algn="l"/>
            <a:r>
              <a:rPr lang="zh-CN" altLang="en-US" sz="1800"/>
              <a:t>（</a:t>
            </a:r>
            <a:r>
              <a:rPr lang="en-US" altLang="zh-CN" sz="1800"/>
              <a:t>5</a:t>
            </a:r>
            <a:r>
              <a:rPr lang="zh-CN" altLang="en-US" sz="1800"/>
              <a:t>）</a:t>
            </a:r>
            <a:r>
              <a:rPr lang="en-US" altLang="zh-CN" sz="1800"/>
              <a:t>.</a:t>
            </a:r>
            <a:r>
              <a:rPr lang="zh-CN" altLang="en-US" sz="1800"/>
              <a:t>你比较喜欢的报刊是什么？</a:t>
            </a:r>
          </a:p>
          <a:p>
            <a:pPr algn="l"/>
            <a:r>
              <a:rPr lang="zh-CN" altLang="en-US" sz="1800"/>
              <a:t>（</a:t>
            </a:r>
            <a:r>
              <a:rPr lang="en-US" altLang="zh-CN" sz="1800"/>
              <a:t>6</a:t>
            </a:r>
            <a:r>
              <a:rPr lang="zh-CN" altLang="en-US" sz="1800"/>
              <a:t>）</a:t>
            </a:r>
            <a:r>
              <a:rPr lang="en-US" altLang="zh-CN" sz="1800"/>
              <a:t>.</a:t>
            </a:r>
            <a:r>
              <a:rPr lang="zh-CN" altLang="en-US" sz="1800"/>
              <a:t>平时你与好朋友聊天的话题有哪些？</a:t>
            </a:r>
          </a:p>
          <a:p>
            <a:pPr algn="l"/>
            <a:r>
              <a:rPr lang="zh-CN" altLang="en-US" sz="1800"/>
              <a:t>（</a:t>
            </a:r>
            <a:r>
              <a:rPr lang="en-US" altLang="zh-CN" sz="1800"/>
              <a:t>7</a:t>
            </a:r>
            <a:r>
              <a:rPr lang="zh-CN" altLang="en-US" sz="1800"/>
              <a:t>）</a:t>
            </a:r>
            <a:r>
              <a:rPr lang="en-US" altLang="zh-CN" sz="1800"/>
              <a:t>.</a:t>
            </a:r>
            <a:r>
              <a:rPr lang="zh-CN" altLang="en-US" sz="1800"/>
              <a:t>你读过的对自己有较大影响的书是什么？</a:t>
            </a:r>
          </a:p>
          <a:p>
            <a:pPr algn="l"/>
            <a:endParaRPr lang="zh-CN" altLang="en-US" sz="1800"/>
          </a:p>
        </p:txBody>
      </p:sp>
      <p:sp>
        <p:nvSpPr>
          <p:cNvPr id="95" name="文本框 94"/>
          <p:cNvSpPr txBox="1"/>
          <p:nvPr/>
        </p:nvSpPr>
        <p:spPr>
          <a:xfrm>
            <a:off x="6621780" y="1670685"/>
            <a:ext cx="449707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r>
              <a:rPr lang="zh-CN" altLang="en-US" sz="2400" b="1" spc="0">
                <a:solidFill>
                  <a:srgbClr val="1F4E79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试着问自己下面这些问题，看你能否通过对这些问题的回答来找到自己的兴趣？</a:t>
            </a:r>
          </a:p>
        </p:txBody>
      </p:sp>
      <p:sp>
        <p:nvSpPr>
          <p:cNvPr id="98" name="任意多边形 97"/>
          <p:cNvSpPr/>
          <p:nvPr/>
        </p:nvSpPr>
        <p:spPr>
          <a:xfrm>
            <a:off x="6759083" y="3119000"/>
            <a:ext cx="3377694" cy="45719"/>
          </a:xfrm>
          <a:custGeom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2901315" y="422910"/>
            <a:ext cx="579882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1.</a:t>
            </a:r>
            <a:r>
              <a:rPr lang="zh-CN" altLang="en-US" sz="3200" b="1">
                <a:solidFill>
                  <a:srgbClr val="C0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你知道你的兴趣在哪里吗？</a:t>
            </a:r>
          </a:p>
        </p:txBody>
      </p:sp>
      <p:sp>
        <p:nvSpPr>
          <p:cNvPr id="81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3209577" y="58541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85" name="任意多边形 84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直接连接符 12"/>
          <p:cNvCxnSpPr/>
          <p:nvPr/>
        </p:nvCxnSpPr>
        <p:spPr>
          <a:xfrm flipH="1">
            <a:off x="1412966" y="2743253"/>
            <a:ext cx="6879755" cy="32087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405176" y="4190067"/>
            <a:ext cx="8058138" cy="0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364745" y="5665758"/>
            <a:ext cx="7631620" cy="44195"/>
          </a:xfrm>
          <a:prstGeom prst="line">
            <a:avLst/>
          </a:prstGeom>
          <a:ln w="254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348164" y="2117423"/>
            <a:ext cx="5930914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走进大书店，翻阅书籍杂志，或上网到网络书店瞧瞧，找出自己有兴趣阅读的图书类别及书籍杂志。</a:t>
            </a:r>
          </a:p>
          <a:p>
            <a:pPr algn="ctr"/>
            <a:endParaRPr lang="zh-CN" altLang="en-US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55090" y="3683635"/>
            <a:ext cx="735012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找出自己最喜欢的五本书，并写出这些书籍吸引自己阅读的原因。</a:t>
            </a:r>
          </a:p>
          <a:p>
            <a:pPr algn="ctr"/>
            <a:endParaRPr lang="zh-CN" altLang="en-US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3544" y="5217516"/>
            <a:ext cx="5930914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在下一页中勾选出自己喜欢的图书类别</a:t>
            </a:r>
          </a:p>
          <a:p>
            <a:pPr algn="ctr"/>
            <a:endParaRPr lang="zh-CN" altLang="en-US">
              <a:solidFill>
                <a:srgbClr val="1F4E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 flipH="1">
            <a:off x="7667262" y="1537483"/>
            <a:ext cx="617372" cy="1176894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46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0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 flipH="1">
            <a:off x="8791473" y="3004176"/>
            <a:ext cx="617372" cy="1176894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78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0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 flipH="1">
            <a:off x="8284634" y="4457346"/>
            <a:ext cx="617372" cy="1176894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109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0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9" name="Freeform 8"/>
          <p:cNvSpPr>
            <a:spLocks noEditPoints="1"/>
          </p:cNvSpPr>
          <p:nvPr/>
        </p:nvSpPr>
        <p:spPr bwMode="auto">
          <a:xfrm rot="1556340" flipH="1">
            <a:off x="1471643" y="1605429"/>
            <a:ext cx="343812" cy="392237"/>
          </a:xfrm>
          <a:custGeom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8"/>
          <p:cNvSpPr>
            <a:spLocks noEditPoints="1"/>
          </p:cNvSpPr>
          <p:nvPr/>
        </p:nvSpPr>
        <p:spPr bwMode="auto">
          <a:xfrm rot="1556340" flipH="1">
            <a:off x="1471643" y="3052204"/>
            <a:ext cx="343812" cy="392237"/>
          </a:xfrm>
          <a:custGeom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8"/>
          <p:cNvSpPr>
            <a:spLocks noEditPoints="1"/>
          </p:cNvSpPr>
          <p:nvPr/>
        </p:nvSpPr>
        <p:spPr bwMode="auto">
          <a:xfrm rot="1556340" flipH="1">
            <a:off x="1447223" y="4539610"/>
            <a:ext cx="343812" cy="392237"/>
          </a:xfrm>
          <a:custGeom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rgbClr val="9E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文本框 150"/>
          <p:cNvSpPr txBox="1"/>
          <p:nvPr/>
        </p:nvSpPr>
        <p:spPr>
          <a:xfrm>
            <a:off x="4649600" y="384136"/>
            <a:ext cx="28744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2.</a:t>
            </a:r>
            <a:r>
              <a:rPr lang="zh-CN" altLang="en-US" sz="3200" b="1">
                <a:solidFill>
                  <a:srgbClr val="C0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逛逛大书店</a:t>
            </a:r>
          </a:p>
        </p:txBody>
      </p:sp>
      <p:sp>
        <p:nvSpPr>
          <p:cNvPr id="152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任意多边形 152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任意多边形 153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5" name="组合 154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156" name="任意多边形 155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任意多边形 156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Freeform 86"/>
          <p:cNvSpPr>
            <a:spLocks noEditPoints="1"/>
          </p:cNvSpPr>
          <p:nvPr/>
        </p:nvSpPr>
        <p:spPr bwMode="auto">
          <a:xfrm>
            <a:off x="1767188" y="2389683"/>
            <a:ext cx="1510136" cy="1469324"/>
          </a:xfrm>
          <a:custGeom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86"/>
          <p:cNvSpPr>
            <a:spLocks noEditPoints="1"/>
          </p:cNvSpPr>
          <p:nvPr/>
        </p:nvSpPr>
        <p:spPr bwMode="auto">
          <a:xfrm>
            <a:off x="4250590" y="2404615"/>
            <a:ext cx="1510136" cy="1469324"/>
          </a:xfrm>
          <a:custGeom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86"/>
          <p:cNvSpPr>
            <a:spLocks noEditPoints="1"/>
          </p:cNvSpPr>
          <p:nvPr/>
        </p:nvSpPr>
        <p:spPr bwMode="auto">
          <a:xfrm>
            <a:off x="6667024" y="2369995"/>
            <a:ext cx="1510136" cy="1469324"/>
          </a:xfrm>
          <a:custGeom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86"/>
          <p:cNvSpPr>
            <a:spLocks noEditPoints="1"/>
          </p:cNvSpPr>
          <p:nvPr/>
        </p:nvSpPr>
        <p:spPr bwMode="auto">
          <a:xfrm>
            <a:off x="9124049" y="2366892"/>
            <a:ext cx="1510136" cy="1469324"/>
          </a:xfrm>
          <a:custGeom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1F4E7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 rot="16200000">
            <a:off x="6060804" y="3042041"/>
            <a:ext cx="388577" cy="221475"/>
            <a:chOff x="5808721" y="3369199"/>
            <a:chExt cx="388577" cy="221475"/>
          </a:xfrm>
        </p:grpSpPr>
        <p:cxnSp>
          <p:nvCxnSpPr>
            <p:cNvPr id="54" name="直接连接符 53"/>
            <p:cNvCxnSpPr/>
            <p:nvPr/>
          </p:nvCxnSpPr>
          <p:spPr>
            <a:xfrm rot="5400000" flipV="1">
              <a:off x="5800782" y="3377138"/>
              <a:ext cx="212291" cy="196413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5400000" flipH="1" flipV="1">
              <a:off x="5994951" y="3388327"/>
              <a:ext cx="213530" cy="191164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6200000">
            <a:off x="3565406" y="3021783"/>
            <a:ext cx="388577" cy="221475"/>
            <a:chOff x="5808721" y="3369199"/>
            <a:chExt cx="388577" cy="221475"/>
          </a:xfrm>
        </p:grpSpPr>
        <p:cxnSp>
          <p:nvCxnSpPr>
            <p:cNvPr id="57" name="直接连接符 56"/>
            <p:cNvCxnSpPr/>
            <p:nvPr/>
          </p:nvCxnSpPr>
          <p:spPr>
            <a:xfrm rot="5400000" flipV="1">
              <a:off x="5800782" y="3377138"/>
              <a:ext cx="212291" cy="196413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400000" flipH="1" flipV="1">
              <a:off x="5994951" y="3388327"/>
              <a:ext cx="213530" cy="191164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 rot="16200000">
            <a:off x="8465242" y="2994259"/>
            <a:ext cx="388577" cy="221475"/>
            <a:chOff x="5808721" y="3369199"/>
            <a:chExt cx="388577" cy="221475"/>
          </a:xfrm>
        </p:grpSpPr>
        <p:cxnSp>
          <p:nvCxnSpPr>
            <p:cNvPr id="60" name="直接连接符 59"/>
            <p:cNvCxnSpPr/>
            <p:nvPr/>
          </p:nvCxnSpPr>
          <p:spPr>
            <a:xfrm rot="5400000" flipV="1">
              <a:off x="5800782" y="3377138"/>
              <a:ext cx="212291" cy="196413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5400000" flipH="1" flipV="1">
              <a:off x="5994951" y="3388327"/>
              <a:ext cx="213530" cy="191164"/>
            </a:xfrm>
            <a:prstGeom prst="line">
              <a:avLst/>
            </a:prstGeom>
            <a:ln w="38100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本框 65"/>
          <p:cNvSpPr txBox="1"/>
          <p:nvPr/>
        </p:nvSpPr>
        <p:spPr>
          <a:xfrm>
            <a:off x="1672245" y="4169603"/>
            <a:ext cx="1630888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□书法篆刻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□自然科学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□医疗保健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□漫画书籍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□数理化学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□应用科学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□计算机网络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□哲学宗教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129884" y="4169603"/>
            <a:ext cx="1630888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□家庭百科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□经典著作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□农业科学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□观光旅游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□休闲娱乐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□政治法律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□少儿童书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□音乐□小说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667024" y="4169603"/>
            <a:ext cx="1630888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□工业技术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□财经企管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□艺术摄影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□军事科学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□建筑工程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□考试用书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□舞蹈戏剧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□历史地理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9124306" y="4169629"/>
            <a:ext cx="1630888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□语言学习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□社会科学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□历史地理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□文化教育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□中外文学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□心理励志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□语言文字</a:t>
            </a:r>
          </a:p>
          <a:p>
            <a:pPr algn="ctr"/>
            <a:r>
              <a:rPr lang="zh-CN" altLang="en-US" sz="16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□美术雕刻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2246392" y="2658142"/>
            <a:ext cx="650100" cy="953995"/>
            <a:chOff x="10144127" y="4718051"/>
            <a:chExt cx="268287" cy="393700"/>
          </a:xfrm>
          <a:solidFill>
            <a:srgbClr val="1F4E79"/>
          </a:solidFill>
        </p:grpSpPr>
        <p:sp>
          <p:nvSpPr>
            <p:cNvPr id="71" name="Freeform 780"/>
            <p:cNvSpPr>
              <a:spLocks noEditPoints="1"/>
            </p:cNvSpPr>
            <p:nvPr/>
          </p:nvSpPr>
          <p:spPr bwMode="auto">
            <a:xfrm>
              <a:off x="10169527" y="4752976"/>
              <a:ext cx="223838" cy="222250"/>
            </a:xfrm>
            <a:custGeom>
              <a:gdLst>
                <a:gd name="T0" fmla="*/ 20 w 129"/>
                <a:gd name="T1" fmla="*/ 101 h 128"/>
                <a:gd name="T2" fmla="*/ 28 w 129"/>
                <a:gd name="T3" fmla="*/ 21 h 128"/>
                <a:gd name="T4" fmla="*/ 28 w 129"/>
                <a:gd name="T5" fmla="*/ 21 h 128"/>
                <a:gd name="T6" fmla="*/ 109 w 129"/>
                <a:gd name="T7" fmla="*/ 27 h 128"/>
                <a:gd name="T8" fmla="*/ 109 w 129"/>
                <a:gd name="T9" fmla="*/ 27 h 128"/>
                <a:gd name="T10" fmla="*/ 101 w 129"/>
                <a:gd name="T11" fmla="*/ 108 h 128"/>
                <a:gd name="T12" fmla="*/ 101 w 129"/>
                <a:gd name="T13" fmla="*/ 108 h 128"/>
                <a:gd name="T14" fmla="*/ 20 w 129"/>
                <a:gd name="T15" fmla="*/ 101 h 128"/>
                <a:gd name="T16" fmla="*/ 22 w 129"/>
                <a:gd name="T17" fmla="*/ 99 h 128"/>
                <a:gd name="T18" fmla="*/ 99 w 129"/>
                <a:gd name="T19" fmla="*/ 106 h 128"/>
                <a:gd name="T20" fmla="*/ 99 w 129"/>
                <a:gd name="T21" fmla="*/ 106 h 128"/>
                <a:gd name="T22" fmla="*/ 107 w 129"/>
                <a:gd name="T23" fmla="*/ 29 h 128"/>
                <a:gd name="T24" fmla="*/ 107 w 129"/>
                <a:gd name="T25" fmla="*/ 29 h 128"/>
                <a:gd name="T26" fmla="*/ 30 w 129"/>
                <a:gd name="T27" fmla="*/ 23 h 128"/>
                <a:gd name="T28" fmla="*/ 30 w 129"/>
                <a:gd name="T29" fmla="*/ 23 h 128"/>
                <a:gd name="T30" fmla="*/ 22 w 129"/>
                <a:gd name="T31" fmla="*/ 99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28">
                  <a:moveTo>
                    <a:pt x="20" y="101"/>
                  </a:moveTo>
                  <a:cubicBezTo>
                    <a:pt x="0" y="77"/>
                    <a:pt x="4" y="4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53" y="0"/>
                    <a:pt x="89" y="3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29" y="51"/>
                    <a:pt x="125" y="87"/>
                    <a:pt x="101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77" y="128"/>
                    <a:pt x="40" y="125"/>
                    <a:pt x="20" y="101"/>
                  </a:cubicBezTo>
                  <a:close/>
                  <a:moveTo>
                    <a:pt x="22" y="99"/>
                  </a:moveTo>
                  <a:cubicBezTo>
                    <a:pt x="42" y="122"/>
                    <a:pt x="76" y="125"/>
                    <a:pt x="99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23" y="86"/>
                    <a:pt x="126" y="52"/>
                    <a:pt x="107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88" y="6"/>
                    <a:pt x="53" y="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7" y="42"/>
                    <a:pt x="3" y="77"/>
                    <a:pt x="22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81"/>
            <p:cNvSpPr/>
            <p:nvPr/>
          </p:nvSpPr>
          <p:spPr bwMode="auto">
            <a:xfrm>
              <a:off x="10177464" y="4760914"/>
              <a:ext cx="207963" cy="206375"/>
            </a:xfrm>
            <a:custGeom>
              <a:gdLst>
                <a:gd name="T0" fmla="*/ 14 w 119"/>
                <a:gd name="T1" fmla="*/ 97 h 118"/>
                <a:gd name="T2" fmla="*/ 15 w 119"/>
                <a:gd name="T3" fmla="*/ 96 h 118"/>
                <a:gd name="T4" fmla="*/ 17 w 119"/>
                <a:gd name="T5" fmla="*/ 95 h 118"/>
                <a:gd name="T6" fmla="*/ 17 w 119"/>
                <a:gd name="T7" fmla="*/ 95 h 118"/>
                <a:gd name="T8" fmla="*/ 17 w 119"/>
                <a:gd name="T9" fmla="*/ 95 h 118"/>
                <a:gd name="T10" fmla="*/ 17 w 119"/>
                <a:gd name="T11" fmla="*/ 94 h 118"/>
                <a:gd name="T12" fmla="*/ 19 w 119"/>
                <a:gd name="T13" fmla="*/ 93 h 118"/>
                <a:gd name="T14" fmla="*/ 59 w 119"/>
                <a:gd name="T15" fmla="*/ 112 h 118"/>
                <a:gd name="T16" fmla="*/ 59 w 119"/>
                <a:gd name="T17" fmla="*/ 112 h 118"/>
                <a:gd name="T18" fmla="*/ 93 w 119"/>
                <a:gd name="T19" fmla="*/ 99 h 118"/>
                <a:gd name="T20" fmla="*/ 93 w 119"/>
                <a:gd name="T21" fmla="*/ 99 h 118"/>
                <a:gd name="T22" fmla="*/ 112 w 119"/>
                <a:gd name="T23" fmla="*/ 58 h 118"/>
                <a:gd name="T24" fmla="*/ 112 w 119"/>
                <a:gd name="T25" fmla="*/ 58 h 118"/>
                <a:gd name="T26" fmla="*/ 100 w 119"/>
                <a:gd name="T27" fmla="*/ 25 h 118"/>
                <a:gd name="T28" fmla="*/ 100 w 119"/>
                <a:gd name="T29" fmla="*/ 25 h 118"/>
                <a:gd name="T30" fmla="*/ 60 w 119"/>
                <a:gd name="T31" fmla="*/ 7 h 118"/>
                <a:gd name="T32" fmla="*/ 60 w 119"/>
                <a:gd name="T33" fmla="*/ 7 h 118"/>
                <a:gd name="T34" fmla="*/ 26 w 119"/>
                <a:gd name="T35" fmla="*/ 19 h 118"/>
                <a:gd name="T36" fmla="*/ 26 w 119"/>
                <a:gd name="T37" fmla="*/ 19 h 118"/>
                <a:gd name="T38" fmla="*/ 7 w 119"/>
                <a:gd name="T39" fmla="*/ 60 h 118"/>
                <a:gd name="T40" fmla="*/ 7 w 119"/>
                <a:gd name="T41" fmla="*/ 60 h 118"/>
                <a:gd name="T42" fmla="*/ 19 w 119"/>
                <a:gd name="T43" fmla="*/ 93 h 118"/>
                <a:gd name="T44" fmla="*/ 19 w 119"/>
                <a:gd name="T45" fmla="*/ 93 h 118"/>
                <a:gd name="T46" fmla="*/ 17 w 119"/>
                <a:gd name="T47" fmla="*/ 94 h 118"/>
                <a:gd name="T48" fmla="*/ 17 w 119"/>
                <a:gd name="T49" fmla="*/ 95 h 118"/>
                <a:gd name="T50" fmla="*/ 17 w 119"/>
                <a:gd name="T51" fmla="*/ 95 h 118"/>
                <a:gd name="T52" fmla="*/ 17 w 119"/>
                <a:gd name="T53" fmla="*/ 95 h 118"/>
                <a:gd name="T54" fmla="*/ 15 w 119"/>
                <a:gd name="T55" fmla="*/ 96 h 118"/>
                <a:gd name="T56" fmla="*/ 14 w 119"/>
                <a:gd name="T57" fmla="*/ 97 h 118"/>
                <a:gd name="T58" fmla="*/ 0 w 119"/>
                <a:gd name="T59" fmla="*/ 60 h 118"/>
                <a:gd name="T60" fmla="*/ 0 w 119"/>
                <a:gd name="T61" fmla="*/ 60 h 118"/>
                <a:gd name="T62" fmla="*/ 22 w 119"/>
                <a:gd name="T63" fmla="*/ 14 h 118"/>
                <a:gd name="T64" fmla="*/ 22 w 119"/>
                <a:gd name="T65" fmla="*/ 14 h 118"/>
                <a:gd name="T66" fmla="*/ 60 w 119"/>
                <a:gd name="T67" fmla="*/ 0 h 118"/>
                <a:gd name="T68" fmla="*/ 60 w 119"/>
                <a:gd name="T69" fmla="*/ 0 h 118"/>
                <a:gd name="T70" fmla="*/ 105 w 119"/>
                <a:gd name="T71" fmla="*/ 21 h 118"/>
                <a:gd name="T72" fmla="*/ 105 w 119"/>
                <a:gd name="T73" fmla="*/ 21 h 118"/>
                <a:gd name="T74" fmla="*/ 119 w 119"/>
                <a:gd name="T75" fmla="*/ 58 h 118"/>
                <a:gd name="T76" fmla="*/ 119 w 119"/>
                <a:gd name="T77" fmla="*/ 58 h 118"/>
                <a:gd name="T78" fmla="*/ 97 w 119"/>
                <a:gd name="T79" fmla="*/ 104 h 118"/>
                <a:gd name="T80" fmla="*/ 97 w 119"/>
                <a:gd name="T81" fmla="*/ 104 h 118"/>
                <a:gd name="T82" fmla="*/ 59 w 119"/>
                <a:gd name="T83" fmla="*/ 118 h 118"/>
                <a:gd name="T84" fmla="*/ 59 w 119"/>
                <a:gd name="T85" fmla="*/ 118 h 118"/>
                <a:gd name="T86" fmla="*/ 14 w 119"/>
                <a:gd name="T87" fmla="*/ 97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118">
                  <a:moveTo>
                    <a:pt x="14" y="97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9" y="105"/>
                    <a:pt x="44" y="112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71" y="112"/>
                    <a:pt x="83" y="108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6" y="89"/>
                    <a:pt x="112" y="73"/>
                    <a:pt x="112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2" y="47"/>
                    <a:pt x="108" y="3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0" y="13"/>
                    <a:pt x="75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48" y="7"/>
                    <a:pt x="36" y="11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14" y="30"/>
                    <a:pt x="7" y="45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72"/>
                    <a:pt x="11" y="84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5" y="87"/>
                    <a:pt x="0" y="73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3"/>
                    <a:pt x="8" y="26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33" y="5"/>
                    <a:pt x="47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7" y="0"/>
                    <a:pt x="94" y="7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5" y="32"/>
                    <a:pt x="119" y="45"/>
                    <a:pt x="119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75"/>
                    <a:pt x="112" y="92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86" y="114"/>
                    <a:pt x="72" y="11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42" y="118"/>
                    <a:pt x="25" y="111"/>
                    <a:pt x="1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82"/>
            <p:cNvSpPr/>
            <p:nvPr/>
          </p:nvSpPr>
          <p:spPr bwMode="auto">
            <a:xfrm>
              <a:off x="10220327" y="4840289"/>
              <a:ext cx="9525" cy="7938"/>
            </a:xfrm>
            <a:custGeom>
              <a:gdLst>
                <a:gd name="T0" fmla="*/ 2 w 6"/>
                <a:gd name="T1" fmla="*/ 5 h 5"/>
                <a:gd name="T2" fmla="*/ 0 w 6"/>
                <a:gd name="T3" fmla="*/ 3 h 5"/>
                <a:gd name="T4" fmla="*/ 4 w 6"/>
                <a:gd name="T5" fmla="*/ 0 h 5"/>
                <a:gd name="T6" fmla="*/ 6 w 6"/>
                <a:gd name="T7" fmla="*/ 2 h 5"/>
                <a:gd name="T8" fmla="*/ 2 w 6"/>
                <a:gd name="T9" fmla="*/ 5 h 5"/>
                <a:gd name="T10" fmla="*/ 2 w 6"/>
                <a:gd name="T11" fmla="*/ 5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83"/>
            <p:cNvSpPr>
              <a:spLocks noEditPoints="1"/>
            </p:cNvSpPr>
            <p:nvPr/>
          </p:nvSpPr>
          <p:spPr bwMode="auto">
            <a:xfrm>
              <a:off x="10215564" y="4833939"/>
              <a:ext cx="17463" cy="19050"/>
            </a:xfrm>
            <a:custGeom>
              <a:gdLst>
                <a:gd name="T0" fmla="*/ 0 w 11"/>
                <a:gd name="T1" fmla="*/ 6 h 12"/>
                <a:gd name="T2" fmla="*/ 7 w 11"/>
                <a:gd name="T3" fmla="*/ 0 h 12"/>
                <a:gd name="T4" fmla="*/ 11 w 11"/>
                <a:gd name="T5" fmla="*/ 6 h 12"/>
                <a:gd name="T6" fmla="*/ 6 w 11"/>
                <a:gd name="T7" fmla="*/ 10 h 12"/>
                <a:gd name="T8" fmla="*/ 5 w 11"/>
                <a:gd name="T9" fmla="*/ 12 h 12"/>
                <a:gd name="T10" fmla="*/ 0 w 11"/>
                <a:gd name="T11" fmla="*/ 6 h 12"/>
                <a:gd name="T12" fmla="*/ 0 w 11"/>
                <a:gd name="T13" fmla="*/ 6 h 12"/>
                <a:gd name="T14" fmla="*/ 5 w 11"/>
                <a:gd name="T15" fmla="*/ 9 h 12"/>
                <a:gd name="T16" fmla="*/ 7 w 11"/>
                <a:gd name="T17" fmla="*/ 7 h 12"/>
                <a:gd name="T18" fmla="*/ 5 w 11"/>
                <a:gd name="T19" fmla="*/ 9 h 12"/>
                <a:gd name="T20" fmla="*/ 5 w 11"/>
                <a:gd name="T21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lnTo>
                    <a:pt x="7" y="0"/>
                  </a:lnTo>
                  <a:lnTo>
                    <a:pt x="11" y="6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5" y="9"/>
                  </a:move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84"/>
            <p:cNvSpPr>
              <a:spLocks noEditPoints="1"/>
            </p:cNvSpPr>
            <p:nvPr/>
          </p:nvSpPr>
          <p:spPr bwMode="auto">
            <a:xfrm>
              <a:off x="10196514" y="4865689"/>
              <a:ext cx="80963" cy="53975"/>
            </a:xfrm>
            <a:custGeom>
              <a:gdLst>
                <a:gd name="T0" fmla="*/ 30 w 46"/>
                <a:gd name="T1" fmla="*/ 23 h 31"/>
                <a:gd name="T2" fmla="*/ 0 w 46"/>
                <a:gd name="T3" fmla="*/ 30 h 31"/>
                <a:gd name="T4" fmla="*/ 0 w 46"/>
                <a:gd name="T5" fmla="*/ 30 h 31"/>
                <a:gd name="T6" fmla="*/ 1 w 46"/>
                <a:gd name="T7" fmla="*/ 27 h 31"/>
                <a:gd name="T8" fmla="*/ 11 w 46"/>
                <a:gd name="T9" fmla="*/ 27 h 31"/>
                <a:gd name="T10" fmla="*/ 11 w 46"/>
                <a:gd name="T11" fmla="*/ 27 h 31"/>
                <a:gd name="T12" fmla="*/ 28 w 46"/>
                <a:gd name="T13" fmla="*/ 21 h 31"/>
                <a:gd name="T14" fmla="*/ 28 w 46"/>
                <a:gd name="T15" fmla="*/ 21 h 31"/>
                <a:gd name="T16" fmla="*/ 29 w 46"/>
                <a:gd name="T17" fmla="*/ 20 h 31"/>
                <a:gd name="T18" fmla="*/ 29 w 46"/>
                <a:gd name="T19" fmla="*/ 20 h 31"/>
                <a:gd name="T20" fmla="*/ 40 w 46"/>
                <a:gd name="T21" fmla="*/ 7 h 31"/>
                <a:gd name="T22" fmla="*/ 40 w 46"/>
                <a:gd name="T23" fmla="*/ 7 h 31"/>
                <a:gd name="T24" fmla="*/ 44 w 46"/>
                <a:gd name="T25" fmla="*/ 0 h 31"/>
                <a:gd name="T26" fmla="*/ 44 w 46"/>
                <a:gd name="T27" fmla="*/ 0 h 31"/>
                <a:gd name="T28" fmla="*/ 46 w 46"/>
                <a:gd name="T29" fmla="*/ 1 h 31"/>
                <a:gd name="T30" fmla="*/ 31 w 46"/>
                <a:gd name="T31" fmla="*/ 23 h 31"/>
                <a:gd name="T32" fmla="*/ 31 w 46"/>
                <a:gd name="T33" fmla="*/ 23 h 31"/>
                <a:gd name="T34" fmla="*/ 30 w 46"/>
                <a:gd name="T35" fmla="*/ 23 h 31"/>
                <a:gd name="T36" fmla="*/ 0 w 46"/>
                <a:gd name="T37" fmla="*/ 30 h 31"/>
                <a:gd name="T38" fmla="*/ 0 w 46"/>
                <a:gd name="T39" fmla="*/ 30 h 31"/>
                <a:gd name="T40" fmla="*/ 0 w 46"/>
                <a:gd name="T41" fmla="*/ 30 h 31"/>
                <a:gd name="T42" fmla="*/ 0 w 46"/>
                <a:gd name="T43" fmla="*/ 30 h 31"/>
                <a:gd name="T44" fmla="*/ 0 w 46"/>
                <a:gd name="T45" fmla="*/ 30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1">
                  <a:moveTo>
                    <a:pt x="30" y="23"/>
                  </a:moveTo>
                  <a:cubicBezTo>
                    <a:pt x="19" y="31"/>
                    <a:pt x="1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5" y="28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7" y="26"/>
                    <a:pt x="24" y="25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4" y="17"/>
                    <a:pt x="37" y="11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3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1" y="1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85"/>
            <p:cNvSpPr>
              <a:spLocks noEditPoints="1"/>
            </p:cNvSpPr>
            <p:nvPr/>
          </p:nvSpPr>
          <p:spPr bwMode="auto">
            <a:xfrm>
              <a:off x="10193339" y="4860926"/>
              <a:ext cx="88900" cy="63500"/>
            </a:xfrm>
            <a:custGeom>
              <a:gdLst>
                <a:gd name="T0" fmla="*/ 1 w 51"/>
                <a:gd name="T1" fmla="*/ 34 h 37"/>
                <a:gd name="T2" fmla="*/ 0 w 51"/>
                <a:gd name="T3" fmla="*/ 33 h 37"/>
                <a:gd name="T4" fmla="*/ 0 w 51"/>
                <a:gd name="T5" fmla="*/ 33 h 37"/>
                <a:gd name="T6" fmla="*/ 1 w 51"/>
                <a:gd name="T7" fmla="*/ 30 h 37"/>
                <a:gd name="T8" fmla="*/ 1 w 51"/>
                <a:gd name="T9" fmla="*/ 29 h 37"/>
                <a:gd name="T10" fmla="*/ 3 w 51"/>
                <a:gd name="T11" fmla="*/ 28 h 37"/>
                <a:gd name="T12" fmla="*/ 3 w 51"/>
                <a:gd name="T13" fmla="*/ 28 h 37"/>
                <a:gd name="T14" fmla="*/ 6 w 51"/>
                <a:gd name="T15" fmla="*/ 28 h 37"/>
                <a:gd name="T16" fmla="*/ 13 w 51"/>
                <a:gd name="T17" fmla="*/ 28 h 37"/>
                <a:gd name="T18" fmla="*/ 29 w 51"/>
                <a:gd name="T19" fmla="*/ 23 h 37"/>
                <a:gd name="T20" fmla="*/ 30 w 51"/>
                <a:gd name="T21" fmla="*/ 22 h 37"/>
                <a:gd name="T22" fmla="*/ 40 w 51"/>
                <a:gd name="T23" fmla="*/ 9 h 37"/>
                <a:gd name="T24" fmla="*/ 44 w 51"/>
                <a:gd name="T25" fmla="*/ 2 h 37"/>
                <a:gd name="T26" fmla="*/ 44 w 51"/>
                <a:gd name="T27" fmla="*/ 1 h 37"/>
                <a:gd name="T28" fmla="*/ 45 w 51"/>
                <a:gd name="T29" fmla="*/ 0 h 37"/>
                <a:gd name="T30" fmla="*/ 50 w 51"/>
                <a:gd name="T31" fmla="*/ 5 h 37"/>
                <a:gd name="T32" fmla="*/ 50 w 51"/>
                <a:gd name="T33" fmla="*/ 5 h 37"/>
                <a:gd name="T34" fmla="*/ 50 w 51"/>
                <a:gd name="T35" fmla="*/ 5 h 37"/>
                <a:gd name="T36" fmla="*/ 49 w 51"/>
                <a:gd name="T37" fmla="*/ 7 h 37"/>
                <a:gd name="T38" fmla="*/ 46 w 51"/>
                <a:gd name="T39" fmla="*/ 13 h 37"/>
                <a:gd name="T40" fmla="*/ 34 w 51"/>
                <a:gd name="T41" fmla="*/ 27 h 37"/>
                <a:gd name="T42" fmla="*/ 33 w 51"/>
                <a:gd name="T43" fmla="*/ 28 h 37"/>
                <a:gd name="T44" fmla="*/ 33 w 51"/>
                <a:gd name="T45" fmla="*/ 28 h 37"/>
                <a:gd name="T46" fmla="*/ 6 w 51"/>
                <a:gd name="T47" fmla="*/ 35 h 37"/>
                <a:gd name="T48" fmla="*/ 4 w 51"/>
                <a:gd name="T49" fmla="*/ 35 h 37"/>
                <a:gd name="T50" fmla="*/ 1 w 51"/>
                <a:gd name="T51" fmla="*/ 34 h 37"/>
                <a:gd name="T52" fmla="*/ 2 w 51"/>
                <a:gd name="T53" fmla="*/ 35 h 37"/>
                <a:gd name="T54" fmla="*/ 2 w 51"/>
                <a:gd name="T55" fmla="*/ 35 h 37"/>
                <a:gd name="T56" fmla="*/ 1 w 51"/>
                <a:gd name="T57" fmla="*/ 35 h 37"/>
                <a:gd name="T58" fmla="*/ 1 w 51"/>
                <a:gd name="T59" fmla="*/ 35 h 37"/>
                <a:gd name="T60" fmla="*/ 1 w 51"/>
                <a:gd name="T61" fmla="*/ 35 h 37"/>
                <a:gd name="T62" fmla="*/ 1 w 51"/>
                <a:gd name="T63" fmla="*/ 31 h 37"/>
                <a:gd name="T64" fmla="*/ 1 w 51"/>
                <a:gd name="T65" fmla="*/ 31 h 37"/>
                <a:gd name="T66" fmla="*/ 1 w 51"/>
                <a:gd name="T67" fmla="*/ 31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37">
                  <a:moveTo>
                    <a:pt x="1" y="34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8"/>
                    <a:pt x="2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8"/>
                    <a:pt x="10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8" y="27"/>
                    <a:pt x="25" y="26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18"/>
                    <a:pt x="38" y="13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3" y="5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6"/>
                    <a:pt x="49" y="6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8"/>
                    <a:pt x="47" y="10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3" y="17"/>
                    <a:pt x="39" y="23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5" y="34"/>
                    <a:pt x="13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lose/>
                  <a:moveTo>
                    <a:pt x="1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lose/>
                  <a:moveTo>
                    <a:pt x="1" y="31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86"/>
            <p:cNvSpPr/>
            <p:nvPr/>
          </p:nvSpPr>
          <p:spPr bwMode="auto">
            <a:xfrm>
              <a:off x="10167939" y="4721226"/>
              <a:ext cx="61913" cy="63500"/>
            </a:xfrm>
            <a:custGeom>
              <a:gdLst>
                <a:gd name="T0" fmla="*/ 23 w 36"/>
                <a:gd name="T1" fmla="*/ 34 h 36"/>
                <a:gd name="T2" fmla="*/ 6 w 36"/>
                <a:gd name="T3" fmla="*/ 29 h 36"/>
                <a:gd name="T4" fmla="*/ 6 w 36"/>
                <a:gd name="T5" fmla="*/ 29 h 36"/>
                <a:gd name="T6" fmla="*/ 1 w 36"/>
                <a:gd name="T7" fmla="*/ 19 h 36"/>
                <a:gd name="T8" fmla="*/ 1 w 36"/>
                <a:gd name="T9" fmla="*/ 19 h 36"/>
                <a:gd name="T10" fmla="*/ 5 w 36"/>
                <a:gd name="T11" fmla="*/ 7 h 36"/>
                <a:gd name="T12" fmla="*/ 5 w 36"/>
                <a:gd name="T13" fmla="*/ 7 h 36"/>
                <a:gd name="T14" fmla="*/ 8 w 36"/>
                <a:gd name="T15" fmla="*/ 5 h 36"/>
                <a:gd name="T16" fmla="*/ 8 w 36"/>
                <a:gd name="T17" fmla="*/ 5 h 36"/>
                <a:gd name="T18" fmla="*/ 18 w 36"/>
                <a:gd name="T19" fmla="*/ 1 h 36"/>
                <a:gd name="T20" fmla="*/ 18 w 36"/>
                <a:gd name="T21" fmla="*/ 1 h 36"/>
                <a:gd name="T22" fmla="*/ 24 w 36"/>
                <a:gd name="T23" fmla="*/ 1 h 36"/>
                <a:gd name="T24" fmla="*/ 24 w 36"/>
                <a:gd name="T25" fmla="*/ 1 h 36"/>
                <a:gd name="T26" fmla="*/ 24 w 36"/>
                <a:gd name="T27" fmla="*/ 5 h 36"/>
                <a:gd name="T28" fmla="*/ 24 w 36"/>
                <a:gd name="T29" fmla="*/ 5 h 36"/>
                <a:gd name="T30" fmla="*/ 20 w 36"/>
                <a:gd name="T31" fmla="*/ 17 h 36"/>
                <a:gd name="T32" fmla="*/ 20 w 36"/>
                <a:gd name="T33" fmla="*/ 17 h 36"/>
                <a:gd name="T34" fmla="*/ 16 w 36"/>
                <a:gd name="T35" fmla="*/ 18 h 36"/>
                <a:gd name="T36" fmla="*/ 16 w 36"/>
                <a:gd name="T37" fmla="*/ 18 h 36"/>
                <a:gd name="T38" fmla="*/ 16 w 36"/>
                <a:gd name="T39" fmla="*/ 16 h 36"/>
                <a:gd name="T40" fmla="*/ 18 w 36"/>
                <a:gd name="T41" fmla="*/ 15 h 36"/>
                <a:gd name="T42" fmla="*/ 18 w 36"/>
                <a:gd name="T43" fmla="*/ 15 h 36"/>
                <a:gd name="T44" fmla="*/ 22 w 36"/>
                <a:gd name="T45" fmla="*/ 5 h 36"/>
                <a:gd name="T46" fmla="*/ 22 w 36"/>
                <a:gd name="T47" fmla="*/ 5 h 36"/>
                <a:gd name="T48" fmla="*/ 22 w 36"/>
                <a:gd name="T49" fmla="*/ 3 h 36"/>
                <a:gd name="T50" fmla="*/ 22 w 36"/>
                <a:gd name="T51" fmla="*/ 3 h 36"/>
                <a:gd name="T52" fmla="*/ 21 w 36"/>
                <a:gd name="T53" fmla="*/ 3 h 36"/>
                <a:gd name="T54" fmla="*/ 21 w 36"/>
                <a:gd name="T55" fmla="*/ 3 h 36"/>
                <a:gd name="T56" fmla="*/ 18 w 36"/>
                <a:gd name="T57" fmla="*/ 3 h 36"/>
                <a:gd name="T58" fmla="*/ 18 w 36"/>
                <a:gd name="T59" fmla="*/ 3 h 36"/>
                <a:gd name="T60" fmla="*/ 9 w 36"/>
                <a:gd name="T61" fmla="*/ 7 h 36"/>
                <a:gd name="T62" fmla="*/ 9 w 36"/>
                <a:gd name="T63" fmla="*/ 7 h 36"/>
                <a:gd name="T64" fmla="*/ 7 w 36"/>
                <a:gd name="T65" fmla="*/ 9 h 36"/>
                <a:gd name="T66" fmla="*/ 7 w 36"/>
                <a:gd name="T67" fmla="*/ 9 h 36"/>
                <a:gd name="T68" fmla="*/ 4 w 36"/>
                <a:gd name="T69" fmla="*/ 18 h 36"/>
                <a:gd name="T70" fmla="*/ 4 w 36"/>
                <a:gd name="T71" fmla="*/ 18 h 36"/>
                <a:gd name="T72" fmla="*/ 8 w 36"/>
                <a:gd name="T73" fmla="*/ 27 h 36"/>
                <a:gd name="T74" fmla="*/ 8 w 36"/>
                <a:gd name="T75" fmla="*/ 27 h 36"/>
                <a:gd name="T76" fmla="*/ 23 w 36"/>
                <a:gd name="T77" fmla="*/ 32 h 36"/>
                <a:gd name="T78" fmla="*/ 23 w 36"/>
                <a:gd name="T79" fmla="*/ 32 h 36"/>
                <a:gd name="T80" fmla="*/ 36 w 36"/>
                <a:gd name="T81" fmla="*/ 33 h 36"/>
                <a:gd name="T82" fmla="*/ 36 w 36"/>
                <a:gd name="T83" fmla="*/ 33 h 36"/>
                <a:gd name="T84" fmla="*/ 36 w 36"/>
                <a:gd name="T85" fmla="*/ 33 h 36"/>
                <a:gd name="T86" fmla="*/ 36 w 36"/>
                <a:gd name="T87" fmla="*/ 36 h 36"/>
                <a:gd name="T88" fmla="*/ 23 w 36"/>
                <a:gd name="T89" fmla="*/ 34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36">
                  <a:moveTo>
                    <a:pt x="23" y="34"/>
                  </a:moveTo>
                  <a:cubicBezTo>
                    <a:pt x="16" y="33"/>
                    <a:pt x="9" y="32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7"/>
                    <a:pt x="2" y="23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5"/>
                    <a:pt x="1" y="10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3"/>
                    <a:pt x="15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5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9"/>
                    <a:pt x="23" y="14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8"/>
                    <a:pt x="18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3"/>
                    <a:pt x="21" y="8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3" y="5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11"/>
                    <a:pt x="3" y="15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2"/>
                    <a:pt x="7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9"/>
                    <a:pt x="16" y="31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0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29" y="36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7"/>
            <p:cNvSpPr>
              <a:spLocks noEditPoints="1"/>
            </p:cNvSpPr>
            <p:nvPr/>
          </p:nvSpPr>
          <p:spPr bwMode="auto">
            <a:xfrm>
              <a:off x="10166352" y="4718051"/>
              <a:ext cx="66675" cy="71438"/>
            </a:xfrm>
            <a:custGeom>
              <a:gdLst>
                <a:gd name="T0" fmla="*/ 36 w 39"/>
                <a:gd name="T1" fmla="*/ 40 h 41"/>
                <a:gd name="T2" fmla="*/ 35 w 39"/>
                <a:gd name="T3" fmla="*/ 40 h 41"/>
                <a:gd name="T4" fmla="*/ 32 w 39"/>
                <a:gd name="T5" fmla="*/ 40 h 41"/>
                <a:gd name="T6" fmla="*/ 23 w 39"/>
                <a:gd name="T7" fmla="*/ 38 h 41"/>
                <a:gd name="T8" fmla="*/ 23 w 39"/>
                <a:gd name="T9" fmla="*/ 38 h 41"/>
                <a:gd name="T10" fmla="*/ 6 w 39"/>
                <a:gd name="T11" fmla="*/ 32 h 41"/>
                <a:gd name="T12" fmla="*/ 0 w 39"/>
                <a:gd name="T13" fmla="*/ 22 h 41"/>
                <a:gd name="T14" fmla="*/ 0 w 39"/>
                <a:gd name="T15" fmla="*/ 18 h 41"/>
                <a:gd name="T16" fmla="*/ 5 w 39"/>
                <a:gd name="T17" fmla="*/ 7 h 41"/>
                <a:gd name="T18" fmla="*/ 8 w 39"/>
                <a:gd name="T19" fmla="*/ 5 h 41"/>
                <a:gd name="T20" fmla="*/ 18 w 39"/>
                <a:gd name="T21" fmla="*/ 1 h 41"/>
                <a:gd name="T22" fmla="*/ 22 w 39"/>
                <a:gd name="T23" fmla="*/ 0 h 41"/>
                <a:gd name="T24" fmla="*/ 26 w 39"/>
                <a:gd name="T25" fmla="*/ 2 h 41"/>
                <a:gd name="T26" fmla="*/ 27 w 39"/>
                <a:gd name="T27" fmla="*/ 6 h 41"/>
                <a:gd name="T28" fmla="*/ 27 w 39"/>
                <a:gd name="T29" fmla="*/ 7 h 41"/>
                <a:gd name="T30" fmla="*/ 22 w 39"/>
                <a:gd name="T31" fmla="*/ 20 h 41"/>
                <a:gd name="T32" fmla="*/ 19 w 39"/>
                <a:gd name="T33" fmla="*/ 22 h 41"/>
                <a:gd name="T34" fmla="*/ 16 w 39"/>
                <a:gd name="T35" fmla="*/ 22 h 41"/>
                <a:gd name="T36" fmla="*/ 15 w 39"/>
                <a:gd name="T37" fmla="*/ 20 h 41"/>
                <a:gd name="T38" fmla="*/ 15 w 39"/>
                <a:gd name="T39" fmla="*/ 20 h 41"/>
                <a:gd name="T40" fmla="*/ 17 w 39"/>
                <a:gd name="T41" fmla="*/ 16 h 41"/>
                <a:gd name="T42" fmla="*/ 18 w 39"/>
                <a:gd name="T43" fmla="*/ 15 h 41"/>
                <a:gd name="T44" fmla="*/ 21 w 39"/>
                <a:gd name="T45" fmla="*/ 7 h 41"/>
                <a:gd name="T46" fmla="*/ 20 w 39"/>
                <a:gd name="T47" fmla="*/ 7 h 41"/>
                <a:gd name="T48" fmla="*/ 11 w 39"/>
                <a:gd name="T49" fmla="*/ 11 h 41"/>
                <a:gd name="T50" fmla="*/ 9 w 39"/>
                <a:gd name="T51" fmla="*/ 12 h 41"/>
                <a:gd name="T52" fmla="*/ 7 w 39"/>
                <a:gd name="T53" fmla="*/ 17 h 41"/>
                <a:gd name="T54" fmla="*/ 7 w 39"/>
                <a:gd name="T55" fmla="*/ 20 h 41"/>
                <a:gd name="T56" fmla="*/ 11 w 39"/>
                <a:gd name="T57" fmla="*/ 28 h 41"/>
                <a:gd name="T58" fmla="*/ 12 w 39"/>
                <a:gd name="T59" fmla="*/ 29 h 41"/>
                <a:gd name="T60" fmla="*/ 15 w 39"/>
                <a:gd name="T61" fmla="*/ 30 h 41"/>
                <a:gd name="T62" fmla="*/ 24 w 39"/>
                <a:gd name="T63" fmla="*/ 32 h 41"/>
                <a:gd name="T64" fmla="*/ 37 w 39"/>
                <a:gd name="T65" fmla="*/ 33 h 41"/>
                <a:gd name="T66" fmla="*/ 39 w 39"/>
                <a:gd name="T67" fmla="*/ 32 h 41"/>
                <a:gd name="T68" fmla="*/ 36 w 39"/>
                <a:gd name="T69" fmla="*/ 40 h 41"/>
                <a:gd name="T70" fmla="*/ 38 w 39"/>
                <a:gd name="T71" fmla="*/ 37 h 41"/>
                <a:gd name="T72" fmla="*/ 38 w 39"/>
                <a:gd name="T73" fmla="*/ 37 h 41"/>
                <a:gd name="T74" fmla="*/ 38 w 39"/>
                <a:gd name="T75" fmla="*/ 37 h 41"/>
                <a:gd name="T76" fmla="*/ 39 w 39"/>
                <a:gd name="T77" fmla="*/ 36 h 41"/>
                <a:gd name="T78" fmla="*/ 39 w 39"/>
                <a:gd name="T79" fmla="*/ 36 h 41"/>
                <a:gd name="T80" fmla="*/ 19 w 39"/>
                <a:gd name="T81" fmla="*/ 20 h 41"/>
                <a:gd name="T82" fmla="*/ 19 w 39"/>
                <a:gd name="T83" fmla="*/ 2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" h="41"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39"/>
                    <a:pt x="27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16" y="37"/>
                    <a:pt x="9" y="36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0"/>
                    <a:pt x="1" y="2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7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3"/>
                    <a:pt x="15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3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11"/>
                    <a:pt x="26" y="17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1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5" y="21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0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5" y="9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4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9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3"/>
                    <a:pt x="9" y="26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0"/>
                    <a:pt x="21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30" y="33"/>
                    <a:pt x="35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38" y="37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lose/>
                  <a:moveTo>
                    <a:pt x="38" y="37"/>
                  </a:moveTo>
                  <a:cubicBezTo>
                    <a:pt x="39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8" y="37"/>
                  </a:cubicBez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88"/>
            <p:cNvSpPr/>
            <p:nvPr/>
          </p:nvSpPr>
          <p:spPr bwMode="auto">
            <a:xfrm>
              <a:off x="10212389" y="4721226"/>
              <a:ext cx="41275" cy="53975"/>
            </a:xfrm>
            <a:custGeom>
              <a:gdLst>
                <a:gd name="T0" fmla="*/ 2 w 23"/>
                <a:gd name="T1" fmla="*/ 21 h 31"/>
                <a:gd name="T2" fmla="*/ 1 w 23"/>
                <a:gd name="T3" fmla="*/ 16 h 31"/>
                <a:gd name="T4" fmla="*/ 1 w 23"/>
                <a:gd name="T5" fmla="*/ 16 h 31"/>
                <a:gd name="T6" fmla="*/ 6 w 23"/>
                <a:gd name="T7" fmla="*/ 5 h 31"/>
                <a:gd name="T8" fmla="*/ 6 w 23"/>
                <a:gd name="T9" fmla="*/ 5 h 31"/>
                <a:gd name="T10" fmla="*/ 8 w 23"/>
                <a:gd name="T11" fmla="*/ 4 h 31"/>
                <a:gd name="T12" fmla="*/ 8 w 23"/>
                <a:gd name="T13" fmla="*/ 4 h 31"/>
                <a:gd name="T14" fmla="*/ 23 w 23"/>
                <a:gd name="T15" fmla="*/ 3 h 31"/>
                <a:gd name="T16" fmla="*/ 23 w 23"/>
                <a:gd name="T17" fmla="*/ 3 h 31"/>
                <a:gd name="T18" fmla="*/ 21 w 23"/>
                <a:gd name="T19" fmla="*/ 5 h 31"/>
                <a:gd name="T20" fmla="*/ 10 w 23"/>
                <a:gd name="T21" fmla="*/ 6 h 31"/>
                <a:gd name="T22" fmla="*/ 10 w 23"/>
                <a:gd name="T23" fmla="*/ 6 h 31"/>
                <a:gd name="T24" fmla="*/ 8 w 23"/>
                <a:gd name="T25" fmla="*/ 7 h 31"/>
                <a:gd name="T26" fmla="*/ 8 w 23"/>
                <a:gd name="T27" fmla="*/ 7 h 31"/>
                <a:gd name="T28" fmla="*/ 3 w 23"/>
                <a:gd name="T29" fmla="*/ 17 h 31"/>
                <a:gd name="T30" fmla="*/ 3 w 23"/>
                <a:gd name="T31" fmla="*/ 17 h 31"/>
                <a:gd name="T32" fmla="*/ 4 w 23"/>
                <a:gd name="T33" fmla="*/ 19 h 31"/>
                <a:gd name="T34" fmla="*/ 4 w 23"/>
                <a:gd name="T35" fmla="*/ 19 h 31"/>
                <a:gd name="T36" fmla="*/ 17 w 23"/>
                <a:gd name="T37" fmla="*/ 28 h 31"/>
                <a:gd name="T38" fmla="*/ 17 w 23"/>
                <a:gd name="T39" fmla="*/ 28 h 31"/>
                <a:gd name="T40" fmla="*/ 15 w 23"/>
                <a:gd name="T41" fmla="*/ 31 h 31"/>
                <a:gd name="T42" fmla="*/ 2 w 23"/>
                <a:gd name="T43" fmla="*/ 21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1">
                  <a:moveTo>
                    <a:pt x="2" y="21"/>
                  </a:moveTo>
                  <a:cubicBezTo>
                    <a:pt x="1" y="19"/>
                    <a:pt x="0" y="18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2"/>
                    <a:pt x="3" y="8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1"/>
                    <a:pt x="19" y="0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3"/>
                    <a:pt x="14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9"/>
                    <a:pt x="5" y="13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3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6" y="26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9"/>
            <p:cNvSpPr>
              <a:spLocks noEditPoints="1"/>
            </p:cNvSpPr>
            <p:nvPr/>
          </p:nvSpPr>
          <p:spPr bwMode="auto">
            <a:xfrm>
              <a:off x="10209214" y="4719639"/>
              <a:ext cx="49213" cy="60325"/>
            </a:xfrm>
            <a:custGeom>
              <a:gdLst>
                <a:gd name="T0" fmla="*/ 16 w 28"/>
                <a:gd name="T1" fmla="*/ 33 h 35"/>
                <a:gd name="T2" fmla="*/ 15 w 28"/>
                <a:gd name="T3" fmla="*/ 33 h 35"/>
                <a:gd name="T4" fmla="*/ 11 w 28"/>
                <a:gd name="T5" fmla="*/ 30 h 35"/>
                <a:gd name="T6" fmla="*/ 3 w 28"/>
                <a:gd name="T7" fmla="*/ 23 h 35"/>
                <a:gd name="T8" fmla="*/ 3 w 28"/>
                <a:gd name="T9" fmla="*/ 23 h 35"/>
                <a:gd name="T10" fmla="*/ 0 w 28"/>
                <a:gd name="T11" fmla="*/ 18 h 35"/>
                <a:gd name="T12" fmla="*/ 1 w 28"/>
                <a:gd name="T13" fmla="*/ 16 h 35"/>
                <a:gd name="T14" fmla="*/ 7 w 28"/>
                <a:gd name="T15" fmla="*/ 5 h 35"/>
                <a:gd name="T16" fmla="*/ 9 w 28"/>
                <a:gd name="T17" fmla="*/ 3 h 35"/>
                <a:gd name="T18" fmla="*/ 19 w 28"/>
                <a:gd name="T19" fmla="*/ 0 h 35"/>
                <a:gd name="T20" fmla="*/ 26 w 28"/>
                <a:gd name="T21" fmla="*/ 3 h 35"/>
                <a:gd name="T22" fmla="*/ 24 w 28"/>
                <a:gd name="T23" fmla="*/ 9 h 35"/>
                <a:gd name="T24" fmla="*/ 19 w 28"/>
                <a:gd name="T25" fmla="*/ 7 h 35"/>
                <a:gd name="T26" fmla="*/ 13 w 28"/>
                <a:gd name="T27" fmla="*/ 9 h 35"/>
                <a:gd name="T28" fmla="*/ 11 w 28"/>
                <a:gd name="T29" fmla="*/ 10 h 35"/>
                <a:gd name="T30" fmla="*/ 7 w 28"/>
                <a:gd name="T31" fmla="*/ 18 h 35"/>
                <a:gd name="T32" fmla="*/ 8 w 28"/>
                <a:gd name="T33" fmla="*/ 19 h 35"/>
                <a:gd name="T34" fmla="*/ 20 w 28"/>
                <a:gd name="T35" fmla="*/ 28 h 35"/>
                <a:gd name="T36" fmla="*/ 20 w 28"/>
                <a:gd name="T37" fmla="*/ 28 h 35"/>
                <a:gd name="T38" fmla="*/ 20 w 28"/>
                <a:gd name="T39" fmla="*/ 28 h 35"/>
                <a:gd name="T40" fmla="*/ 20 w 28"/>
                <a:gd name="T41" fmla="*/ 30 h 35"/>
                <a:gd name="T42" fmla="*/ 21 w 28"/>
                <a:gd name="T43" fmla="*/ 30 h 35"/>
                <a:gd name="T44" fmla="*/ 20 w 28"/>
                <a:gd name="T45" fmla="*/ 31 h 35"/>
                <a:gd name="T46" fmla="*/ 20 w 28"/>
                <a:gd name="T47" fmla="*/ 31 h 35"/>
                <a:gd name="T48" fmla="*/ 20 w 28"/>
                <a:gd name="T49" fmla="*/ 31 h 35"/>
                <a:gd name="T50" fmla="*/ 18 w 28"/>
                <a:gd name="T51" fmla="*/ 35 h 35"/>
                <a:gd name="T52" fmla="*/ 20 w 28"/>
                <a:gd name="T53" fmla="*/ 31 h 35"/>
                <a:gd name="T54" fmla="*/ 20 w 28"/>
                <a:gd name="T55" fmla="*/ 31 h 35"/>
                <a:gd name="T56" fmla="*/ 20 w 28"/>
                <a:gd name="T57" fmla="*/ 31 h 35"/>
                <a:gd name="T58" fmla="*/ 20 w 28"/>
                <a:gd name="T59" fmla="*/ 31 h 35"/>
                <a:gd name="T60" fmla="*/ 20 w 28"/>
                <a:gd name="T61" fmla="*/ 31 h 35"/>
                <a:gd name="T62" fmla="*/ 20 w 28"/>
                <a:gd name="T63" fmla="*/ 31 h 35"/>
                <a:gd name="T64" fmla="*/ 20 w 28"/>
                <a:gd name="T65" fmla="*/ 31 h 35"/>
                <a:gd name="T66" fmla="*/ 20 w 28"/>
                <a:gd name="T67" fmla="*/ 31 h 35"/>
                <a:gd name="T68" fmla="*/ 20 w 28"/>
                <a:gd name="T69" fmla="*/ 31 h 35"/>
                <a:gd name="T70" fmla="*/ 20 w 28"/>
                <a:gd name="T71" fmla="*/ 31 h 35"/>
                <a:gd name="T72" fmla="*/ 20 w 28"/>
                <a:gd name="T73" fmla="*/ 30 h 35"/>
                <a:gd name="T74" fmla="*/ 20 w 28"/>
                <a:gd name="T75" fmla="*/ 31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35"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2"/>
                    <a:pt x="13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8" y="28"/>
                    <a:pt x="5" y="2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2"/>
                    <a:pt x="0" y="20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3"/>
                    <a:pt x="3" y="8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5" y="8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1"/>
                    <a:pt x="9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2"/>
                    <a:pt x="19" y="27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lose/>
                  <a:moveTo>
                    <a:pt x="20" y="30"/>
                  </a:moveTo>
                  <a:cubicBezTo>
                    <a:pt x="20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0"/>
            <p:cNvSpPr>
              <a:spLocks noEditPoints="1"/>
            </p:cNvSpPr>
            <p:nvPr/>
          </p:nvSpPr>
          <p:spPr bwMode="auto">
            <a:xfrm>
              <a:off x="10210802" y="4956176"/>
              <a:ext cx="119063" cy="122238"/>
            </a:xfrm>
            <a:custGeom>
              <a:gdLst>
                <a:gd name="T0" fmla="*/ 53 w 68"/>
                <a:gd name="T1" fmla="*/ 60 h 70"/>
                <a:gd name="T2" fmla="*/ 11 w 68"/>
                <a:gd name="T3" fmla="*/ 56 h 70"/>
                <a:gd name="T4" fmla="*/ 11 w 68"/>
                <a:gd name="T5" fmla="*/ 56 h 70"/>
                <a:gd name="T6" fmla="*/ 15 w 68"/>
                <a:gd name="T7" fmla="*/ 12 h 70"/>
                <a:gd name="T8" fmla="*/ 15 w 68"/>
                <a:gd name="T9" fmla="*/ 12 h 70"/>
                <a:gd name="T10" fmla="*/ 57 w 68"/>
                <a:gd name="T11" fmla="*/ 12 h 70"/>
                <a:gd name="T12" fmla="*/ 57 w 68"/>
                <a:gd name="T13" fmla="*/ 12 h 70"/>
                <a:gd name="T14" fmla="*/ 60 w 68"/>
                <a:gd name="T15" fmla="*/ 16 h 70"/>
                <a:gd name="T16" fmla="*/ 60 w 68"/>
                <a:gd name="T17" fmla="*/ 16 h 70"/>
                <a:gd name="T18" fmla="*/ 59 w 68"/>
                <a:gd name="T19" fmla="*/ 17 h 70"/>
                <a:gd name="T20" fmla="*/ 60 w 68"/>
                <a:gd name="T21" fmla="*/ 16 h 70"/>
                <a:gd name="T22" fmla="*/ 58 w 68"/>
                <a:gd name="T23" fmla="*/ 55 h 70"/>
                <a:gd name="T24" fmla="*/ 58 w 68"/>
                <a:gd name="T25" fmla="*/ 55 h 70"/>
                <a:gd name="T26" fmla="*/ 53 w 68"/>
                <a:gd name="T27" fmla="*/ 60 h 70"/>
                <a:gd name="T28" fmla="*/ 53 w 68"/>
                <a:gd name="T29" fmla="*/ 60 h 70"/>
                <a:gd name="T30" fmla="*/ 53 w 68"/>
                <a:gd name="T31" fmla="*/ 60 h 70"/>
                <a:gd name="T32" fmla="*/ 13 w 68"/>
                <a:gd name="T33" fmla="*/ 55 h 70"/>
                <a:gd name="T34" fmla="*/ 32 w 68"/>
                <a:gd name="T35" fmla="*/ 63 h 70"/>
                <a:gd name="T36" fmla="*/ 32 w 68"/>
                <a:gd name="T37" fmla="*/ 63 h 70"/>
                <a:gd name="T38" fmla="*/ 51 w 68"/>
                <a:gd name="T39" fmla="*/ 58 h 70"/>
                <a:gd name="T40" fmla="*/ 51 w 68"/>
                <a:gd name="T41" fmla="*/ 58 h 70"/>
                <a:gd name="T42" fmla="*/ 55 w 68"/>
                <a:gd name="T43" fmla="*/ 53 h 70"/>
                <a:gd name="T44" fmla="*/ 55 w 68"/>
                <a:gd name="T45" fmla="*/ 53 h 70"/>
                <a:gd name="T46" fmla="*/ 58 w 68"/>
                <a:gd name="T47" fmla="*/ 17 h 70"/>
                <a:gd name="T48" fmla="*/ 58 w 68"/>
                <a:gd name="T49" fmla="*/ 17 h 70"/>
                <a:gd name="T50" fmla="*/ 58 w 68"/>
                <a:gd name="T51" fmla="*/ 17 h 70"/>
                <a:gd name="T52" fmla="*/ 55 w 68"/>
                <a:gd name="T53" fmla="*/ 14 h 70"/>
                <a:gd name="T54" fmla="*/ 55 w 68"/>
                <a:gd name="T55" fmla="*/ 14 h 70"/>
                <a:gd name="T56" fmla="*/ 37 w 68"/>
                <a:gd name="T57" fmla="*/ 7 h 70"/>
                <a:gd name="T58" fmla="*/ 37 w 68"/>
                <a:gd name="T59" fmla="*/ 7 h 70"/>
                <a:gd name="T60" fmla="*/ 17 w 68"/>
                <a:gd name="T61" fmla="*/ 14 h 70"/>
                <a:gd name="T62" fmla="*/ 17 w 68"/>
                <a:gd name="T63" fmla="*/ 14 h 70"/>
                <a:gd name="T64" fmla="*/ 13 w 68"/>
                <a:gd name="T65" fmla="*/ 55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70">
                  <a:moveTo>
                    <a:pt x="53" y="60"/>
                  </a:moveTo>
                  <a:cubicBezTo>
                    <a:pt x="41" y="70"/>
                    <a:pt x="21" y="68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0" y="43"/>
                    <a:pt x="2" y="2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8" y="2"/>
                    <a:pt x="48" y="0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9" y="14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8" y="31"/>
                    <a:pt x="66" y="41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6" y="57"/>
                    <a:pt x="55" y="58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3" y="60"/>
                  </a:cubicBezTo>
                  <a:close/>
                  <a:moveTo>
                    <a:pt x="13" y="55"/>
                  </a:moveTo>
                  <a:cubicBezTo>
                    <a:pt x="17" y="60"/>
                    <a:pt x="24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4"/>
                    <a:pt x="46" y="62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3" y="57"/>
                    <a:pt x="54" y="55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64" y="40"/>
                    <a:pt x="65" y="32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6"/>
                    <a:pt x="56" y="15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1" y="9"/>
                    <a:pt x="44" y="6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0" y="7"/>
                    <a:pt x="23" y="10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5" y="24"/>
                    <a:pt x="3" y="43"/>
                    <a:pt x="1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1"/>
            <p:cNvSpPr>
              <a:spLocks noEditPoints="1"/>
            </p:cNvSpPr>
            <p:nvPr/>
          </p:nvSpPr>
          <p:spPr bwMode="auto">
            <a:xfrm>
              <a:off x="10213977" y="4959351"/>
              <a:ext cx="114300" cy="115888"/>
            </a:xfrm>
            <a:custGeom>
              <a:gdLst>
                <a:gd name="T0" fmla="*/ 8 w 65"/>
                <a:gd name="T1" fmla="*/ 56 h 66"/>
                <a:gd name="T2" fmla="*/ 0 w 65"/>
                <a:gd name="T3" fmla="*/ 35 h 66"/>
                <a:gd name="T4" fmla="*/ 0 w 65"/>
                <a:gd name="T5" fmla="*/ 35 h 66"/>
                <a:gd name="T6" fmla="*/ 12 w 65"/>
                <a:gd name="T7" fmla="*/ 9 h 66"/>
                <a:gd name="T8" fmla="*/ 12 w 65"/>
                <a:gd name="T9" fmla="*/ 9 h 66"/>
                <a:gd name="T10" fmla="*/ 36 w 65"/>
                <a:gd name="T11" fmla="*/ 0 h 66"/>
                <a:gd name="T12" fmla="*/ 36 w 65"/>
                <a:gd name="T13" fmla="*/ 0 h 66"/>
                <a:gd name="T14" fmla="*/ 57 w 65"/>
                <a:gd name="T15" fmla="*/ 9 h 66"/>
                <a:gd name="T16" fmla="*/ 57 w 65"/>
                <a:gd name="T17" fmla="*/ 9 h 66"/>
                <a:gd name="T18" fmla="*/ 59 w 65"/>
                <a:gd name="T19" fmla="*/ 11 h 66"/>
                <a:gd name="T20" fmla="*/ 59 w 65"/>
                <a:gd name="T21" fmla="*/ 11 h 66"/>
                <a:gd name="T22" fmla="*/ 59 w 65"/>
                <a:gd name="T23" fmla="*/ 11 h 66"/>
                <a:gd name="T24" fmla="*/ 60 w 65"/>
                <a:gd name="T25" fmla="*/ 13 h 66"/>
                <a:gd name="T26" fmla="*/ 60 w 65"/>
                <a:gd name="T27" fmla="*/ 13 h 66"/>
                <a:gd name="T28" fmla="*/ 60 w 65"/>
                <a:gd name="T29" fmla="*/ 13 h 66"/>
                <a:gd name="T30" fmla="*/ 61 w 65"/>
                <a:gd name="T31" fmla="*/ 15 h 66"/>
                <a:gd name="T32" fmla="*/ 61 w 65"/>
                <a:gd name="T33" fmla="*/ 15 h 66"/>
                <a:gd name="T34" fmla="*/ 65 w 65"/>
                <a:gd name="T35" fmla="*/ 32 h 66"/>
                <a:gd name="T36" fmla="*/ 65 w 65"/>
                <a:gd name="T37" fmla="*/ 32 h 66"/>
                <a:gd name="T38" fmla="*/ 57 w 65"/>
                <a:gd name="T39" fmla="*/ 54 h 66"/>
                <a:gd name="T40" fmla="*/ 57 w 65"/>
                <a:gd name="T41" fmla="*/ 54 h 66"/>
                <a:gd name="T42" fmla="*/ 52 w 65"/>
                <a:gd name="T43" fmla="*/ 59 h 66"/>
                <a:gd name="T44" fmla="*/ 52 w 65"/>
                <a:gd name="T45" fmla="*/ 59 h 66"/>
                <a:gd name="T46" fmla="*/ 52 w 65"/>
                <a:gd name="T47" fmla="*/ 59 h 66"/>
                <a:gd name="T48" fmla="*/ 51 w 65"/>
                <a:gd name="T49" fmla="*/ 58 h 66"/>
                <a:gd name="T50" fmla="*/ 52 w 65"/>
                <a:gd name="T51" fmla="*/ 59 h 66"/>
                <a:gd name="T52" fmla="*/ 32 w 65"/>
                <a:gd name="T53" fmla="*/ 66 h 66"/>
                <a:gd name="T54" fmla="*/ 32 w 65"/>
                <a:gd name="T55" fmla="*/ 66 h 66"/>
                <a:gd name="T56" fmla="*/ 8 w 65"/>
                <a:gd name="T57" fmla="*/ 56 h 66"/>
                <a:gd name="T58" fmla="*/ 30 w 65"/>
                <a:gd name="T59" fmla="*/ 59 h 66"/>
                <a:gd name="T60" fmla="*/ 32 w 65"/>
                <a:gd name="T61" fmla="*/ 59 h 66"/>
                <a:gd name="T62" fmla="*/ 32 w 65"/>
                <a:gd name="T63" fmla="*/ 59 h 66"/>
                <a:gd name="T64" fmla="*/ 48 w 65"/>
                <a:gd name="T65" fmla="*/ 54 h 66"/>
                <a:gd name="T66" fmla="*/ 48 w 65"/>
                <a:gd name="T67" fmla="*/ 54 h 66"/>
                <a:gd name="T68" fmla="*/ 52 w 65"/>
                <a:gd name="T69" fmla="*/ 50 h 66"/>
                <a:gd name="T70" fmla="*/ 52 w 65"/>
                <a:gd name="T71" fmla="*/ 50 h 66"/>
                <a:gd name="T72" fmla="*/ 58 w 65"/>
                <a:gd name="T73" fmla="*/ 32 h 66"/>
                <a:gd name="T74" fmla="*/ 58 w 65"/>
                <a:gd name="T75" fmla="*/ 32 h 66"/>
                <a:gd name="T76" fmla="*/ 54 w 65"/>
                <a:gd name="T77" fmla="*/ 16 h 66"/>
                <a:gd name="T78" fmla="*/ 54 w 65"/>
                <a:gd name="T79" fmla="*/ 16 h 66"/>
                <a:gd name="T80" fmla="*/ 54 w 65"/>
                <a:gd name="T81" fmla="*/ 16 h 66"/>
                <a:gd name="T82" fmla="*/ 52 w 65"/>
                <a:gd name="T83" fmla="*/ 13 h 66"/>
                <a:gd name="T84" fmla="*/ 52 w 65"/>
                <a:gd name="T85" fmla="*/ 13 h 66"/>
                <a:gd name="T86" fmla="*/ 36 w 65"/>
                <a:gd name="T87" fmla="*/ 7 h 66"/>
                <a:gd name="T88" fmla="*/ 36 w 65"/>
                <a:gd name="T89" fmla="*/ 7 h 66"/>
                <a:gd name="T90" fmla="*/ 35 w 65"/>
                <a:gd name="T91" fmla="*/ 7 h 66"/>
                <a:gd name="T92" fmla="*/ 35 w 65"/>
                <a:gd name="T93" fmla="*/ 7 h 66"/>
                <a:gd name="T94" fmla="*/ 17 w 65"/>
                <a:gd name="T95" fmla="*/ 14 h 66"/>
                <a:gd name="T96" fmla="*/ 17 w 65"/>
                <a:gd name="T97" fmla="*/ 14 h 66"/>
                <a:gd name="T98" fmla="*/ 7 w 65"/>
                <a:gd name="T99" fmla="*/ 35 h 66"/>
                <a:gd name="T100" fmla="*/ 7 w 65"/>
                <a:gd name="T101" fmla="*/ 35 h 66"/>
                <a:gd name="T102" fmla="*/ 13 w 65"/>
                <a:gd name="T103" fmla="*/ 51 h 66"/>
                <a:gd name="T104" fmla="*/ 13 w 65"/>
                <a:gd name="T105" fmla="*/ 51 h 66"/>
                <a:gd name="T106" fmla="*/ 11 w 65"/>
                <a:gd name="T107" fmla="*/ 53 h 66"/>
                <a:gd name="T108" fmla="*/ 11 w 65"/>
                <a:gd name="T109" fmla="*/ 53 h 66"/>
                <a:gd name="T110" fmla="*/ 11 w 65"/>
                <a:gd name="T111" fmla="*/ 53 h 66"/>
                <a:gd name="T112" fmla="*/ 13 w 65"/>
                <a:gd name="T113" fmla="*/ 51 h 66"/>
                <a:gd name="T114" fmla="*/ 30 w 65"/>
                <a:gd name="T115" fmla="*/ 59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" h="66">
                  <a:moveTo>
                    <a:pt x="8" y="56"/>
                  </a:moveTo>
                  <a:cubicBezTo>
                    <a:pt x="2" y="49"/>
                    <a:pt x="0" y="4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5"/>
                    <a:pt x="4" y="15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9" y="3"/>
                    <a:pt x="28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2" y="3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8" y="9"/>
                    <a:pt x="58" y="10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21"/>
                    <a:pt x="65" y="27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9"/>
                    <a:pt x="62" y="46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6" y="56"/>
                    <a:pt x="54" y="58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7" y="64"/>
                    <a:pt x="39" y="66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3" y="66"/>
                    <a:pt x="14" y="63"/>
                    <a:pt x="8" y="56"/>
                  </a:cubicBezTo>
                  <a:close/>
                  <a:moveTo>
                    <a:pt x="30" y="59"/>
                  </a:move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8" y="59"/>
                    <a:pt x="44" y="58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3"/>
                    <a:pt x="51" y="52"/>
                    <a:pt x="52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43"/>
                    <a:pt x="58" y="38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27"/>
                    <a:pt x="57" y="23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5"/>
                    <a:pt x="52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9"/>
                    <a:pt x="43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9" y="7"/>
                    <a:pt x="22" y="9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0" y="19"/>
                    <a:pt x="7" y="27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9" y="46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7" y="56"/>
                    <a:pt x="23" y="59"/>
                    <a:pt x="3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92"/>
            <p:cNvSpPr/>
            <p:nvPr/>
          </p:nvSpPr>
          <p:spPr bwMode="auto">
            <a:xfrm>
              <a:off x="10152064" y="4940301"/>
              <a:ext cx="80963" cy="42863"/>
            </a:xfrm>
            <a:custGeom>
              <a:gdLst>
                <a:gd name="T0" fmla="*/ 13 w 51"/>
                <a:gd name="T1" fmla="*/ 4 h 27"/>
                <a:gd name="T2" fmla="*/ 0 w 51"/>
                <a:gd name="T3" fmla="*/ 5 h 27"/>
                <a:gd name="T4" fmla="*/ 0 w 51"/>
                <a:gd name="T5" fmla="*/ 1 h 27"/>
                <a:gd name="T6" fmla="*/ 14 w 51"/>
                <a:gd name="T7" fmla="*/ 0 h 27"/>
                <a:gd name="T8" fmla="*/ 51 w 51"/>
                <a:gd name="T9" fmla="*/ 23 h 27"/>
                <a:gd name="T10" fmla="*/ 50 w 51"/>
                <a:gd name="T11" fmla="*/ 27 h 27"/>
                <a:gd name="T12" fmla="*/ 13 w 51"/>
                <a:gd name="T13" fmla="*/ 4 h 27"/>
                <a:gd name="T14" fmla="*/ 13 w 51"/>
                <a:gd name="T15" fmla="*/ 4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7">
                  <a:moveTo>
                    <a:pt x="13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14" y="0"/>
                  </a:lnTo>
                  <a:lnTo>
                    <a:pt x="51" y="23"/>
                  </a:lnTo>
                  <a:lnTo>
                    <a:pt x="50" y="27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93"/>
            <p:cNvSpPr>
              <a:spLocks noEditPoints="1"/>
            </p:cNvSpPr>
            <p:nvPr/>
          </p:nvSpPr>
          <p:spPr bwMode="auto">
            <a:xfrm>
              <a:off x="10148889" y="4937126"/>
              <a:ext cx="90488" cy="49213"/>
            </a:xfrm>
            <a:custGeom>
              <a:gdLst>
                <a:gd name="T0" fmla="*/ 15 w 57"/>
                <a:gd name="T1" fmla="*/ 8 h 31"/>
                <a:gd name="T2" fmla="*/ 0 w 57"/>
                <a:gd name="T3" fmla="*/ 9 h 31"/>
                <a:gd name="T4" fmla="*/ 0 w 57"/>
                <a:gd name="T5" fmla="*/ 7 h 31"/>
                <a:gd name="T6" fmla="*/ 0 w 57"/>
                <a:gd name="T7" fmla="*/ 1 h 31"/>
                <a:gd name="T8" fmla="*/ 17 w 57"/>
                <a:gd name="T9" fmla="*/ 0 h 31"/>
                <a:gd name="T10" fmla="*/ 57 w 57"/>
                <a:gd name="T11" fmla="*/ 25 h 31"/>
                <a:gd name="T12" fmla="*/ 52 w 57"/>
                <a:gd name="T13" fmla="*/ 31 h 31"/>
                <a:gd name="T14" fmla="*/ 15 w 57"/>
                <a:gd name="T15" fmla="*/ 8 h 31"/>
                <a:gd name="T16" fmla="*/ 15 w 57"/>
                <a:gd name="T17" fmla="*/ 8 h 31"/>
                <a:gd name="T18" fmla="*/ 14 w 57"/>
                <a:gd name="T19" fmla="*/ 8 h 31"/>
                <a:gd name="T20" fmla="*/ 15 w 57"/>
                <a:gd name="T21" fmla="*/ 6 h 31"/>
                <a:gd name="T22" fmla="*/ 14 w 57"/>
                <a:gd name="T23" fmla="*/ 8 h 31"/>
                <a:gd name="T24" fmla="*/ 14 w 57"/>
                <a:gd name="T25" fmla="*/ 8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31">
                  <a:moveTo>
                    <a:pt x="15" y="8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1"/>
                  </a:lnTo>
                  <a:lnTo>
                    <a:pt x="17" y="0"/>
                  </a:lnTo>
                  <a:lnTo>
                    <a:pt x="57" y="25"/>
                  </a:lnTo>
                  <a:lnTo>
                    <a:pt x="52" y="31"/>
                  </a:lnTo>
                  <a:lnTo>
                    <a:pt x="15" y="8"/>
                  </a:lnTo>
                  <a:lnTo>
                    <a:pt x="15" y="8"/>
                  </a:lnTo>
                  <a:close/>
                  <a:moveTo>
                    <a:pt x="14" y="8"/>
                  </a:moveTo>
                  <a:lnTo>
                    <a:pt x="15" y="6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94"/>
            <p:cNvSpPr/>
            <p:nvPr/>
          </p:nvSpPr>
          <p:spPr bwMode="auto">
            <a:xfrm>
              <a:off x="10167939" y="4919664"/>
              <a:ext cx="7938" cy="23813"/>
            </a:xfrm>
            <a:custGeom>
              <a:gdLst>
                <a:gd name="T0" fmla="*/ 2 w 5"/>
                <a:gd name="T1" fmla="*/ 15 h 15"/>
                <a:gd name="T2" fmla="*/ 0 w 5"/>
                <a:gd name="T3" fmla="*/ 1 h 15"/>
                <a:gd name="T4" fmla="*/ 3 w 5"/>
                <a:gd name="T5" fmla="*/ 0 h 15"/>
                <a:gd name="T6" fmla="*/ 5 w 5"/>
                <a:gd name="T7" fmla="*/ 15 h 15"/>
                <a:gd name="T8" fmla="*/ 2 w 5"/>
                <a:gd name="T9" fmla="*/ 15 h 15"/>
                <a:gd name="T10" fmla="*/ 2 w 5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5"/>
            <p:cNvSpPr>
              <a:spLocks noEditPoints="1"/>
            </p:cNvSpPr>
            <p:nvPr/>
          </p:nvSpPr>
          <p:spPr bwMode="auto">
            <a:xfrm>
              <a:off x="10164764" y="4916489"/>
              <a:ext cx="14288" cy="31750"/>
            </a:xfrm>
            <a:custGeom>
              <a:gdLst>
                <a:gd name="T0" fmla="*/ 0 w 9"/>
                <a:gd name="T1" fmla="*/ 1 h 20"/>
                <a:gd name="T2" fmla="*/ 7 w 9"/>
                <a:gd name="T3" fmla="*/ 0 h 20"/>
                <a:gd name="T4" fmla="*/ 9 w 9"/>
                <a:gd name="T5" fmla="*/ 19 h 20"/>
                <a:gd name="T6" fmla="*/ 7 w 9"/>
                <a:gd name="T7" fmla="*/ 20 h 20"/>
                <a:gd name="T8" fmla="*/ 5 w 9"/>
                <a:gd name="T9" fmla="*/ 20 h 20"/>
                <a:gd name="T10" fmla="*/ 3 w 9"/>
                <a:gd name="T11" fmla="*/ 20 h 20"/>
                <a:gd name="T12" fmla="*/ 0 w 9"/>
                <a:gd name="T13" fmla="*/ 1 h 20"/>
                <a:gd name="T14" fmla="*/ 0 w 9"/>
                <a:gd name="T15" fmla="*/ 1 h 20"/>
                <a:gd name="T16" fmla="*/ 4 w 9"/>
                <a:gd name="T17" fmla="*/ 17 h 20"/>
                <a:gd name="T18" fmla="*/ 6 w 9"/>
                <a:gd name="T19" fmla="*/ 17 h 20"/>
                <a:gd name="T20" fmla="*/ 4 w 9"/>
                <a:gd name="T21" fmla="*/ 17 h 20"/>
                <a:gd name="T22" fmla="*/ 4 w 9"/>
                <a:gd name="T23" fmla="*/ 17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20">
                  <a:moveTo>
                    <a:pt x="0" y="1"/>
                  </a:moveTo>
                  <a:lnTo>
                    <a:pt x="7" y="0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4" y="17"/>
                  </a:move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6"/>
            <p:cNvSpPr/>
            <p:nvPr/>
          </p:nvSpPr>
          <p:spPr bwMode="auto">
            <a:xfrm>
              <a:off x="10150477" y="4921251"/>
              <a:ext cx="23813" cy="19050"/>
            </a:xfrm>
            <a:custGeom>
              <a:gdLst>
                <a:gd name="T0" fmla="*/ 0 w 15"/>
                <a:gd name="T1" fmla="*/ 2 h 12"/>
                <a:gd name="T2" fmla="*/ 1 w 15"/>
                <a:gd name="T3" fmla="*/ 0 h 12"/>
                <a:gd name="T4" fmla="*/ 15 w 15"/>
                <a:gd name="T5" fmla="*/ 10 h 12"/>
                <a:gd name="T6" fmla="*/ 13 w 15"/>
                <a:gd name="T7" fmla="*/ 12 h 12"/>
                <a:gd name="T8" fmla="*/ 0 w 15"/>
                <a:gd name="T9" fmla="*/ 2 h 12"/>
                <a:gd name="T10" fmla="*/ 0 w 15"/>
                <a:gd name="T11" fmla="*/ 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lnTo>
                    <a:pt x="1" y="0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97"/>
            <p:cNvSpPr/>
            <p:nvPr/>
          </p:nvSpPr>
          <p:spPr bwMode="auto">
            <a:xfrm>
              <a:off x="10144127" y="4916489"/>
              <a:ext cx="34925" cy="30163"/>
            </a:xfrm>
            <a:custGeom>
              <a:gdLst>
                <a:gd name="T0" fmla="*/ 3 w 22"/>
                <a:gd name="T1" fmla="*/ 8 h 19"/>
                <a:gd name="T2" fmla="*/ 4 w 22"/>
                <a:gd name="T3" fmla="*/ 5 h 19"/>
                <a:gd name="T4" fmla="*/ 5 w 22"/>
                <a:gd name="T5" fmla="*/ 8 h 19"/>
                <a:gd name="T6" fmla="*/ 4 w 22"/>
                <a:gd name="T7" fmla="*/ 5 h 19"/>
                <a:gd name="T8" fmla="*/ 3 w 22"/>
                <a:gd name="T9" fmla="*/ 8 h 19"/>
                <a:gd name="T10" fmla="*/ 0 w 22"/>
                <a:gd name="T11" fmla="*/ 6 h 19"/>
                <a:gd name="T12" fmla="*/ 5 w 22"/>
                <a:gd name="T13" fmla="*/ 0 h 19"/>
                <a:gd name="T14" fmla="*/ 22 w 22"/>
                <a:gd name="T15" fmla="*/ 12 h 19"/>
                <a:gd name="T16" fmla="*/ 18 w 22"/>
                <a:gd name="T17" fmla="*/ 19 h 19"/>
                <a:gd name="T18" fmla="*/ 3 w 22"/>
                <a:gd name="T19" fmla="*/ 8 h 19"/>
                <a:gd name="T20" fmla="*/ 3 w 22"/>
                <a:gd name="T21" fmla="*/ 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3" y="8"/>
                  </a:moveTo>
                  <a:lnTo>
                    <a:pt x="4" y="5"/>
                  </a:lnTo>
                  <a:lnTo>
                    <a:pt x="5" y="8"/>
                  </a:lnTo>
                  <a:lnTo>
                    <a:pt x="4" y="5"/>
                  </a:lnTo>
                  <a:lnTo>
                    <a:pt x="3" y="8"/>
                  </a:lnTo>
                  <a:lnTo>
                    <a:pt x="0" y="6"/>
                  </a:lnTo>
                  <a:lnTo>
                    <a:pt x="5" y="0"/>
                  </a:lnTo>
                  <a:lnTo>
                    <a:pt x="22" y="12"/>
                  </a:lnTo>
                  <a:lnTo>
                    <a:pt x="18" y="19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8"/>
            <p:cNvSpPr/>
            <p:nvPr/>
          </p:nvSpPr>
          <p:spPr bwMode="auto">
            <a:xfrm>
              <a:off x="10313989" y="4929189"/>
              <a:ext cx="77788" cy="61913"/>
            </a:xfrm>
            <a:custGeom>
              <a:gdLst>
                <a:gd name="T0" fmla="*/ 2 w 49"/>
                <a:gd name="T1" fmla="*/ 39 h 39"/>
                <a:gd name="T2" fmla="*/ 0 w 49"/>
                <a:gd name="T3" fmla="*/ 37 h 39"/>
                <a:gd name="T4" fmla="*/ 46 w 49"/>
                <a:gd name="T5" fmla="*/ 9 h 39"/>
                <a:gd name="T6" fmla="*/ 45 w 49"/>
                <a:gd name="T7" fmla="*/ 0 h 39"/>
                <a:gd name="T8" fmla="*/ 48 w 49"/>
                <a:gd name="T9" fmla="*/ 0 h 39"/>
                <a:gd name="T10" fmla="*/ 49 w 49"/>
                <a:gd name="T11" fmla="*/ 12 h 39"/>
                <a:gd name="T12" fmla="*/ 2 w 49"/>
                <a:gd name="T13" fmla="*/ 39 h 39"/>
                <a:gd name="T14" fmla="*/ 2 w 49"/>
                <a:gd name="T15" fmla="*/ 39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2" y="39"/>
                  </a:moveTo>
                  <a:lnTo>
                    <a:pt x="0" y="37"/>
                  </a:lnTo>
                  <a:lnTo>
                    <a:pt x="46" y="9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12"/>
                  </a:lnTo>
                  <a:lnTo>
                    <a:pt x="2" y="39"/>
                  </a:lnTo>
                  <a:lnTo>
                    <a:pt x="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99"/>
            <p:cNvSpPr>
              <a:spLocks noEditPoints="1"/>
            </p:cNvSpPr>
            <p:nvPr/>
          </p:nvSpPr>
          <p:spPr bwMode="auto">
            <a:xfrm>
              <a:off x="10309227" y="4924426"/>
              <a:ext cx="85725" cy="71438"/>
            </a:xfrm>
            <a:custGeom>
              <a:gdLst>
                <a:gd name="T0" fmla="*/ 0 w 54"/>
                <a:gd name="T1" fmla="*/ 39 h 45"/>
                <a:gd name="T2" fmla="*/ 47 w 54"/>
                <a:gd name="T3" fmla="*/ 11 h 45"/>
                <a:gd name="T4" fmla="*/ 46 w 54"/>
                <a:gd name="T5" fmla="*/ 0 h 45"/>
                <a:gd name="T6" fmla="*/ 48 w 54"/>
                <a:gd name="T7" fmla="*/ 0 h 45"/>
                <a:gd name="T8" fmla="*/ 53 w 54"/>
                <a:gd name="T9" fmla="*/ 0 h 45"/>
                <a:gd name="T10" fmla="*/ 54 w 54"/>
                <a:gd name="T11" fmla="*/ 16 h 45"/>
                <a:gd name="T12" fmla="*/ 6 w 54"/>
                <a:gd name="T13" fmla="*/ 44 h 45"/>
                <a:gd name="T14" fmla="*/ 4 w 54"/>
                <a:gd name="T15" fmla="*/ 45 h 45"/>
                <a:gd name="T16" fmla="*/ 0 w 54"/>
                <a:gd name="T17" fmla="*/ 39 h 45"/>
                <a:gd name="T18" fmla="*/ 0 w 54"/>
                <a:gd name="T19" fmla="*/ 39 h 45"/>
                <a:gd name="T20" fmla="*/ 5 w 54"/>
                <a:gd name="T21" fmla="*/ 42 h 45"/>
                <a:gd name="T22" fmla="*/ 6 w 54"/>
                <a:gd name="T23" fmla="*/ 41 h 45"/>
                <a:gd name="T24" fmla="*/ 5 w 54"/>
                <a:gd name="T25" fmla="*/ 42 h 45"/>
                <a:gd name="T26" fmla="*/ 5 w 54"/>
                <a:gd name="T27" fmla="*/ 42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45">
                  <a:moveTo>
                    <a:pt x="0" y="39"/>
                  </a:moveTo>
                  <a:lnTo>
                    <a:pt x="47" y="11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4" y="16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5" y="42"/>
                  </a:moveTo>
                  <a:lnTo>
                    <a:pt x="6" y="41"/>
                  </a:lnTo>
                  <a:lnTo>
                    <a:pt x="5" y="42"/>
                  </a:lnTo>
                  <a:lnTo>
                    <a:pt x="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00"/>
            <p:cNvSpPr/>
            <p:nvPr/>
          </p:nvSpPr>
          <p:spPr bwMode="auto">
            <a:xfrm>
              <a:off x="10388602" y="4943476"/>
              <a:ext cx="19050" cy="11113"/>
            </a:xfrm>
            <a:custGeom>
              <a:gdLst>
                <a:gd name="T0" fmla="*/ 0 w 12"/>
                <a:gd name="T1" fmla="*/ 3 h 7"/>
                <a:gd name="T2" fmla="*/ 1 w 12"/>
                <a:gd name="T3" fmla="*/ 0 h 7"/>
                <a:gd name="T4" fmla="*/ 12 w 12"/>
                <a:gd name="T5" fmla="*/ 4 h 7"/>
                <a:gd name="T6" fmla="*/ 11 w 12"/>
                <a:gd name="T7" fmla="*/ 7 h 7"/>
                <a:gd name="T8" fmla="*/ 0 w 12"/>
                <a:gd name="T9" fmla="*/ 3 h 7"/>
                <a:gd name="T10" fmla="*/ 0 w 12"/>
                <a:gd name="T11" fmla="*/ 3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lnTo>
                    <a:pt x="1" y="0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01"/>
            <p:cNvSpPr/>
            <p:nvPr/>
          </p:nvSpPr>
          <p:spPr bwMode="auto">
            <a:xfrm>
              <a:off x="10383839" y="4938714"/>
              <a:ext cx="28575" cy="19050"/>
            </a:xfrm>
            <a:custGeom>
              <a:gdLst>
                <a:gd name="T0" fmla="*/ 2 w 18"/>
                <a:gd name="T1" fmla="*/ 8 h 12"/>
                <a:gd name="T2" fmla="*/ 3 w 18"/>
                <a:gd name="T3" fmla="*/ 6 h 12"/>
                <a:gd name="T4" fmla="*/ 5 w 18"/>
                <a:gd name="T5" fmla="*/ 7 h 12"/>
                <a:gd name="T6" fmla="*/ 3 w 18"/>
                <a:gd name="T7" fmla="*/ 6 h 12"/>
                <a:gd name="T8" fmla="*/ 2 w 18"/>
                <a:gd name="T9" fmla="*/ 8 h 12"/>
                <a:gd name="T10" fmla="*/ 0 w 18"/>
                <a:gd name="T11" fmla="*/ 7 h 12"/>
                <a:gd name="T12" fmla="*/ 2 w 18"/>
                <a:gd name="T13" fmla="*/ 0 h 12"/>
                <a:gd name="T14" fmla="*/ 18 w 18"/>
                <a:gd name="T15" fmla="*/ 6 h 12"/>
                <a:gd name="T16" fmla="*/ 16 w 18"/>
                <a:gd name="T17" fmla="*/ 12 h 12"/>
                <a:gd name="T18" fmla="*/ 2 w 18"/>
                <a:gd name="T19" fmla="*/ 8 h 12"/>
                <a:gd name="T20" fmla="*/ 2 w 18"/>
                <a:gd name="T21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02"/>
            <p:cNvSpPr/>
            <p:nvPr/>
          </p:nvSpPr>
          <p:spPr bwMode="auto">
            <a:xfrm>
              <a:off x="10390189" y="4938714"/>
              <a:ext cx="17463" cy="11113"/>
            </a:xfrm>
            <a:custGeom>
              <a:gdLst>
                <a:gd name="T0" fmla="*/ 4 w 10"/>
                <a:gd name="T1" fmla="*/ 5 h 6"/>
                <a:gd name="T2" fmla="*/ 1 w 10"/>
                <a:gd name="T3" fmla="*/ 6 h 6"/>
                <a:gd name="T4" fmla="*/ 1 w 10"/>
                <a:gd name="T5" fmla="*/ 6 h 6"/>
                <a:gd name="T6" fmla="*/ 0 w 10"/>
                <a:gd name="T7" fmla="*/ 4 h 6"/>
                <a:gd name="T8" fmla="*/ 10 w 10"/>
                <a:gd name="T9" fmla="*/ 0 h 6"/>
                <a:gd name="T10" fmla="*/ 10 w 10"/>
                <a:gd name="T11" fmla="*/ 0 h 6"/>
                <a:gd name="T12" fmla="*/ 10 w 10"/>
                <a:gd name="T13" fmla="*/ 0 h 6"/>
                <a:gd name="T14" fmla="*/ 10 w 10"/>
                <a:gd name="T15" fmla="*/ 3 h 6"/>
                <a:gd name="T16" fmla="*/ 4 w 10"/>
                <a:gd name="T17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4" y="5"/>
                  </a:moveTo>
                  <a:cubicBezTo>
                    <a:pt x="3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3"/>
                    <a:pt x="6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03"/>
            <p:cNvSpPr/>
            <p:nvPr/>
          </p:nvSpPr>
          <p:spPr bwMode="auto">
            <a:xfrm>
              <a:off x="10383839" y="4930776"/>
              <a:ext cx="26988" cy="23813"/>
            </a:xfrm>
            <a:custGeom>
              <a:gdLst>
                <a:gd name="T0" fmla="*/ 0 w 16"/>
                <a:gd name="T1" fmla="*/ 8 h 14"/>
                <a:gd name="T2" fmla="*/ 3 w 16"/>
                <a:gd name="T3" fmla="*/ 7 h 14"/>
                <a:gd name="T4" fmla="*/ 4 w 16"/>
                <a:gd name="T5" fmla="*/ 7 h 14"/>
                <a:gd name="T6" fmla="*/ 4 w 16"/>
                <a:gd name="T7" fmla="*/ 7 h 14"/>
                <a:gd name="T8" fmla="*/ 6 w 16"/>
                <a:gd name="T9" fmla="*/ 5 h 14"/>
                <a:gd name="T10" fmla="*/ 6 w 16"/>
                <a:gd name="T11" fmla="*/ 5 h 14"/>
                <a:gd name="T12" fmla="*/ 13 w 16"/>
                <a:gd name="T13" fmla="*/ 3 h 14"/>
                <a:gd name="T14" fmla="*/ 13 w 16"/>
                <a:gd name="T15" fmla="*/ 3 h 14"/>
                <a:gd name="T16" fmla="*/ 15 w 16"/>
                <a:gd name="T17" fmla="*/ 0 h 14"/>
                <a:gd name="T18" fmla="*/ 16 w 16"/>
                <a:gd name="T19" fmla="*/ 5 h 14"/>
                <a:gd name="T20" fmla="*/ 16 w 16"/>
                <a:gd name="T21" fmla="*/ 10 h 14"/>
                <a:gd name="T22" fmla="*/ 14 w 16"/>
                <a:gd name="T23" fmla="*/ 10 h 14"/>
                <a:gd name="T24" fmla="*/ 9 w 16"/>
                <a:gd name="T25" fmla="*/ 11 h 14"/>
                <a:gd name="T26" fmla="*/ 9 w 16"/>
                <a:gd name="T27" fmla="*/ 11 h 14"/>
                <a:gd name="T28" fmla="*/ 8 w 16"/>
                <a:gd name="T29" fmla="*/ 10 h 14"/>
                <a:gd name="T30" fmla="*/ 9 w 16"/>
                <a:gd name="T31" fmla="*/ 11 h 14"/>
                <a:gd name="T32" fmla="*/ 6 w 16"/>
                <a:gd name="T33" fmla="*/ 13 h 14"/>
                <a:gd name="T34" fmla="*/ 6 w 16"/>
                <a:gd name="T35" fmla="*/ 13 h 14"/>
                <a:gd name="T36" fmla="*/ 5 w 16"/>
                <a:gd name="T37" fmla="*/ 14 h 14"/>
                <a:gd name="T38" fmla="*/ 0 w 16"/>
                <a:gd name="T39" fmla="*/ 8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4">
                  <a:moveTo>
                    <a:pt x="0" y="8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10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04"/>
            <p:cNvSpPr/>
            <p:nvPr/>
          </p:nvSpPr>
          <p:spPr bwMode="auto">
            <a:xfrm>
              <a:off x="10229852" y="5065714"/>
              <a:ext cx="26988" cy="39688"/>
            </a:xfrm>
            <a:custGeom>
              <a:gdLst>
                <a:gd name="T0" fmla="*/ 0 w 17"/>
                <a:gd name="T1" fmla="*/ 24 h 25"/>
                <a:gd name="T2" fmla="*/ 1 w 17"/>
                <a:gd name="T3" fmla="*/ 21 h 25"/>
                <a:gd name="T4" fmla="*/ 10 w 17"/>
                <a:gd name="T5" fmla="*/ 22 h 25"/>
                <a:gd name="T6" fmla="*/ 13 w 17"/>
                <a:gd name="T7" fmla="*/ 0 h 25"/>
                <a:gd name="T8" fmla="*/ 17 w 17"/>
                <a:gd name="T9" fmla="*/ 1 h 25"/>
                <a:gd name="T10" fmla="*/ 13 w 17"/>
                <a:gd name="T11" fmla="*/ 25 h 25"/>
                <a:gd name="T12" fmla="*/ 0 w 17"/>
                <a:gd name="T13" fmla="*/ 24 h 25"/>
                <a:gd name="T14" fmla="*/ 0 w 17"/>
                <a:gd name="T15" fmla="*/ 2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5">
                  <a:moveTo>
                    <a:pt x="0" y="24"/>
                  </a:moveTo>
                  <a:lnTo>
                    <a:pt x="1" y="21"/>
                  </a:lnTo>
                  <a:lnTo>
                    <a:pt x="10" y="22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05"/>
            <p:cNvSpPr/>
            <p:nvPr/>
          </p:nvSpPr>
          <p:spPr bwMode="auto">
            <a:xfrm>
              <a:off x="10226677" y="5062539"/>
              <a:ext cx="33338" cy="47625"/>
            </a:xfrm>
            <a:custGeom>
              <a:gdLst>
                <a:gd name="T0" fmla="*/ 2 w 21"/>
                <a:gd name="T1" fmla="*/ 29 h 30"/>
                <a:gd name="T2" fmla="*/ 2 w 21"/>
                <a:gd name="T3" fmla="*/ 26 h 30"/>
                <a:gd name="T4" fmla="*/ 4 w 21"/>
                <a:gd name="T5" fmla="*/ 26 h 30"/>
                <a:gd name="T6" fmla="*/ 2 w 21"/>
                <a:gd name="T7" fmla="*/ 26 h 30"/>
                <a:gd name="T8" fmla="*/ 2 w 21"/>
                <a:gd name="T9" fmla="*/ 29 h 30"/>
                <a:gd name="T10" fmla="*/ 0 w 21"/>
                <a:gd name="T11" fmla="*/ 29 h 30"/>
                <a:gd name="T12" fmla="*/ 0 w 21"/>
                <a:gd name="T13" fmla="*/ 26 h 30"/>
                <a:gd name="T14" fmla="*/ 1 w 21"/>
                <a:gd name="T15" fmla="*/ 21 h 30"/>
                <a:gd name="T16" fmla="*/ 11 w 21"/>
                <a:gd name="T17" fmla="*/ 22 h 30"/>
                <a:gd name="T18" fmla="*/ 14 w 21"/>
                <a:gd name="T19" fmla="*/ 0 h 30"/>
                <a:gd name="T20" fmla="*/ 21 w 21"/>
                <a:gd name="T21" fmla="*/ 1 h 30"/>
                <a:gd name="T22" fmla="*/ 17 w 21"/>
                <a:gd name="T23" fmla="*/ 30 h 30"/>
                <a:gd name="T24" fmla="*/ 2 w 21"/>
                <a:gd name="T25" fmla="*/ 29 h 30"/>
                <a:gd name="T26" fmla="*/ 2 w 21"/>
                <a:gd name="T27" fmla="*/ 29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2" y="29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1" y="22"/>
                  </a:lnTo>
                  <a:lnTo>
                    <a:pt x="14" y="0"/>
                  </a:lnTo>
                  <a:lnTo>
                    <a:pt x="21" y="1"/>
                  </a:lnTo>
                  <a:lnTo>
                    <a:pt x="17" y="30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06"/>
            <p:cNvSpPr/>
            <p:nvPr/>
          </p:nvSpPr>
          <p:spPr bwMode="auto">
            <a:xfrm>
              <a:off x="10274302" y="5067301"/>
              <a:ext cx="17463" cy="41275"/>
            </a:xfrm>
            <a:custGeom>
              <a:gdLst>
                <a:gd name="T0" fmla="*/ 0 w 11"/>
                <a:gd name="T1" fmla="*/ 26 h 26"/>
                <a:gd name="T2" fmla="*/ 1 w 11"/>
                <a:gd name="T3" fmla="*/ 0 h 26"/>
                <a:gd name="T4" fmla="*/ 4 w 11"/>
                <a:gd name="T5" fmla="*/ 1 h 26"/>
                <a:gd name="T6" fmla="*/ 3 w 11"/>
                <a:gd name="T7" fmla="*/ 22 h 26"/>
                <a:gd name="T8" fmla="*/ 11 w 11"/>
                <a:gd name="T9" fmla="*/ 22 h 26"/>
                <a:gd name="T10" fmla="*/ 11 w 11"/>
                <a:gd name="T11" fmla="*/ 24 h 26"/>
                <a:gd name="T12" fmla="*/ 0 w 11"/>
                <a:gd name="T13" fmla="*/ 26 h 26"/>
                <a:gd name="T14" fmla="*/ 0 w 11"/>
                <a:gd name="T15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6">
                  <a:moveTo>
                    <a:pt x="0" y="26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3" y="22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07"/>
            <p:cNvSpPr>
              <a:spLocks noEditPoints="1"/>
            </p:cNvSpPr>
            <p:nvPr/>
          </p:nvSpPr>
          <p:spPr bwMode="auto">
            <a:xfrm>
              <a:off x="10269539" y="5064126"/>
              <a:ext cx="25400" cy="47625"/>
            </a:xfrm>
            <a:custGeom>
              <a:gdLst>
                <a:gd name="T0" fmla="*/ 2 w 16"/>
                <a:gd name="T1" fmla="*/ 0 h 30"/>
                <a:gd name="T2" fmla="*/ 4 w 16"/>
                <a:gd name="T3" fmla="*/ 0 h 30"/>
                <a:gd name="T4" fmla="*/ 9 w 16"/>
                <a:gd name="T5" fmla="*/ 1 h 30"/>
                <a:gd name="T6" fmla="*/ 8 w 16"/>
                <a:gd name="T7" fmla="*/ 22 h 30"/>
                <a:gd name="T8" fmla="*/ 16 w 16"/>
                <a:gd name="T9" fmla="*/ 22 h 30"/>
                <a:gd name="T10" fmla="*/ 16 w 16"/>
                <a:gd name="T11" fmla="*/ 24 h 30"/>
                <a:gd name="T12" fmla="*/ 16 w 16"/>
                <a:gd name="T13" fmla="*/ 29 h 30"/>
                <a:gd name="T14" fmla="*/ 3 w 16"/>
                <a:gd name="T15" fmla="*/ 30 h 30"/>
                <a:gd name="T16" fmla="*/ 0 w 16"/>
                <a:gd name="T17" fmla="*/ 30 h 30"/>
                <a:gd name="T18" fmla="*/ 2 w 16"/>
                <a:gd name="T19" fmla="*/ 0 h 30"/>
                <a:gd name="T20" fmla="*/ 2 w 16"/>
                <a:gd name="T21" fmla="*/ 0 h 30"/>
                <a:gd name="T22" fmla="*/ 5 w 16"/>
                <a:gd name="T23" fmla="*/ 28 h 30"/>
                <a:gd name="T24" fmla="*/ 3 w 16"/>
                <a:gd name="T25" fmla="*/ 28 h 30"/>
                <a:gd name="T26" fmla="*/ 5 w 16"/>
                <a:gd name="T27" fmla="*/ 28 h 30"/>
                <a:gd name="T28" fmla="*/ 5 w 16"/>
                <a:gd name="T29" fmla="*/ 28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0">
                  <a:moveTo>
                    <a:pt x="2" y="0"/>
                  </a:moveTo>
                  <a:lnTo>
                    <a:pt x="4" y="0"/>
                  </a:lnTo>
                  <a:lnTo>
                    <a:pt x="9" y="1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9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5" y="28"/>
                  </a:moveTo>
                  <a:lnTo>
                    <a:pt x="3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639238" y="2590725"/>
            <a:ext cx="750720" cy="1067239"/>
            <a:chOff x="4000501" y="6832601"/>
            <a:chExt cx="293688" cy="417513"/>
          </a:xfrm>
          <a:solidFill>
            <a:srgbClr val="1F4E79"/>
          </a:solidFill>
        </p:grpSpPr>
        <p:sp>
          <p:nvSpPr>
            <p:cNvPr id="100" name="Freeform 1376"/>
            <p:cNvSpPr>
              <a:spLocks noEditPoints="1"/>
            </p:cNvSpPr>
            <p:nvPr/>
          </p:nvSpPr>
          <p:spPr bwMode="auto">
            <a:xfrm>
              <a:off x="4038601" y="6897688"/>
              <a:ext cx="236538" cy="238125"/>
            </a:xfrm>
            <a:custGeom>
              <a:gdLst>
                <a:gd name="T0" fmla="*/ 113 w 136"/>
                <a:gd name="T1" fmla="*/ 23 h 136"/>
                <a:gd name="T2" fmla="*/ 109 w 136"/>
                <a:gd name="T3" fmla="*/ 109 h 136"/>
                <a:gd name="T4" fmla="*/ 109 w 136"/>
                <a:gd name="T5" fmla="*/ 109 h 136"/>
                <a:gd name="T6" fmla="*/ 23 w 136"/>
                <a:gd name="T7" fmla="*/ 113 h 136"/>
                <a:gd name="T8" fmla="*/ 23 w 136"/>
                <a:gd name="T9" fmla="*/ 113 h 136"/>
                <a:gd name="T10" fmla="*/ 27 w 136"/>
                <a:gd name="T11" fmla="*/ 27 h 136"/>
                <a:gd name="T12" fmla="*/ 27 w 136"/>
                <a:gd name="T13" fmla="*/ 27 h 136"/>
                <a:gd name="T14" fmla="*/ 113 w 136"/>
                <a:gd name="T15" fmla="*/ 23 h 136"/>
                <a:gd name="T16" fmla="*/ 111 w 136"/>
                <a:gd name="T17" fmla="*/ 25 h 136"/>
                <a:gd name="T18" fmla="*/ 29 w 136"/>
                <a:gd name="T19" fmla="*/ 29 h 136"/>
                <a:gd name="T20" fmla="*/ 29 w 136"/>
                <a:gd name="T21" fmla="*/ 29 h 136"/>
                <a:gd name="T22" fmla="*/ 26 w 136"/>
                <a:gd name="T23" fmla="*/ 111 h 136"/>
                <a:gd name="T24" fmla="*/ 26 w 136"/>
                <a:gd name="T25" fmla="*/ 111 h 136"/>
                <a:gd name="T26" fmla="*/ 107 w 136"/>
                <a:gd name="T27" fmla="*/ 107 h 136"/>
                <a:gd name="T28" fmla="*/ 107 w 136"/>
                <a:gd name="T29" fmla="*/ 107 h 136"/>
                <a:gd name="T30" fmla="*/ 111 w 136"/>
                <a:gd name="T31" fmla="*/ 25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36">
                  <a:moveTo>
                    <a:pt x="113" y="23"/>
                  </a:moveTo>
                  <a:cubicBezTo>
                    <a:pt x="136" y="46"/>
                    <a:pt x="134" y="84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85" y="134"/>
                    <a:pt x="46" y="136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0" y="90"/>
                    <a:pt x="2" y="52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52" y="2"/>
                    <a:pt x="90" y="0"/>
                    <a:pt x="113" y="23"/>
                  </a:cubicBezTo>
                  <a:close/>
                  <a:moveTo>
                    <a:pt x="111" y="25"/>
                  </a:moveTo>
                  <a:cubicBezTo>
                    <a:pt x="89" y="4"/>
                    <a:pt x="53" y="6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6" y="53"/>
                    <a:pt x="4" y="89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47" y="132"/>
                    <a:pt x="83" y="130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31" y="83"/>
                    <a:pt x="132" y="47"/>
                    <a:pt x="1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377"/>
            <p:cNvSpPr>
              <a:spLocks noEditPoints="1"/>
            </p:cNvSpPr>
            <p:nvPr/>
          </p:nvSpPr>
          <p:spPr bwMode="auto">
            <a:xfrm>
              <a:off x="4048126" y="6907213"/>
              <a:ext cx="219075" cy="219075"/>
            </a:xfrm>
            <a:custGeom>
              <a:gdLst>
                <a:gd name="T0" fmla="*/ 17 w 126"/>
                <a:gd name="T1" fmla="*/ 109 h 126"/>
                <a:gd name="T2" fmla="*/ 0 w 126"/>
                <a:gd name="T3" fmla="*/ 68 h 126"/>
                <a:gd name="T4" fmla="*/ 0 w 126"/>
                <a:gd name="T5" fmla="*/ 68 h 126"/>
                <a:gd name="T6" fmla="*/ 20 w 126"/>
                <a:gd name="T7" fmla="*/ 20 h 126"/>
                <a:gd name="T8" fmla="*/ 20 w 126"/>
                <a:gd name="T9" fmla="*/ 20 h 126"/>
                <a:gd name="T10" fmla="*/ 68 w 126"/>
                <a:gd name="T11" fmla="*/ 0 h 126"/>
                <a:gd name="T12" fmla="*/ 68 w 126"/>
                <a:gd name="T13" fmla="*/ 0 h 126"/>
                <a:gd name="T14" fmla="*/ 110 w 126"/>
                <a:gd name="T15" fmla="*/ 17 h 126"/>
                <a:gd name="T16" fmla="*/ 110 w 126"/>
                <a:gd name="T17" fmla="*/ 17 h 126"/>
                <a:gd name="T18" fmla="*/ 108 w 126"/>
                <a:gd name="T19" fmla="*/ 18 h 126"/>
                <a:gd name="T20" fmla="*/ 110 w 126"/>
                <a:gd name="T21" fmla="*/ 17 h 126"/>
                <a:gd name="T22" fmla="*/ 126 w 126"/>
                <a:gd name="T23" fmla="*/ 58 h 126"/>
                <a:gd name="T24" fmla="*/ 126 w 126"/>
                <a:gd name="T25" fmla="*/ 58 h 126"/>
                <a:gd name="T26" fmla="*/ 106 w 126"/>
                <a:gd name="T27" fmla="*/ 106 h 126"/>
                <a:gd name="T28" fmla="*/ 106 w 126"/>
                <a:gd name="T29" fmla="*/ 106 h 126"/>
                <a:gd name="T30" fmla="*/ 58 w 126"/>
                <a:gd name="T31" fmla="*/ 126 h 126"/>
                <a:gd name="T32" fmla="*/ 58 w 126"/>
                <a:gd name="T33" fmla="*/ 126 h 126"/>
                <a:gd name="T34" fmla="*/ 17 w 126"/>
                <a:gd name="T35" fmla="*/ 109 h 126"/>
                <a:gd name="T36" fmla="*/ 26 w 126"/>
                <a:gd name="T37" fmla="*/ 26 h 126"/>
                <a:gd name="T38" fmla="*/ 8 w 126"/>
                <a:gd name="T39" fmla="*/ 68 h 126"/>
                <a:gd name="T40" fmla="*/ 8 w 126"/>
                <a:gd name="T41" fmla="*/ 68 h 126"/>
                <a:gd name="T42" fmla="*/ 22 w 126"/>
                <a:gd name="T43" fmla="*/ 104 h 126"/>
                <a:gd name="T44" fmla="*/ 22 w 126"/>
                <a:gd name="T45" fmla="*/ 104 h 126"/>
                <a:gd name="T46" fmla="*/ 58 w 126"/>
                <a:gd name="T47" fmla="*/ 118 h 126"/>
                <a:gd name="T48" fmla="*/ 58 w 126"/>
                <a:gd name="T49" fmla="*/ 118 h 126"/>
                <a:gd name="T50" fmla="*/ 101 w 126"/>
                <a:gd name="T51" fmla="*/ 100 h 126"/>
                <a:gd name="T52" fmla="*/ 101 w 126"/>
                <a:gd name="T53" fmla="*/ 100 h 126"/>
                <a:gd name="T54" fmla="*/ 119 w 126"/>
                <a:gd name="T55" fmla="*/ 58 h 126"/>
                <a:gd name="T56" fmla="*/ 119 w 126"/>
                <a:gd name="T57" fmla="*/ 58 h 126"/>
                <a:gd name="T58" fmla="*/ 104 w 126"/>
                <a:gd name="T59" fmla="*/ 22 h 126"/>
                <a:gd name="T60" fmla="*/ 104 w 126"/>
                <a:gd name="T61" fmla="*/ 22 h 126"/>
                <a:gd name="T62" fmla="*/ 106 w 126"/>
                <a:gd name="T63" fmla="*/ 20 h 126"/>
                <a:gd name="T64" fmla="*/ 107 w 126"/>
                <a:gd name="T65" fmla="*/ 19 h 126"/>
                <a:gd name="T66" fmla="*/ 106 w 126"/>
                <a:gd name="T67" fmla="*/ 20 h 126"/>
                <a:gd name="T68" fmla="*/ 104 w 126"/>
                <a:gd name="T69" fmla="*/ 22 h 126"/>
                <a:gd name="T70" fmla="*/ 68 w 126"/>
                <a:gd name="T71" fmla="*/ 7 h 126"/>
                <a:gd name="T72" fmla="*/ 68 w 126"/>
                <a:gd name="T73" fmla="*/ 7 h 126"/>
                <a:gd name="T74" fmla="*/ 26 w 126"/>
                <a:gd name="T75" fmla="*/ 26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25">
                  <a:moveTo>
                    <a:pt x="17" y="109"/>
                  </a:moveTo>
                  <a:cubicBezTo>
                    <a:pt x="6" y="98"/>
                    <a:pt x="0" y="83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51"/>
                    <a:pt x="7" y="34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4" y="7"/>
                    <a:pt x="51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4" y="0"/>
                    <a:pt x="98" y="5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21" y="28"/>
                    <a:pt x="126" y="43"/>
                    <a:pt x="126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75"/>
                    <a:pt x="119" y="92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92" y="119"/>
                    <a:pt x="75" y="126"/>
                    <a:pt x="58" y="126"/>
                  </a:cubicBezTo>
                  <a:cubicBezTo>
                    <a:pt x="58" y="126"/>
                    <a:pt x="58" y="126"/>
                    <a:pt x="58" y="126"/>
                  </a:cubicBezTo>
                  <a:cubicBezTo>
                    <a:pt x="43" y="126"/>
                    <a:pt x="28" y="121"/>
                    <a:pt x="17" y="109"/>
                  </a:cubicBezTo>
                  <a:close/>
                  <a:moveTo>
                    <a:pt x="26" y="26"/>
                  </a:moveTo>
                  <a:cubicBezTo>
                    <a:pt x="14" y="38"/>
                    <a:pt x="8" y="53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82"/>
                    <a:pt x="12" y="9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32" y="114"/>
                    <a:pt x="45" y="118"/>
                    <a:pt x="58" y="118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73" y="118"/>
                    <a:pt x="88" y="112"/>
                    <a:pt x="101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13" y="88"/>
                    <a:pt x="119" y="73"/>
                    <a:pt x="119" y="5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44"/>
                    <a:pt x="114" y="32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12"/>
                    <a:pt x="82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3" y="7"/>
                    <a:pt x="38" y="13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78"/>
            <p:cNvSpPr>
              <a:spLocks noEditPoints="1"/>
            </p:cNvSpPr>
            <p:nvPr/>
          </p:nvSpPr>
          <p:spPr bwMode="auto">
            <a:xfrm>
              <a:off x="4102101" y="7016751"/>
              <a:ext cx="84138" cy="85725"/>
            </a:xfrm>
            <a:custGeom>
              <a:gdLst>
                <a:gd name="T0" fmla="*/ 39 w 49"/>
                <a:gd name="T1" fmla="*/ 10 h 49"/>
                <a:gd name="T2" fmla="*/ 41 w 49"/>
                <a:gd name="T3" fmla="*/ 41 h 49"/>
                <a:gd name="T4" fmla="*/ 41 w 49"/>
                <a:gd name="T5" fmla="*/ 41 h 49"/>
                <a:gd name="T6" fmla="*/ 10 w 49"/>
                <a:gd name="T7" fmla="*/ 39 h 49"/>
                <a:gd name="T8" fmla="*/ 10 w 49"/>
                <a:gd name="T9" fmla="*/ 39 h 49"/>
                <a:gd name="T10" fmla="*/ 9 w 49"/>
                <a:gd name="T11" fmla="*/ 8 h 49"/>
                <a:gd name="T12" fmla="*/ 9 w 49"/>
                <a:gd name="T13" fmla="*/ 8 h 49"/>
                <a:gd name="T14" fmla="*/ 39 w 49"/>
                <a:gd name="T15" fmla="*/ 10 h 49"/>
                <a:gd name="T16" fmla="*/ 37 w 49"/>
                <a:gd name="T17" fmla="*/ 12 h 49"/>
                <a:gd name="T18" fmla="*/ 11 w 49"/>
                <a:gd name="T19" fmla="*/ 11 h 49"/>
                <a:gd name="T20" fmla="*/ 11 w 49"/>
                <a:gd name="T21" fmla="*/ 11 h 49"/>
                <a:gd name="T22" fmla="*/ 13 w 49"/>
                <a:gd name="T23" fmla="*/ 36 h 49"/>
                <a:gd name="T24" fmla="*/ 13 w 49"/>
                <a:gd name="T25" fmla="*/ 36 h 49"/>
                <a:gd name="T26" fmla="*/ 38 w 49"/>
                <a:gd name="T27" fmla="*/ 38 h 49"/>
                <a:gd name="T28" fmla="*/ 38 w 49"/>
                <a:gd name="T29" fmla="*/ 38 h 49"/>
                <a:gd name="T30" fmla="*/ 37 w 49"/>
                <a:gd name="T31" fmla="*/ 12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9">
                  <a:moveTo>
                    <a:pt x="39" y="10"/>
                  </a:moveTo>
                  <a:cubicBezTo>
                    <a:pt x="48" y="19"/>
                    <a:pt x="49" y="3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3" y="49"/>
                    <a:pt x="19" y="4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0"/>
                    <a:pt x="0" y="1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30" y="1"/>
                    <a:pt x="39" y="10"/>
                  </a:cubicBezTo>
                  <a:close/>
                  <a:moveTo>
                    <a:pt x="37" y="12"/>
                  </a:moveTo>
                  <a:cubicBezTo>
                    <a:pt x="29" y="5"/>
                    <a:pt x="18" y="4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4" y="17"/>
                    <a:pt x="5" y="29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20" y="44"/>
                    <a:pt x="32" y="45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5" y="32"/>
                    <a:pt x="44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379"/>
            <p:cNvSpPr>
              <a:spLocks noEditPoints="1"/>
            </p:cNvSpPr>
            <p:nvPr/>
          </p:nvSpPr>
          <p:spPr bwMode="auto">
            <a:xfrm>
              <a:off x="4103689" y="7018338"/>
              <a:ext cx="80963" cy="82550"/>
            </a:xfrm>
            <a:custGeom>
              <a:gdLst>
                <a:gd name="T0" fmla="*/ 26 w 47"/>
                <a:gd name="T1" fmla="*/ 47 h 47"/>
                <a:gd name="T2" fmla="*/ 8 w 47"/>
                <a:gd name="T3" fmla="*/ 39 h 47"/>
                <a:gd name="T4" fmla="*/ 8 w 47"/>
                <a:gd name="T5" fmla="*/ 39 h 47"/>
                <a:gd name="T6" fmla="*/ 0 w 47"/>
                <a:gd name="T7" fmla="*/ 21 h 47"/>
                <a:gd name="T8" fmla="*/ 0 w 47"/>
                <a:gd name="T9" fmla="*/ 21 h 47"/>
                <a:gd name="T10" fmla="*/ 6 w 47"/>
                <a:gd name="T11" fmla="*/ 6 h 47"/>
                <a:gd name="T12" fmla="*/ 6 w 47"/>
                <a:gd name="T13" fmla="*/ 6 h 47"/>
                <a:gd name="T14" fmla="*/ 21 w 47"/>
                <a:gd name="T15" fmla="*/ 0 h 47"/>
                <a:gd name="T16" fmla="*/ 21 w 47"/>
                <a:gd name="T17" fmla="*/ 0 h 47"/>
                <a:gd name="T18" fmla="*/ 40 w 47"/>
                <a:gd name="T19" fmla="*/ 8 h 47"/>
                <a:gd name="T20" fmla="*/ 40 w 47"/>
                <a:gd name="T21" fmla="*/ 8 h 47"/>
                <a:gd name="T22" fmla="*/ 38 w 47"/>
                <a:gd name="T23" fmla="*/ 9 h 47"/>
                <a:gd name="T24" fmla="*/ 40 w 47"/>
                <a:gd name="T25" fmla="*/ 8 h 47"/>
                <a:gd name="T26" fmla="*/ 47 w 47"/>
                <a:gd name="T27" fmla="*/ 26 h 47"/>
                <a:gd name="T28" fmla="*/ 47 w 47"/>
                <a:gd name="T29" fmla="*/ 26 h 47"/>
                <a:gd name="T30" fmla="*/ 41 w 47"/>
                <a:gd name="T31" fmla="*/ 41 h 47"/>
                <a:gd name="T32" fmla="*/ 41 w 47"/>
                <a:gd name="T33" fmla="*/ 41 h 47"/>
                <a:gd name="T34" fmla="*/ 26 w 47"/>
                <a:gd name="T35" fmla="*/ 47 h 47"/>
                <a:gd name="T36" fmla="*/ 26 w 47"/>
                <a:gd name="T37" fmla="*/ 47 h 47"/>
                <a:gd name="T38" fmla="*/ 26 w 47"/>
                <a:gd name="T39" fmla="*/ 47 h 47"/>
                <a:gd name="T40" fmla="*/ 11 w 47"/>
                <a:gd name="T41" fmla="*/ 11 h 47"/>
                <a:gd name="T42" fmla="*/ 7 w 47"/>
                <a:gd name="T43" fmla="*/ 21 h 47"/>
                <a:gd name="T44" fmla="*/ 7 w 47"/>
                <a:gd name="T45" fmla="*/ 21 h 47"/>
                <a:gd name="T46" fmla="*/ 13 w 47"/>
                <a:gd name="T47" fmla="*/ 34 h 47"/>
                <a:gd name="T48" fmla="*/ 13 w 47"/>
                <a:gd name="T49" fmla="*/ 34 h 47"/>
                <a:gd name="T50" fmla="*/ 26 w 47"/>
                <a:gd name="T51" fmla="*/ 40 h 47"/>
                <a:gd name="T52" fmla="*/ 26 w 47"/>
                <a:gd name="T53" fmla="*/ 40 h 47"/>
                <a:gd name="T54" fmla="*/ 36 w 47"/>
                <a:gd name="T55" fmla="*/ 36 h 47"/>
                <a:gd name="T56" fmla="*/ 36 w 47"/>
                <a:gd name="T57" fmla="*/ 36 h 47"/>
                <a:gd name="T58" fmla="*/ 40 w 47"/>
                <a:gd name="T59" fmla="*/ 26 h 47"/>
                <a:gd name="T60" fmla="*/ 40 w 47"/>
                <a:gd name="T61" fmla="*/ 26 h 47"/>
                <a:gd name="T62" fmla="*/ 34 w 47"/>
                <a:gd name="T63" fmla="*/ 13 h 47"/>
                <a:gd name="T64" fmla="*/ 34 w 47"/>
                <a:gd name="T65" fmla="*/ 13 h 47"/>
                <a:gd name="T66" fmla="*/ 36 w 47"/>
                <a:gd name="T67" fmla="*/ 11 h 47"/>
                <a:gd name="T68" fmla="*/ 37 w 47"/>
                <a:gd name="T69" fmla="*/ 10 h 47"/>
                <a:gd name="T70" fmla="*/ 36 w 47"/>
                <a:gd name="T71" fmla="*/ 11 h 47"/>
                <a:gd name="T72" fmla="*/ 34 w 47"/>
                <a:gd name="T73" fmla="*/ 13 h 47"/>
                <a:gd name="T74" fmla="*/ 21 w 47"/>
                <a:gd name="T75" fmla="*/ 7 h 47"/>
                <a:gd name="T76" fmla="*/ 21 w 47"/>
                <a:gd name="T77" fmla="*/ 7 h 47"/>
                <a:gd name="T78" fmla="*/ 11 w 47"/>
                <a:gd name="T79" fmla="*/ 11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47">
                  <a:moveTo>
                    <a:pt x="26" y="47"/>
                  </a:moveTo>
                  <a:cubicBezTo>
                    <a:pt x="20" y="47"/>
                    <a:pt x="13" y="44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4"/>
                    <a:pt x="0" y="2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2"/>
                    <a:pt x="16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8" y="0"/>
                    <a:pt x="34" y="2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5" y="13"/>
                    <a:pt x="47" y="19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31"/>
                    <a:pt x="45" y="37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7" y="45"/>
                    <a:pt x="32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lose/>
                  <a:moveTo>
                    <a:pt x="11" y="11"/>
                  </a:moveTo>
                  <a:cubicBezTo>
                    <a:pt x="9" y="14"/>
                    <a:pt x="7" y="17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6"/>
                    <a:pt x="9" y="30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7" y="38"/>
                    <a:pt x="22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0" y="40"/>
                    <a:pt x="33" y="38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3"/>
                    <a:pt x="40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1"/>
                    <a:pt x="38" y="17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1" y="9"/>
                    <a:pt x="26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7"/>
                    <a:pt x="14" y="9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380"/>
            <p:cNvSpPr>
              <a:spLocks noEditPoints="1"/>
            </p:cNvSpPr>
            <p:nvPr/>
          </p:nvSpPr>
          <p:spPr bwMode="auto">
            <a:xfrm>
              <a:off x="4132264" y="7053263"/>
              <a:ext cx="20638" cy="20638"/>
            </a:xfrm>
            <a:custGeom>
              <a:gdLst>
                <a:gd name="T0" fmla="*/ 7 w 12"/>
                <a:gd name="T1" fmla="*/ 1 h 12"/>
                <a:gd name="T2" fmla="*/ 11 w 12"/>
                <a:gd name="T3" fmla="*/ 1 h 12"/>
                <a:gd name="T4" fmla="*/ 11 w 12"/>
                <a:gd name="T5" fmla="*/ 1 h 12"/>
                <a:gd name="T6" fmla="*/ 11 w 12"/>
                <a:gd name="T7" fmla="*/ 5 h 12"/>
                <a:gd name="T8" fmla="*/ 11 w 12"/>
                <a:gd name="T9" fmla="*/ 5 h 12"/>
                <a:gd name="T10" fmla="*/ 9 w 12"/>
                <a:gd name="T11" fmla="*/ 9 h 12"/>
                <a:gd name="T12" fmla="*/ 9 w 12"/>
                <a:gd name="T13" fmla="*/ 9 h 12"/>
                <a:gd name="T14" fmla="*/ 5 w 12"/>
                <a:gd name="T15" fmla="*/ 11 h 12"/>
                <a:gd name="T16" fmla="*/ 5 w 12"/>
                <a:gd name="T17" fmla="*/ 11 h 12"/>
                <a:gd name="T18" fmla="*/ 1 w 12"/>
                <a:gd name="T19" fmla="*/ 11 h 12"/>
                <a:gd name="T20" fmla="*/ 1 w 12"/>
                <a:gd name="T21" fmla="*/ 11 h 12"/>
                <a:gd name="T22" fmla="*/ 1 w 12"/>
                <a:gd name="T23" fmla="*/ 7 h 12"/>
                <a:gd name="T24" fmla="*/ 1 w 12"/>
                <a:gd name="T25" fmla="*/ 7 h 12"/>
                <a:gd name="T26" fmla="*/ 4 w 12"/>
                <a:gd name="T27" fmla="*/ 3 h 12"/>
                <a:gd name="T28" fmla="*/ 4 w 12"/>
                <a:gd name="T29" fmla="*/ 3 h 12"/>
                <a:gd name="T30" fmla="*/ 7 w 12"/>
                <a:gd name="T31" fmla="*/ 1 h 12"/>
                <a:gd name="T32" fmla="*/ 6 w 12"/>
                <a:gd name="T33" fmla="*/ 6 h 12"/>
                <a:gd name="T34" fmla="*/ 5 w 12"/>
                <a:gd name="T35" fmla="*/ 8 h 12"/>
                <a:gd name="T36" fmla="*/ 5 w 12"/>
                <a:gd name="T37" fmla="*/ 8 h 12"/>
                <a:gd name="T38" fmla="*/ 6 w 12"/>
                <a:gd name="T39" fmla="*/ 6 h 12"/>
                <a:gd name="T40" fmla="*/ 6 w 12"/>
                <a:gd name="T41" fmla="*/ 6 h 12"/>
                <a:gd name="T42" fmla="*/ 8 w 12"/>
                <a:gd name="T43" fmla="*/ 4 h 12"/>
                <a:gd name="T44" fmla="*/ 8 w 12"/>
                <a:gd name="T45" fmla="*/ 4 h 12"/>
                <a:gd name="T46" fmla="*/ 6 w 12"/>
                <a:gd name="T47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2">
                  <a:moveTo>
                    <a:pt x="7" y="1"/>
                  </a:moveTo>
                  <a:cubicBezTo>
                    <a:pt x="8" y="0"/>
                    <a:pt x="10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3"/>
                    <a:pt x="12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3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2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lose/>
                  <a:moveTo>
                    <a:pt x="6" y="6"/>
                  </a:moveTo>
                  <a:cubicBezTo>
                    <a:pt x="5" y="6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81"/>
            <p:cNvSpPr/>
            <p:nvPr/>
          </p:nvSpPr>
          <p:spPr bwMode="auto">
            <a:xfrm>
              <a:off x="4130676" y="7050088"/>
              <a:ext cx="26988" cy="25400"/>
            </a:xfrm>
            <a:custGeom>
              <a:gdLst>
                <a:gd name="T0" fmla="*/ 1 w 15"/>
                <a:gd name="T1" fmla="*/ 14 h 15"/>
                <a:gd name="T2" fmla="*/ 1 w 15"/>
                <a:gd name="T3" fmla="*/ 14 h 15"/>
                <a:gd name="T4" fmla="*/ 1 w 15"/>
                <a:gd name="T5" fmla="*/ 14 h 15"/>
                <a:gd name="T6" fmla="*/ 1 w 15"/>
                <a:gd name="T7" fmla="*/ 14 h 15"/>
                <a:gd name="T8" fmla="*/ 1 w 15"/>
                <a:gd name="T9" fmla="*/ 14 h 15"/>
                <a:gd name="T10" fmla="*/ 0 w 15"/>
                <a:gd name="T11" fmla="*/ 11 h 15"/>
                <a:gd name="T12" fmla="*/ 0 w 15"/>
                <a:gd name="T13" fmla="*/ 11 h 15"/>
                <a:gd name="T14" fmla="*/ 0 w 15"/>
                <a:gd name="T15" fmla="*/ 8 h 15"/>
                <a:gd name="T16" fmla="*/ 0 w 15"/>
                <a:gd name="T17" fmla="*/ 8 h 15"/>
                <a:gd name="T18" fmla="*/ 3 w 15"/>
                <a:gd name="T19" fmla="*/ 4 h 15"/>
                <a:gd name="T20" fmla="*/ 3 w 15"/>
                <a:gd name="T21" fmla="*/ 4 h 15"/>
                <a:gd name="T22" fmla="*/ 7 w 15"/>
                <a:gd name="T23" fmla="*/ 1 h 15"/>
                <a:gd name="T24" fmla="*/ 7 w 15"/>
                <a:gd name="T25" fmla="*/ 1 h 15"/>
                <a:gd name="T26" fmla="*/ 8 w 15"/>
                <a:gd name="T27" fmla="*/ 3 h 15"/>
                <a:gd name="T28" fmla="*/ 7 w 15"/>
                <a:gd name="T29" fmla="*/ 1 h 15"/>
                <a:gd name="T30" fmla="*/ 10 w 15"/>
                <a:gd name="T31" fmla="*/ 0 h 15"/>
                <a:gd name="T32" fmla="*/ 10 w 15"/>
                <a:gd name="T33" fmla="*/ 0 h 15"/>
                <a:gd name="T34" fmla="*/ 13 w 15"/>
                <a:gd name="T35" fmla="*/ 2 h 15"/>
                <a:gd name="T36" fmla="*/ 13 w 15"/>
                <a:gd name="T37" fmla="*/ 2 h 15"/>
                <a:gd name="T38" fmla="*/ 14 w 15"/>
                <a:gd name="T39" fmla="*/ 1 h 15"/>
                <a:gd name="T40" fmla="*/ 14 w 15"/>
                <a:gd name="T41" fmla="*/ 2 h 15"/>
                <a:gd name="T42" fmla="*/ 15 w 15"/>
                <a:gd name="T43" fmla="*/ 5 h 15"/>
                <a:gd name="T44" fmla="*/ 15 w 15"/>
                <a:gd name="T45" fmla="*/ 5 h 15"/>
                <a:gd name="T46" fmla="*/ 14 w 15"/>
                <a:gd name="T47" fmla="*/ 8 h 15"/>
                <a:gd name="T48" fmla="*/ 14 w 15"/>
                <a:gd name="T49" fmla="*/ 8 h 15"/>
                <a:gd name="T50" fmla="*/ 11 w 15"/>
                <a:gd name="T51" fmla="*/ 12 h 15"/>
                <a:gd name="T52" fmla="*/ 11 w 15"/>
                <a:gd name="T53" fmla="*/ 12 h 15"/>
                <a:gd name="T54" fmla="*/ 7 w 15"/>
                <a:gd name="T55" fmla="*/ 15 h 15"/>
                <a:gd name="T56" fmla="*/ 7 w 15"/>
                <a:gd name="T57" fmla="*/ 15 h 15"/>
                <a:gd name="T58" fmla="*/ 5 w 15"/>
                <a:gd name="T59" fmla="*/ 15 h 15"/>
                <a:gd name="T60" fmla="*/ 5 w 15"/>
                <a:gd name="T61" fmla="*/ 15 h 15"/>
                <a:gd name="T62" fmla="*/ 4 w 15"/>
                <a:gd name="T63" fmla="*/ 15 h 15"/>
                <a:gd name="T64" fmla="*/ 4 w 15"/>
                <a:gd name="T65" fmla="*/ 15 h 15"/>
                <a:gd name="T66" fmla="*/ 1 w 15"/>
                <a:gd name="T67" fmla="*/ 14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6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3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2" y="15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382"/>
            <p:cNvSpPr>
              <a:spLocks noEditPoints="1"/>
            </p:cNvSpPr>
            <p:nvPr/>
          </p:nvSpPr>
          <p:spPr bwMode="auto">
            <a:xfrm>
              <a:off x="4178301" y="7040563"/>
              <a:ext cx="49213" cy="28575"/>
            </a:xfrm>
            <a:custGeom>
              <a:gdLst>
                <a:gd name="T0" fmla="*/ 16 w 28"/>
                <a:gd name="T1" fmla="*/ 6 h 16"/>
                <a:gd name="T2" fmla="*/ 26 w 28"/>
                <a:gd name="T3" fmla="*/ 0 h 16"/>
                <a:gd name="T4" fmla="*/ 26 w 28"/>
                <a:gd name="T5" fmla="*/ 0 h 16"/>
                <a:gd name="T6" fmla="*/ 28 w 28"/>
                <a:gd name="T7" fmla="*/ 3 h 16"/>
                <a:gd name="T8" fmla="*/ 17 w 28"/>
                <a:gd name="T9" fmla="*/ 10 h 16"/>
                <a:gd name="T10" fmla="*/ 17 w 28"/>
                <a:gd name="T11" fmla="*/ 10 h 16"/>
                <a:gd name="T12" fmla="*/ 0 w 28"/>
                <a:gd name="T13" fmla="*/ 14 h 16"/>
                <a:gd name="T14" fmla="*/ 0 w 28"/>
                <a:gd name="T15" fmla="*/ 14 h 16"/>
                <a:gd name="T16" fmla="*/ 1 w 28"/>
                <a:gd name="T17" fmla="*/ 11 h 16"/>
                <a:gd name="T18" fmla="*/ 16 w 28"/>
                <a:gd name="T19" fmla="*/ 6 h 16"/>
                <a:gd name="T20" fmla="*/ 26 w 28"/>
                <a:gd name="T21" fmla="*/ 0 h 16"/>
                <a:gd name="T22" fmla="*/ 26 w 28"/>
                <a:gd name="T23" fmla="*/ 0 h 16"/>
                <a:gd name="T24" fmla="*/ 26 w 28"/>
                <a:gd name="T25" fmla="*/ 0 h 16"/>
                <a:gd name="T26" fmla="*/ 26 w 28"/>
                <a:gd name="T27" fmla="*/ 0 h 16"/>
                <a:gd name="T28" fmla="*/ 26 w 28"/>
                <a:gd name="T29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6">
                  <a:moveTo>
                    <a:pt x="16" y="6"/>
                  </a:moveTo>
                  <a:cubicBezTo>
                    <a:pt x="21" y="3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3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13"/>
                    <a:pt x="5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2"/>
                    <a:pt x="10" y="10"/>
                    <a:pt x="16" y="6"/>
                  </a:cubicBezTo>
                  <a:close/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383"/>
            <p:cNvSpPr>
              <a:spLocks noEditPoints="1"/>
            </p:cNvSpPr>
            <p:nvPr/>
          </p:nvSpPr>
          <p:spPr bwMode="auto">
            <a:xfrm>
              <a:off x="4173539" y="7035801"/>
              <a:ext cx="58738" cy="33338"/>
            </a:xfrm>
            <a:custGeom>
              <a:gdLst>
                <a:gd name="T0" fmla="*/ 2 w 34"/>
                <a:gd name="T1" fmla="*/ 19 h 19"/>
                <a:gd name="T2" fmla="*/ 0 w 34"/>
                <a:gd name="T3" fmla="*/ 18 h 19"/>
                <a:gd name="T4" fmla="*/ 4 w 34"/>
                <a:gd name="T5" fmla="*/ 11 h 19"/>
                <a:gd name="T6" fmla="*/ 6 w 34"/>
                <a:gd name="T7" fmla="*/ 12 h 19"/>
                <a:gd name="T8" fmla="*/ 6 w 34"/>
                <a:gd name="T9" fmla="*/ 12 h 19"/>
                <a:gd name="T10" fmla="*/ 6 w 34"/>
                <a:gd name="T11" fmla="*/ 12 h 19"/>
                <a:gd name="T12" fmla="*/ 6 w 34"/>
                <a:gd name="T13" fmla="*/ 12 h 19"/>
                <a:gd name="T14" fmla="*/ 6 w 34"/>
                <a:gd name="T15" fmla="*/ 12 h 19"/>
                <a:gd name="T16" fmla="*/ 6 w 34"/>
                <a:gd name="T17" fmla="*/ 12 h 19"/>
                <a:gd name="T18" fmla="*/ 18 w 34"/>
                <a:gd name="T19" fmla="*/ 8 h 19"/>
                <a:gd name="T20" fmla="*/ 18 w 34"/>
                <a:gd name="T21" fmla="*/ 8 h 19"/>
                <a:gd name="T22" fmla="*/ 19 w 34"/>
                <a:gd name="T23" fmla="*/ 9 h 19"/>
                <a:gd name="T24" fmla="*/ 18 w 34"/>
                <a:gd name="T25" fmla="*/ 8 h 19"/>
                <a:gd name="T26" fmla="*/ 28 w 34"/>
                <a:gd name="T27" fmla="*/ 1 h 19"/>
                <a:gd name="T28" fmla="*/ 28 w 34"/>
                <a:gd name="T29" fmla="*/ 1 h 19"/>
                <a:gd name="T30" fmla="*/ 30 w 34"/>
                <a:gd name="T31" fmla="*/ 0 h 19"/>
                <a:gd name="T32" fmla="*/ 34 w 34"/>
                <a:gd name="T33" fmla="*/ 6 h 19"/>
                <a:gd name="T34" fmla="*/ 32 w 34"/>
                <a:gd name="T35" fmla="*/ 7 h 19"/>
                <a:gd name="T36" fmla="*/ 21 w 34"/>
                <a:gd name="T37" fmla="*/ 14 h 19"/>
                <a:gd name="T38" fmla="*/ 21 w 34"/>
                <a:gd name="T39" fmla="*/ 14 h 19"/>
                <a:gd name="T40" fmla="*/ 6 w 34"/>
                <a:gd name="T41" fmla="*/ 19 h 19"/>
                <a:gd name="T42" fmla="*/ 6 w 34"/>
                <a:gd name="T43" fmla="*/ 19 h 19"/>
                <a:gd name="T44" fmla="*/ 6 w 34"/>
                <a:gd name="T45" fmla="*/ 19 h 19"/>
                <a:gd name="T46" fmla="*/ 6 w 34"/>
                <a:gd name="T47" fmla="*/ 19 h 19"/>
                <a:gd name="T48" fmla="*/ 2 w 34"/>
                <a:gd name="T49" fmla="*/ 19 h 19"/>
                <a:gd name="T50" fmla="*/ 29 w 34"/>
                <a:gd name="T51" fmla="*/ 3 h 19"/>
                <a:gd name="T52" fmla="*/ 31 w 34"/>
                <a:gd name="T53" fmla="*/ 1 h 19"/>
                <a:gd name="T54" fmla="*/ 29 w 34"/>
                <a:gd name="T55" fmla="*/ 3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19">
                  <a:moveTo>
                    <a:pt x="2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3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3" y="5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27" y="11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6" y="17"/>
                    <a:pt x="11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3" y="19"/>
                    <a:pt x="2" y="19"/>
                  </a:cubicBezTo>
                  <a:close/>
                  <a:moveTo>
                    <a:pt x="29" y="3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29" y="3"/>
                    <a:pt x="29" y="3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384"/>
            <p:cNvSpPr>
              <a:spLocks noEditPoints="1"/>
            </p:cNvSpPr>
            <p:nvPr/>
          </p:nvSpPr>
          <p:spPr bwMode="auto">
            <a:xfrm>
              <a:off x="4079876" y="7042151"/>
              <a:ext cx="30163" cy="19050"/>
            </a:xfrm>
            <a:custGeom>
              <a:gdLst>
                <a:gd name="T0" fmla="*/ 3 w 17"/>
                <a:gd name="T1" fmla="*/ 0 h 11"/>
                <a:gd name="T2" fmla="*/ 4 w 17"/>
                <a:gd name="T3" fmla="*/ 2 h 11"/>
                <a:gd name="T4" fmla="*/ 4 w 17"/>
                <a:gd name="T5" fmla="*/ 2 h 11"/>
                <a:gd name="T6" fmla="*/ 12 w 17"/>
                <a:gd name="T7" fmla="*/ 6 h 11"/>
                <a:gd name="T8" fmla="*/ 12 w 17"/>
                <a:gd name="T9" fmla="*/ 6 h 11"/>
                <a:gd name="T10" fmla="*/ 17 w 17"/>
                <a:gd name="T11" fmla="*/ 8 h 11"/>
                <a:gd name="T12" fmla="*/ 17 w 17"/>
                <a:gd name="T13" fmla="*/ 8 h 11"/>
                <a:gd name="T14" fmla="*/ 17 w 17"/>
                <a:gd name="T15" fmla="*/ 11 h 11"/>
                <a:gd name="T16" fmla="*/ 2 w 17"/>
                <a:gd name="T17" fmla="*/ 5 h 11"/>
                <a:gd name="T18" fmla="*/ 2 w 17"/>
                <a:gd name="T19" fmla="*/ 5 h 11"/>
                <a:gd name="T20" fmla="*/ 0 w 17"/>
                <a:gd name="T21" fmla="*/ 1 h 11"/>
                <a:gd name="T22" fmla="*/ 0 w 17"/>
                <a:gd name="T23" fmla="*/ 1 h 11"/>
                <a:gd name="T24" fmla="*/ 3 w 17"/>
                <a:gd name="T25" fmla="*/ 0 h 11"/>
                <a:gd name="T26" fmla="*/ 17 w 17"/>
                <a:gd name="T27" fmla="*/ 8 h 11"/>
                <a:gd name="T28" fmla="*/ 17 w 17"/>
                <a:gd name="T29" fmla="*/ 8 h 11"/>
                <a:gd name="T30" fmla="*/ 17 w 17"/>
                <a:gd name="T31" fmla="*/ 8 h 11"/>
                <a:gd name="T32" fmla="*/ 17 w 17"/>
                <a:gd name="T33" fmla="*/ 8 h 11"/>
                <a:gd name="T34" fmla="*/ 17 w 17"/>
                <a:gd name="T35" fmla="*/ 8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1">
                  <a:moveTo>
                    <a:pt x="3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9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5" y="7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7" y="10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385"/>
            <p:cNvSpPr>
              <a:spLocks noEditPoints="1"/>
            </p:cNvSpPr>
            <p:nvPr/>
          </p:nvSpPr>
          <p:spPr bwMode="auto">
            <a:xfrm>
              <a:off x="4075114" y="7038976"/>
              <a:ext cx="39688" cy="30163"/>
            </a:xfrm>
            <a:custGeom>
              <a:gdLst>
                <a:gd name="T0" fmla="*/ 19 w 23"/>
                <a:gd name="T1" fmla="*/ 15 h 17"/>
                <a:gd name="T2" fmla="*/ 19 w 23"/>
                <a:gd name="T3" fmla="*/ 15 h 17"/>
                <a:gd name="T4" fmla="*/ 19 w 23"/>
                <a:gd name="T5" fmla="*/ 15 h 17"/>
                <a:gd name="T6" fmla="*/ 17 w 23"/>
                <a:gd name="T7" fmla="*/ 15 h 17"/>
                <a:gd name="T8" fmla="*/ 17 w 23"/>
                <a:gd name="T9" fmla="*/ 15 h 17"/>
                <a:gd name="T10" fmla="*/ 13 w 23"/>
                <a:gd name="T11" fmla="*/ 14 h 17"/>
                <a:gd name="T12" fmla="*/ 13 w 23"/>
                <a:gd name="T13" fmla="*/ 14 h 17"/>
                <a:gd name="T14" fmla="*/ 4 w 23"/>
                <a:gd name="T15" fmla="*/ 8 h 17"/>
                <a:gd name="T16" fmla="*/ 4 w 23"/>
                <a:gd name="T17" fmla="*/ 8 h 17"/>
                <a:gd name="T18" fmla="*/ 1 w 23"/>
                <a:gd name="T19" fmla="*/ 4 h 17"/>
                <a:gd name="T20" fmla="*/ 1 w 23"/>
                <a:gd name="T21" fmla="*/ 4 h 17"/>
                <a:gd name="T22" fmla="*/ 0 w 23"/>
                <a:gd name="T23" fmla="*/ 2 h 17"/>
                <a:gd name="T24" fmla="*/ 2 w 23"/>
                <a:gd name="T25" fmla="*/ 1 h 17"/>
                <a:gd name="T26" fmla="*/ 5 w 23"/>
                <a:gd name="T27" fmla="*/ 0 h 17"/>
                <a:gd name="T28" fmla="*/ 7 w 23"/>
                <a:gd name="T29" fmla="*/ 0 h 17"/>
                <a:gd name="T30" fmla="*/ 8 w 23"/>
                <a:gd name="T31" fmla="*/ 2 h 17"/>
                <a:gd name="T32" fmla="*/ 9 w 23"/>
                <a:gd name="T33" fmla="*/ 3 h 17"/>
                <a:gd name="T34" fmla="*/ 9 w 23"/>
                <a:gd name="T35" fmla="*/ 3 h 17"/>
                <a:gd name="T36" fmla="*/ 16 w 23"/>
                <a:gd name="T37" fmla="*/ 7 h 17"/>
                <a:gd name="T38" fmla="*/ 16 w 23"/>
                <a:gd name="T39" fmla="*/ 7 h 17"/>
                <a:gd name="T40" fmla="*/ 21 w 23"/>
                <a:gd name="T41" fmla="*/ 8 h 17"/>
                <a:gd name="T42" fmla="*/ 21 w 23"/>
                <a:gd name="T43" fmla="*/ 8 h 17"/>
                <a:gd name="T44" fmla="*/ 23 w 23"/>
                <a:gd name="T45" fmla="*/ 8 h 17"/>
                <a:gd name="T46" fmla="*/ 21 w 23"/>
                <a:gd name="T47" fmla="*/ 17 h 17"/>
                <a:gd name="T48" fmla="*/ 19 w 23"/>
                <a:gd name="T49" fmla="*/ 15 h 17"/>
                <a:gd name="T50" fmla="*/ 20 w 23"/>
                <a:gd name="T51" fmla="*/ 10 h 17"/>
                <a:gd name="T52" fmla="*/ 22 w 23"/>
                <a:gd name="T53" fmla="*/ 9 h 17"/>
                <a:gd name="T54" fmla="*/ 20 w 23"/>
                <a:gd name="T55" fmla="*/ 1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17">
                  <a:moveTo>
                    <a:pt x="19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5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0" y="13"/>
                    <a:pt x="6" y="11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3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7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9" y="15"/>
                    <a:pt x="19" y="15"/>
                  </a:cubicBezTo>
                  <a:close/>
                  <a:moveTo>
                    <a:pt x="20" y="10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386"/>
            <p:cNvSpPr/>
            <p:nvPr/>
          </p:nvSpPr>
          <p:spPr bwMode="auto">
            <a:xfrm>
              <a:off x="4176714" y="6988176"/>
              <a:ext cx="9525" cy="9525"/>
            </a:xfrm>
            <a:custGeom>
              <a:gdLst>
                <a:gd name="T0" fmla="*/ 3 w 6"/>
                <a:gd name="T1" fmla="*/ 0 h 6"/>
                <a:gd name="T2" fmla="*/ 6 w 6"/>
                <a:gd name="T3" fmla="*/ 3 h 6"/>
                <a:gd name="T4" fmla="*/ 2 w 6"/>
                <a:gd name="T5" fmla="*/ 6 h 6"/>
                <a:gd name="T6" fmla="*/ 0 w 6"/>
                <a:gd name="T7" fmla="*/ 4 h 6"/>
                <a:gd name="T8" fmla="*/ 3 w 6"/>
                <a:gd name="T9" fmla="*/ 0 h 6"/>
                <a:gd name="T10" fmla="*/ 3 w 6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387"/>
            <p:cNvSpPr/>
            <p:nvPr/>
          </p:nvSpPr>
          <p:spPr bwMode="auto">
            <a:xfrm>
              <a:off x="4170364" y="6983413"/>
              <a:ext cx="20638" cy="19050"/>
            </a:xfrm>
            <a:custGeom>
              <a:gdLst>
                <a:gd name="T0" fmla="*/ 0 w 13"/>
                <a:gd name="T1" fmla="*/ 7 h 12"/>
                <a:gd name="T2" fmla="*/ 6 w 13"/>
                <a:gd name="T3" fmla="*/ 1 h 12"/>
                <a:gd name="T4" fmla="*/ 7 w 13"/>
                <a:gd name="T5" fmla="*/ 0 h 12"/>
                <a:gd name="T6" fmla="*/ 13 w 13"/>
                <a:gd name="T7" fmla="*/ 6 h 12"/>
                <a:gd name="T8" fmla="*/ 6 w 13"/>
                <a:gd name="T9" fmla="*/ 12 h 12"/>
                <a:gd name="T10" fmla="*/ 0 w 13"/>
                <a:gd name="T11" fmla="*/ 7 h 12"/>
                <a:gd name="T12" fmla="*/ 0 w 13"/>
                <a:gd name="T13" fmla="*/ 7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388"/>
            <p:cNvSpPr/>
            <p:nvPr/>
          </p:nvSpPr>
          <p:spPr bwMode="auto">
            <a:xfrm>
              <a:off x="4121151" y="6983413"/>
              <a:ext cx="7938" cy="9525"/>
            </a:xfrm>
            <a:custGeom>
              <a:gdLst>
                <a:gd name="T0" fmla="*/ 2 w 5"/>
                <a:gd name="T1" fmla="*/ 0 h 6"/>
                <a:gd name="T2" fmla="*/ 5 w 5"/>
                <a:gd name="T3" fmla="*/ 3 h 6"/>
                <a:gd name="T4" fmla="*/ 2 w 5"/>
                <a:gd name="T5" fmla="*/ 6 h 6"/>
                <a:gd name="T6" fmla="*/ 0 w 5"/>
                <a:gd name="T7" fmla="*/ 3 h 6"/>
                <a:gd name="T8" fmla="*/ 2 w 5"/>
                <a:gd name="T9" fmla="*/ 0 h 6"/>
                <a:gd name="T10" fmla="*/ 2 w 5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5" y="3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389"/>
            <p:cNvSpPr/>
            <p:nvPr/>
          </p:nvSpPr>
          <p:spPr bwMode="auto">
            <a:xfrm>
              <a:off x="4114801" y="6978651"/>
              <a:ext cx="19050" cy="19050"/>
            </a:xfrm>
            <a:custGeom>
              <a:gdLst>
                <a:gd name="T0" fmla="*/ 0 w 12"/>
                <a:gd name="T1" fmla="*/ 6 h 12"/>
                <a:gd name="T2" fmla="*/ 5 w 12"/>
                <a:gd name="T3" fmla="*/ 2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0 w 12"/>
                <a:gd name="T11" fmla="*/ 6 h 12"/>
                <a:gd name="T12" fmla="*/ 0 w 12"/>
                <a:gd name="T13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5" y="2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390"/>
            <p:cNvSpPr/>
            <p:nvPr/>
          </p:nvSpPr>
          <p:spPr bwMode="auto">
            <a:xfrm>
              <a:off x="4167189" y="6862763"/>
              <a:ext cx="44450" cy="50800"/>
            </a:xfrm>
            <a:custGeom>
              <a:gdLst>
                <a:gd name="T0" fmla="*/ 3 w 25"/>
                <a:gd name="T1" fmla="*/ 11 h 29"/>
                <a:gd name="T2" fmla="*/ 15 w 25"/>
                <a:gd name="T3" fmla="*/ 3 h 29"/>
                <a:gd name="T4" fmla="*/ 15 w 25"/>
                <a:gd name="T5" fmla="*/ 3 h 29"/>
                <a:gd name="T6" fmla="*/ 23 w 25"/>
                <a:gd name="T7" fmla="*/ 2 h 29"/>
                <a:gd name="T8" fmla="*/ 23 w 25"/>
                <a:gd name="T9" fmla="*/ 2 h 29"/>
                <a:gd name="T10" fmla="*/ 23 w 25"/>
                <a:gd name="T11" fmla="*/ 7 h 29"/>
                <a:gd name="T12" fmla="*/ 23 w 25"/>
                <a:gd name="T13" fmla="*/ 7 h 29"/>
                <a:gd name="T14" fmla="*/ 21 w 25"/>
                <a:gd name="T15" fmla="*/ 12 h 29"/>
                <a:gd name="T16" fmla="*/ 21 w 25"/>
                <a:gd name="T17" fmla="*/ 12 h 29"/>
                <a:gd name="T18" fmla="*/ 16 w 25"/>
                <a:gd name="T19" fmla="*/ 18 h 29"/>
                <a:gd name="T20" fmla="*/ 16 w 25"/>
                <a:gd name="T21" fmla="*/ 18 h 29"/>
                <a:gd name="T22" fmla="*/ 16 w 25"/>
                <a:gd name="T23" fmla="*/ 18 h 29"/>
                <a:gd name="T24" fmla="*/ 13 w 25"/>
                <a:gd name="T25" fmla="*/ 16 h 29"/>
                <a:gd name="T26" fmla="*/ 17 w 25"/>
                <a:gd name="T27" fmla="*/ 12 h 29"/>
                <a:gd name="T28" fmla="*/ 17 w 25"/>
                <a:gd name="T29" fmla="*/ 12 h 29"/>
                <a:gd name="T30" fmla="*/ 20 w 25"/>
                <a:gd name="T31" fmla="*/ 5 h 29"/>
                <a:gd name="T32" fmla="*/ 20 w 25"/>
                <a:gd name="T33" fmla="*/ 5 h 29"/>
                <a:gd name="T34" fmla="*/ 20 w 25"/>
                <a:gd name="T35" fmla="*/ 5 h 29"/>
                <a:gd name="T36" fmla="*/ 20 w 25"/>
                <a:gd name="T37" fmla="*/ 5 h 29"/>
                <a:gd name="T38" fmla="*/ 20 w 25"/>
                <a:gd name="T39" fmla="*/ 5 h 29"/>
                <a:gd name="T40" fmla="*/ 20 w 25"/>
                <a:gd name="T41" fmla="*/ 5 h 29"/>
                <a:gd name="T42" fmla="*/ 17 w 25"/>
                <a:gd name="T43" fmla="*/ 6 h 29"/>
                <a:gd name="T44" fmla="*/ 17 w 25"/>
                <a:gd name="T45" fmla="*/ 6 h 29"/>
                <a:gd name="T46" fmla="*/ 6 w 25"/>
                <a:gd name="T47" fmla="*/ 13 h 29"/>
                <a:gd name="T48" fmla="*/ 6 w 25"/>
                <a:gd name="T49" fmla="*/ 13 h 29"/>
                <a:gd name="T50" fmla="*/ 4 w 25"/>
                <a:gd name="T51" fmla="*/ 18 h 29"/>
                <a:gd name="T52" fmla="*/ 4 w 25"/>
                <a:gd name="T53" fmla="*/ 18 h 29"/>
                <a:gd name="T54" fmla="*/ 5 w 25"/>
                <a:gd name="T55" fmla="*/ 29 h 29"/>
                <a:gd name="T56" fmla="*/ 5 w 25"/>
                <a:gd name="T57" fmla="*/ 29 h 29"/>
                <a:gd name="T58" fmla="*/ 1 w 25"/>
                <a:gd name="T59" fmla="*/ 29 h 29"/>
                <a:gd name="T60" fmla="*/ 0 w 25"/>
                <a:gd name="T61" fmla="*/ 18 h 29"/>
                <a:gd name="T62" fmla="*/ 0 w 25"/>
                <a:gd name="T63" fmla="*/ 18 h 29"/>
                <a:gd name="T64" fmla="*/ 3 w 25"/>
                <a:gd name="T65" fmla="*/ 11 h 29"/>
                <a:gd name="T66" fmla="*/ 3 w 25"/>
                <a:gd name="T67" fmla="*/ 11 h 29"/>
                <a:gd name="T68" fmla="*/ 3 w 25"/>
                <a:gd name="T69" fmla="*/ 11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8">
                  <a:moveTo>
                    <a:pt x="3" y="11"/>
                  </a:moveTo>
                  <a:cubicBezTo>
                    <a:pt x="5" y="8"/>
                    <a:pt x="9" y="6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9" y="1"/>
                    <a:pt x="21" y="0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4"/>
                    <a:pt x="24" y="5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9"/>
                    <a:pt x="22" y="10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5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14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9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1" y="9"/>
                    <a:pt x="8" y="11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4" y="16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1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1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4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391"/>
            <p:cNvSpPr>
              <a:spLocks noEditPoints="1"/>
            </p:cNvSpPr>
            <p:nvPr/>
          </p:nvSpPr>
          <p:spPr bwMode="auto">
            <a:xfrm>
              <a:off x="4164014" y="6861176"/>
              <a:ext cx="49213" cy="55563"/>
            </a:xfrm>
            <a:custGeom>
              <a:gdLst>
                <a:gd name="T0" fmla="*/ 1 w 28"/>
                <a:gd name="T1" fmla="*/ 30 h 32"/>
                <a:gd name="T2" fmla="*/ 1 w 28"/>
                <a:gd name="T3" fmla="*/ 30 h 32"/>
                <a:gd name="T4" fmla="*/ 1 w 28"/>
                <a:gd name="T5" fmla="*/ 29 h 32"/>
                <a:gd name="T6" fmla="*/ 1 w 28"/>
                <a:gd name="T7" fmla="*/ 26 h 32"/>
                <a:gd name="T8" fmla="*/ 0 w 28"/>
                <a:gd name="T9" fmla="*/ 19 h 32"/>
                <a:gd name="T10" fmla="*/ 0 w 28"/>
                <a:gd name="T11" fmla="*/ 18 h 32"/>
                <a:gd name="T12" fmla="*/ 4 w 28"/>
                <a:gd name="T13" fmla="*/ 10 h 32"/>
                <a:gd name="T14" fmla="*/ 4 w 28"/>
                <a:gd name="T15" fmla="*/ 10 h 32"/>
                <a:gd name="T16" fmla="*/ 16 w 28"/>
                <a:gd name="T17" fmla="*/ 2 h 32"/>
                <a:gd name="T18" fmla="*/ 23 w 28"/>
                <a:gd name="T19" fmla="*/ 0 h 32"/>
                <a:gd name="T20" fmla="*/ 26 w 28"/>
                <a:gd name="T21" fmla="*/ 1 h 32"/>
                <a:gd name="T22" fmla="*/ 26 w 28"/>
                <a:gd name="T23" fmla="*/ 2 h 32"/>
                <a:gd name="T24" fmla="*/ 28 w 28"/>
                <a:gd name="T25" fmla="*/ 5 h 32"/>
                <a:gd name="T26" fmla="*/ 27 w 28"/>
                <a:gd name="T27" fmla="*/ 9 h 32"/>
                <a:gd name="T28" fmla="*/ 24 w 28"/>
                <a:gd name="T29" fmla="*/ 14 h 32"/>
                <a:gd name="T30" fmla="*/ 20 w 28"/>
                <a:gd name="T31" fmla="*/ 20 h 32"/>
                <a:gd name="T32" fmla="*/ 19 w 28"/>
                <a:gd name="T33" fmla="*/ 21 h 32"/>
                <a:gd name="T34" fmla="*/ 17 w 28"/>
                <a:gd name="T35" fmla="*/ 21 h 32"/>
                <a:gd name="T36" fmla="*/ 14 w 28"/>
                <a:gd name="T37" fmla="*/ 16 h 32"/>
                <a:gd name="T38" fmla="*/ 17 w 28"/>
                <a:gd name="T39" fmla="*/ 11 h 32"/>
                <a:gd name="T40" fmla="*/ 18 w 28"/>
                <a:gd name="T41" fmla="*/ 10 h 32"/>
                <a:gd name="T42" fmla="*/ 9 w 28"/>
                <a:gd name="T43" fmla="*/ 15 h 32"/>
                <a:gd name="T44" fmla="*/ 8 w 28"/>
                <a:gd name="T45" fmla="*/ 18 h 32"/>
                <a:gd name="T46" fmla="*/ 8 w 28"/>
                <a:gd name="T47" fmla="*/ 19 h 32"/>
                <a:gd name="T48" fmla="*/ 8 w 28"/>
                <a:gd name="T49" fmla="*/ 19 h 32"/>
                <a:gd name="T50" fmla="*/ 9 w 28"/>
                <a:gd name="T51" fmla="*/ 30 h 32"/>
                <a:gd name="T52" fmla="*/ 1 w 28"/>
                <a:gd name="T53" fmla="*/ 32 h 32"/>
                <a:gd name="T54" fmla="*/ 6 w 28"/>
                <a:gd name="T55" fmla="*/ 13 h 32"/>
                <a:gd name="T56" fmla="*/ 6 w 28"/>
                <a:gd name="T57" fmla="*/ 13 h 32"/>
                <a:gd name="T58" fmla="*/ 6 w 28"/>
                <a:gd name="T59" fmla="*/ 13 h 32"/>
                <a:gd name="T60" fmla="*/ 23 w 28"/>
                <a:gd name="T61" fmla="*/ 8 h 32"/>
                <a:gd name="T62" fmla="*/ 23 w 28"/>
                <a:gd name="T63" fmla="*/ 8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2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7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1" y="13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8"/>
                    <a:pt x="10" y="5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10"/>
                    <a:pt x="25" y="12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7"/>
                    <a:pt x="20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4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2"/>
                    <a:pt x="11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lose/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392"/>
            <p:cNvSpPr/>
            <p:nvPr/>
          </p:nvSpPr>
          <p:spPr bwMode="auto">
            <a:xfrm>
              <a:off x="4133851" y="6835776"/>
              <a:ext cx="44450" cy="79375"/>
            </a:xfrm>
            <a:custGeom>
              <a:gdLst>
                <a:gd name="T0" fmla="*/ 15 w 25"/>
                <a:gd name="T1" fmla="*/ 1 h 46"/>
                <a:gd name="T2" fmla="*/ 21 w 25"/>
                <a:gd name="T3" fmla="*/ 2 h 46"/>
                <a:gd name="T4" fmla="*/ 21 w 25"/>
                <a:gd name="T5" fmla="*/ 2 h 46"/>
                <a:gd name="T6" fmla="*/ 22 w 25"/>
                <a:gd name="T7" fmla="*/ 3 h 46"/>
                <a:gd name="T8" fmla="*/ 22 w 25"/>
                <a:gd name="T9" fmla="*/ 3 h 46"/>
                <a:gd name="T10" fmla="*/ 25 w 25"/>
                <a:gd name="T11" fmla="*/ 10 h 46"/>
                <a:gd name="T12" fmla="*/ 25 w 25"/>
                <a:gd name="T13" fmla="*/ 10 h 46"/>
                <a:gd name="T14" fmla="*/ 22 w 25"/>
                <a:gd name="T15" fmla="*/ 16 h 46"/>
                <a:gd name="T16" fmla="*/ 22 w 25"/>
                <a:gd name="T17" fmla="*/ 16 h 46"/>
                <a:gd name="T18" fmla="*/ 19 w 25"/>
                <a:gd name="T19" fmla="*/ 20 h 46"/>
                <a:gd name="T20" fmla="*/ 19 w 25"/>
                <a:gd name="T21" fmla="*/ 20 h 46"/>
                <a:gd name="T22" fmla="*/ 16 w 25"/>
                <a:gd name="T23" fmla="*/ 23 h 46"/>
                <a:gd name="T24" fmla="*/ 16 w 25"/>
                <a:gd name="T25" fmla="*/ 23 h 46"/>
                <a:gd name="T26" fmla="*/ 13 w 25"/>
                <a:gd name="T27" fmla="*/ 20 h 46"/>
                <a:gd name="T28" fmla="*/ 16 w 25"/>
                <a:gd name="T29" fmla="*/ 17 h 46"/>
                <a:gd name="T30" fmla="*/ 16 w 25"/>
                <a:gd name="T31" fmla="*/ 17 h 46"/>
                <a:gd name="T32" fmla="*/ 19 w 25"/>
                <a:gd name="T33" fmla="*/ 14 h 46"/>
                <a:gd name="T34" fmla="*/ 19 w 25"/>
                <a:gd name="T35" fmla="*/ 14 h 46"/>
                <a:gd name="T36" fmla="*/ 22 w 25"/>
                <a:gd name="T37" fmla="*/ 10 h 46"/>
                <a:gd name="T38" fmla="*/ 22 w 25"/>
                <a:gd name="T39" fmla="*/ 10 h 46"/>
                <a:gd name="T40" fmla="*/ 19 w 25"/>
                <a:gd name="T41" fmla="*/ 5 h 46"/>
                <a:gd name="T42" fmla="*/ 19 w 25"/>
                <a:gd name="T43" fmla="*/ 5 h 46"/>
                <a:gd name="T44" fmla="*/ 19 w 25"/>
                <a:gd name="T45" fmla="*/ 5 h 46"/>
                <a:gd name="T46" fmla="*/ 19 w 25"/>
                <a:gd name="T47" fmla="*/ 5 h 46"/>
                <a:gd name="T48" fmla="*/ 16 w 25"/>
                <a:gd name="T49" fmla="*/ 4 h 46"/>
                <a:gd name="T50" fmla="*/ 16 w 25"/>
                <a:gd name="T51" fmla="*/ 4 h 46"/>
                <a:gd name="T52" fmla="*/ 12 w 25"/>
                <a:gd name="T53" fmla="*/ 7 h 46"/>
                <a:gd name="T54" fmla="*/ 12 w 25"/>
                <a:gd name="T55" fmla="*/ 7 h 46"/>
                <a:gd name="T56" fmla="*/ 6 w 25"/>
                <a:gd name="T57" fmla="*/ 14 h 46"/>
                <a:gd name="T58" fmla="*/ 6 w 25"/>
                <a:gd name="T59" fmla="*/ 14 h 46"/>
                <a:gd name="T60" fmla="*/ 7 w 25"/>
                <a:gd name="T61" fmla="*/ 31 h 46"/>
                <a:gd name="T62" fmla="*/ 7 w 25"/>
                <a:gd name="T63" fmla="*/ 31 h 46"/>
                <a:gd name="T64" fmla="*/ 11 w 25"/>
                <a:gd name="T65" fmla="*/ 45 h 46"/>
                <a:gd name="T66" fmla="*/ 11 w 25"/>
                <a:gd name="T67" fmla="*/ 45 h 46"/>
                <a:gd name="T68" fmla="*/ 8 w 25"/>
                <a:gd name="T69" fmla="*/ 46 h 46"/>
                <a:gd name="T70" fmla="*/ 4 w 25"/>
                <a:gd name="T71" fmla="*/ 32 h 46"/>
                <a:gd name="T72" fmla="*/ 4 w 25"/>
                <a:gd name="T73" fmla="*/ 32 h 46"/>
                <a:gd name="T74" fmla="*/ 4 w 25"/>
                <a:gd name="T75" fmla="*/ 11 h 46"/>
                <a:gd name="T76" fmla="*/ 4 w 25"/>
                <a:gd name="T77" fmla="*/ 11 h 46"/>
                <a:gd name="T78" fmla="*/ 9 w 25"/>
                <a:gd name="T79" fmla="*/ 5 h 46"/>
                <a:gd name="T80" fmla="*/ 9 w 25"/>
                <a:gd name="T81" fmla="*/ 5 h 46"/>
                <a:gd name="T82" fmla="*/ 15 w 25"/>
                <a:gd name="T83" fmla="*/ 1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46">
                  <a:moveTo>
                    <a:pt x="15" y="1"/>
                  </a:moveTo>
                  <a:cubicBezTo>
                    <a:pt x="17" y="0"/>
                    <a:pt x="20" y="0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5"/>
                    <a:pt x="25" y="8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2"/>
                    <a:pt x="24" y="14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0" y="19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7" y="21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5" y="19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2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1" y="8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3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9"/>
                    <a:pt x="8" y="11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5" y="24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8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39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25"/>
                    <a:pt x="0" y="16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13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93"/>
            <p:cNvSpPr>
              <a:spLocks noEditPoints="1"/>
            </p:cNvSpPr>
            <p:nvPr/>
          </p:nvSpPr>
          <p:spPr bwMode="auto">
            <a:xfrm>
              <a:off x="4133851" y="6832601"/>
              <a:ext cx="47625" cy="87313"/>
            </a:xfrm>
            <a:custGeom>
              <a:gdLst>
                <a:gd name="T0" fmla="*/ 2 w 27"/>
                <a:gd name="T1" fmla="*/ 34 h 50"/>
                <a:gd name="T2" fmla="*/ 0 w 27"/>
                <a:gd name="T3" fmla="*/ 21 h 50"/>
                <a:gd name="T4" fmla="*/ 2 w 27"/>
                <a:gd name="T5" fmla="*/ 12 h 50"/>
                <a:gd name="T6" fmla="*/ 8 w 27"/>
                <a:gd name="T7" fmla="*/ 5 h 50"/>
                <a:gd name="T8" fmla="*/ 14 w 27"/>
                <a:gd name="T9" fmla="*/ 1 h 50"/>
                <a:gd name="T10" fmla="*/ 14 w 27"/>
                <a:gd name="T11" fmla="*/ 1 h 50"/>
                <a:gd name="T12" fmla="*/ 17 w 27"/>
                <a:gd name="T13" fmla="*/ 0 h 50"/>
                <a:gd name="T14" fmla="*/ 23 w 27"/>
                <a:gd name="T15" fmla="*/ 3 h 50"/>
                <a:gd name="T16" fmla="*/ 24 w 27"/>
                <a:gd name="T17" fmla="*/ 4 h 50"/>
                <a:gd name="T18" fmla="*/ 27 w 27"/>
                <a:gd name="T19" fmla="*/ 12 h 50"/>
                <a:gd name="T20" fmla="*/ 27 w 27"/>
                <a:gd name="T21" fmla="*/ 12 h 50"/>
                <a:gd name="T22" fmla="*/ 24 w 27"/>
                <a:gd name="T23" fmla="*/ 19 h 50"/>
                <a:gd name="T24" fmla="*/ 20 w 27"/>
                <a:gd name="T25" fmla="*/ 23 h 50"/>
                <a:gd name="T26" fmla="*/ 17 w 27"/>
                <a:gd name="T27" fmla="*/ 26 h 50"/>
                <a:gd name="T28" fmla="*/ 11 w 27"/>
                <a:gd name="T29" fmla="*/ 22 h 50"/>
                <a:gd name="T30" fmla="*/ 12 w 27"/>
                <a:gd name="T31" fmla="*/ 21 h 50"/>
                <a:gd name="T32" fmla="*/ 12 w 27"/>
                <a:gd name="T33" fmla="*/ 20 h 50"/>
                <a:gd name="T34" fmla="*/ 12 w 27"/>
                <a:gd name="T35" fmla="*/ 20 h 50"/>
                <a:gd name="T36" fmla="*/ 12 w 27"/>
                <a:gd name="T37" fmla="*/ 20 h 50"/>
                <a:gd name="T38" fmla="*/ 12 w 27"/>
                <a:gd name="T39" fmla="*/ 20 h 50"/>
                <a:gd name="T40" fmla="*/ 13 w 27"/>
                <a:gd name="T41" fmla="*/ 20 h 50"/>
                <a:gd name="T42" fmla="*/ 15 w 27"/>
                <a:gd name="T43" fmla="*/ 18 h 50"/>
                <a:gd name="T44" fmla="*/ 18 w 27"/>
                <a:gd name="T45" fmla="*/ 14 h 50"/>
                <a:gd name="T46" fmla="*/ 20 w 27"/>
                <a:gd name="T47" fmla="*/ 12 h 50"/>
                <a:gd name="T48" fmla="*/ 20 w 27"/>
                <a:gd name="T49" fmla="*/ 12 h 50"/>
                <a:gd name="T50" fmla="*/ 20 w 27"/>
                <a:gd name="T51" fmla="*/ 12 h 50"/>
                <a:gd name="T52" fmla="*/ 18 w 27"/>
                <a:gd name="T53" fmla="*/ 8 h 50"/>
                <a:gd name="T54" fmla="*/ 18 w 27"/>
                <a:gd name="T55" fmla="*/ 8 h 50"/>
                <a:gd name="T56" fmla="*/ 17 w 27"/>
                <a:gd name="T57" fmla="*/ 8 h 50"/>
                <a:gd name="T58" fmla="*/ 17 w 27"/>
                <a:gd name="T59" fmla="*/ 8 h 50"/>
                <a:gd name="T60" fmla="*/ 13 w 27"/>
                <a:gd name="T61" fmla="*/ 11 h 50"/>
                <a:gd name="T62" fmla="*/ 8 w 27"/>
                <a:gd name="T63" fmla="*/ 17 h 50"/>
                <a:gd name="T64" fmla="*/ 7 w 27"/>
                <a:gd name="T65" fmla="*/ 21 h 50"/>
                <a:gd name="T66" fmla="*/ 9 w 27"/>
                <a:gd name="T67" fmla="*/ 33 h 50"/>
                <a:gd name="T68" fmla="*/ 13 w 27"/>
                <a:gd name="T69" fmla="*/ 46 h 50"/>
                <a:gd name="T70" fmla="*/ 14 w 27"/>
                <a:gd name="T71" fmla="*/ 48 h 50"/>
                <a:gd name="T72" fmla="*/ 6 w 27"/>
                <a:gd name="T73" fmla="*/ 49 h 50"/>
                <a:gd name="T74" fmla="*/ 16 w 27"/>
                <a:gd name="T75" fmla="*/ 4 h 50"/>
                <a:gd name="T76" fmla="*/ 16 w 27"/>
                <a:gd name="T77" fmla="*/ 4 h 50"/>
                <a:gd name="T78" fmla="*/ 15 w 27"/>
                <a:gd name="T79" fmla="*/ 3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50">
                  <a:moveTo>
                    <a:pt x="6" y="49"/>
                  </a:moveTo>
                  <a:cubicBezTo>
                    <a:pt x="6" y="48"/>
                    <a:pt x="4" y="42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0"/>
                    <a:pt x="0" y="25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6" y="7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6"/>
                    <a:pt x="27" y="9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5"/>
                    <a:pt x="25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2" y="21"/>
                    <a:pt x="21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4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7"/>
                    <a:pt x="17" y="16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2"/>
                    <a:pt x="10" y="14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9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8" y="29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40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6" y="49"/>
                    <a:pt x="6" y="49"/>
                    <a:pt x="6" y="49"/>
                  </a:cubicBezTo>
                  <a:close/>
                  <a:moveTo>
                    <a:pt x="15" y="4"/>
                  </a:move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394"/>
            <p:cNvSpPr/>
            <p:nvPr/>
          </p:nvSpPr>
          <p:spPr bwMode="auto">
            <a:xfrm>
              <a:off x="4095751" y="7110413"/>
              <a:ext cx="123825" cy="106363"/>
            </a:xfrm>
            <a:custGeom>
              <a:gdLst>
                <a:gd name="T0" fmla="*/ 24 w 71"/>
                <a:gd name="T1" fmla="*/ 6 h 61"/>
                <a:gd name="T2" fmla="*/ 15 w 71"/>
                <a:gd name="T3" fmla="*/ 17 h 61"/>
                <a:gd name="T4" fmla="*/ 15 w 71"/>
                <a:gd name="T5" fmla="*/ 17 h 61"/>
                <a:gd name="T6" fmla="*/ 5 w 71"/>
                <a:gd name="T7" fmla="*/ 33 h 61"/>
                <a:gd name="T8" fmla="*/ 5 w 71"/>
                <a:gd name="T9" fmla="*/ 33 h 61"/>
                <a:gd name="T10" fmla="*/ 9 w 71"/>
                <a:gd name="T11" fmla="*/ 44 h 61"/>
                <a:gd name="T12" fmla="*/ 9 w 71"/>
                <a:gd name="T13" fmla="*/ 44 h 61"/>
                <a:gd name="T14" fmla="*/ 27 w 71"/>
                <a:gd name="T15" fmla="*/ 54 h 61"/>
                <a:gd name="T16" fmla="*/ 27 w 71"/>
                <a:gd name="T17" fmla="*/ 54 h 61"/>
                <a:gd name="T18" fmla="*/ 52 w 71"/>
                <a:gd name="T19" fmla="*/ 44 h 61"/>
                <a:gd name="T20" fmla="*/ 52 w 71"/>
                <a:gd name="T21" fmla="*/ 44 h 61"/>
                <a:gd name="T22" fmla="*/ 67 w 71"/>
                <a:gd name="T23" fmla="*/ 21 h 61"/>
                <a:gd name="T24" fmla="*/ 67 w 71"/>
                <a:gd name="T25" fmla="*/ 21 h 61"/>
                <a:gd name="T26" fmla="*/ 62 w 71"/>
                <a:gd name="T27" fmla="*/ 10 h 61"/>
                <a:gd name="T28" fmla="*/ 62 w 71"/>
                <a:gd name="T29" fmla="*/ 10 h 61"/>
                <a:gd name="T30" fmla="*/ 51 w 71"/>
                <a:gd name="T31" fmla="*/ 3 h 61"/>
                <a:gd name="T32" fmla="*/ 51 w 71"/>
                <a:gd name="T33" fmla="*/ 3 h 61"/>
                <a:gd name="T34" fmla="*/ 51 w 71"/>
                <a:gd name="T35" fmla="*/ 3 h 61"/>
                <a:gd name="T36" fmla="*/ 52 w 71"/>
                <a:gd name="T37" fmla="*/ 0 h 61"/>
                <a:gd name="T38" fmla="*/ 65 w 71"/>
                <a:gd name="T39" fmla="*/ 8 h 61"/>
                <a:gd name="T40" fmla="*/ 65 w 71"/>
                <a:gd name="T41" fmla="*/ 8 h 61"/>
                <a:gd name="T42" fmla="*/ 70 w 71"/>
                <a:gd name="T43" fmla="*/ 21 h 61"/>
                <a:gd name="T44" fmla="*/ 70 w 71"/>
                <a:gd name="T45" fmla="*/ 21 h 61"/>
                <a:gd name="T46" fmla="*/ 54 w 71"/>
                <a:gd name="T47" fmla="*/ 47 h 61"/>
                <a:gd name="T48" fmla="*/ 54 w 71"/>
                <a:gd name="T49" fmla="*/ 47 h 61"/>
                <a:gd name="T50" fmla="*/ 26 w 71"/>
                <a:gd name="T51" fmla="*/ 58 h 61"/>
                <a:gd name="T52" fmla="*/ 26 w 71"/>
                <a:gd name="T53" fmla="*/ 58 h 61"/>
                <a:gd name="T54" fmla="*/ 7 w 71"/>
                <a:gd name="T55" fmla="*/ 46 h 61"/>
                <a:gd name="T56" fmla="*/ 7 w 71"/>
                <a:gd name="T57" fmla="*/ 46 h 61"/>
                <a:gd name="T58" fmla="*/ 2 w 71"/>
                <a:gd name="T59" fmla="*/ 32 h 61"/>
                <a:gd name="T60" fmla="*/ 2 w 71"/>
                <a:gd name="T61" fmla="*/ 32 h 61"/>
                <a:gd name="T62" fmla="*/ 21 w 71"/>
                <a:gd name="T63" fmla="*/ 4 h 61"/>
                <a:gd name="T64" fmla="*/ 21 w 71"/>
                <a:gd name="T65" fmla="*/ 4 h 61"/>
                <a:gd name="T66" fmla="*/ 24 w 71"/>
                <a:gd name="T67" fmla="*/ 6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1">
                  <a:moveTo>
                    <a:pt x="24" y="6"/>
                  </a:moveTo>
                  <a:cubicBezTo>
                    <a:pt x="24" y="6"/>
                    <a:pt x="20" y="11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1" y="22"/>
                    <a:pt x="6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6"/>
                    <a:pt x="5" y="40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3" y="48"/>
                    <a:pt x="19" y="51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5" y="57"/>
                    <a:pt x="44" y="52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9" y="36"/>
                    <a:pt x="66" y="26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7"/>
                    <a:pt x="66" y="14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6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60" y="3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8" y="11"/>
                    <a:pt x="71" y="16"/>
                    <a:pt x="70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9" y="28"/>
                    <a:pt x="62" y="38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46" y="55"/>
                    <a:pt x="36" y="61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18" y="54"/>
                    <a:pt x="11" y="51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2"/>
                    <a:pt x="0" y="37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23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4" y="6"/>
                    <a:pt x="24" y="6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395"/>
            <p:cNvSpPr>
              <a:spLocks noEditPoints="1"/>
            </p:cNvSpPr>
            <p:nvPr/>
          </p:nvSpPr>
          <p:spPr bwMode="auto">
            <a:xfrm>
              <a:off x="4094164" y="7105651"/>
              <a:ext cx="127000" cy="111125"/>
            </a:xfrm>
            <a:custGeom>
              <a:gdLst>
                <a:gd name="T0" fmla="*/ 6 w 73"/>
                <a:gd name="T1" fmla="*/ 51 h 64"/>
                <a:gd name="T2" fmla="*/ 0 w 73"/>
                <a:gd name="T3" fmla="*/ 38 h 64"/>
                <a:gd name="T4" fmla="*/ 1 w 73"/>
                <a:gd name="T5" fmla="*/ 34 h 64"/>
                <a:gd name="T6" fmla="*/ 21 w 73"/>
                <a:gd name="T7" fmla="*/ 6 h 64"/>
                <a:gd name="T8" fmla="*/ 22 w 73"/>
                <a:gd name="T9" fmla="*/ 3 h 64"/>
                <a:gd name="T10" fmla="*/ 26 w 73"/>
                <a:gd name="T11" fmla="*/ 8 h 64"/>
                <a:gd name="T12" fmla="*/ 26 w 73"/>
                <a:gd name="T13" fmla="*/ 8 h 64"/>
                <a:gd name="T14" fmla="*/ 27 w 73"/>
                <a:gd name="T15" fmla="*/ 10 h 64"/>
                <a:gd name="T16" fmla="*/ 27 w 73"/>
                <a:gd name="T17" fmla="*/ 10 h 64"/>
                <a:gd name="T18" fmla="*/ 27 w 73"/>
                <a:gd name="T19" fmla="*/ 10 h 64"/>
                <a:gd name="T20" fmla="*/ 27 w 73"/>
                <a:gd name="T21" fmla="*/ 10 h 64"/>
                <a:gd name="T22" fmla="*/ 27 w 73"/>
                <a:gd name="T23" fmla="*/ 10 h 64"/>
                <a:gd name="T24" fmla="*/ 26 w 73"/>
                <a:gd name="T25" fmla="*/ 11 h 64"/>
                <a:gd name="T26" fmla="*/ 26 w 73"/>
                <a:gd name="T27" fmla="*/ 11 h 64"/>
                <a:gd name="T28" fmla="*/ 24 w 73"/>
                <a:gd name="T29" fmla="*/ 13 h 64"/>
                <a:gd name="T30" fmla="*/ 18 w 73"/>
                <a:gd name="T31" fmla="*/ 21 h 64"/>
                <a:gd name="T32" fmla="*/ 8 w 73"/>
                <a:gd name="T33" fmla="*/ 36 h 64"/>
                <a:gd name="T34" fmla="*/ 8 w 73"/>
                <a:gd name="T35" fmla="*/ 38 h 64"/>
                <a:gd name="T36" fmla="*/ 12 w 73"/>
                <a:gd name="T37" fmla="*/ 45 h 64"/>
                <a:gd name="T38" fmla="*/ 29 w 73"/>
                <a:gd name="T39" fmla="*/ 55 h 64"/>
                <a:gd name="T40" fmla="*/ 33 w 73"/>
                <a:gd name="T41" fmla="*/ 56 h 64"/>
                <a:gd name="T42" fmla="*/ 51 w 73"/>
                <a:gd name="T43" fmla="*/ 46 h 64"/>
                <a:gd name="T44" fmla="*/ 66 w 73"/>
                <a:gd name="T45" fmla="*/ 23 h 64"/>
                <a:gd name="T46" fmla="*/ 66 w 73"/>
                <a:gd name="T47" fmla="*/ 22 h 64"/>
                <a:gd name="T48" fmla="*/ 62 w 73"/>
                <a:gd name="T49" fmla="*/ 15 h 64"/>
                <a:gd name="T50" fmla="*/ 51 w 73"/>
                <a:gd name="T51" fmla="*/ 8 h 64"/>
                <a:gd name="T52" fmla="*/ 51 w 73"/>
                <a:gd name="T53" fmla="*/ 8 h 64"/>
                <a:gd name="T54" fmla="*/ 51 w 73"/>
                <a:gd name="T55" fmla="*/ 8 h 64"/>
                <a:gd name="T56" fmla="*/ 51 w 73"/>
                <a:gd name="T57" fmla="*/ 7 h 64"/>
                <a:gd name="T58" fmla="*/ 51 w 73"/>
                <a:gd name="T59" fmla="*/ 7 h 64"/>
                <a:gd name="T60" fmla="*/ 53 w 73"/>
                <a:gd name="T61" fmla="*/ 0 h 64"/>
                <a:gd name="T62" fmla="*/ 55 w 73"/>
                <a:gd name="T63" fmla="*/ 1 h 64"/>
                <a:gd name="T64" fmla="*/ 56 w 73"/>
                <a:gd name="T65" fmla="*/ 1 h 64"/>
                <a:gd name="T66" fmla="*/ 59 w 73"/>
                <a:gd name="T67" fmla="*/ 3 h 64"/>
                <a:gd name="T68" fmla="*/ 67 w 73"/>
                <a:gd name="T69" fmla="*/ 10 h 64"/>
                <a:gd name="T70" fmla="*/ 73 w 73"/>
                <a:gd name="T71" fmla="*/ 22 h 64"/>
                <a:gd name="T72" fmla="*/ 73 w 73"/>
                <a:gd name="T73" fmla="*/ 25 h 64"/>
                <a:gd name="T74" fmla="*/ 56 w 73"/>
                <a:gd name="T75" fmla="*/ 51 h 64"/>
                <a:gd name="T76" fmla="*/ 33 w 73"/>
                <a:gd name="T77" fmla="*/ 64 h 64"/>
                <a:gd name="T78" fmla="*/ 33 w 73"/>
                <a:gd name="T79" fmla="*/ 64 h 64"/>
                <a:gd name="T80" fmla="*/ 27 w 73"/>
                <a:gd name="T81" fmla="*/ 62 h 64"/>
                <a:gd name="T82" fmla="*/ 52 w 73"/>
                <a:gd name="T83" fmla="*/ 8 h 64"/>
                <a:gd name="T84" fmla="*/ 52 w 73"/>
                <a:gd name="T85" fmla="*/ 8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" h="64">
                  <a:moveTo>
                    <a:pt x="27" y="62"/>
                  </a:moveTo>
                  <a:cubicBezTo>
                    <a:pt x="18" y="59"/>
                    <a:pt x="11" y="55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47"/>
                    <a:pt x="0" y="42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0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" y="25"/>
                    <a:pt x="19" y="8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2"/>
                    <a:pt x="25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2" y="15"/>
                    <a:pt x="20" y="18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3" y="27"/>
                    <a:pt x="8" y="34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5" y="49"/>
                    <a:pt x="21" y="52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6"/>
                    <a:pt x="31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56"/>
                    <a:pt x="45" y="52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9" y="38"/>
                    <a:pt x="65" y="28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3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0"/>
                    <a:pt x="64" y="17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8" y="11"/>
                    <a:pt x="52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"/>
                    <a:pt x="57" y="2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5"/>
                    <a:pt x="65" y="7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0" y="13"/>
                    <a:pt x="73" y="17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1" y="32"/>
                    <a:pt x="65" y="43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0" y="58"/>
                    <a:pt x="42" y="63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1" y="64"/>
                    <a:pt x="29" y="63"/>
                    <a:pt x="27" y="62"/>
                  </a:cubicBezTo>
                  <a:close/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396"/>
            <p:cNvSpPr/>
            <p:nvPr/>
          </p:nvSpPr>
          <p:spPr bwMode="auto">
            <a:xfrm>
              <a:off x="4110039" y="7143751"/>
              <a:ext cx="106363" cy="17463"/>
            </a:xfrm>
            <a:custGeom>
              <a:gdLst>
                <a:gd name="T0" fmla="*/ 66 w 67"/>
                <a:gd name="T1" fmla="*/ 0 h 11"/>
                <a:gd name="T2" fmla="*/ 67 w 67"/>
                <a:gd name="T3" fmla="*/ 4 h 11"/>
                <a:gd name="T4" fmla="*/ 0 w 67"/>
                <a:gd name="T5" fmla="*/ 11 h 11"/>
                <a:gd name="T6" fmla="*/ 0 w 67"/>
                <a:gd name="T7" fmla="*/ 8 h 11"/>
                <a:gd name="T8" fmla="*/ 66 w 67"/>
                <a:gd name="T9" fmla="*/ 0 h 11"/>
                <a:gd name="T10" fmla="*/ 66 w 67"/>
                <a:gd name="T11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1">
                  <a:moveTo>
                    <a:pt x="66" y="0"/>
                  </a:moveTo>
                  <a:lnTo>
                    <a:pt x="67" y="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97"/>
            <p:cNvSpPr/>
            <p:nvPr/>
          </p:nvSpPr>
          <p:spPr bwMode="auto">
            <a:xfrm>
              <a:off x="4106864" y="7140576"/>
              <a:ext cx="112713" cy="23813"/>
            </a:xfrm>
            <a:custGeom>
              <a:gdLst>
                <a:gd name="T0" fmla="*/ 0 w 71"/>
                <a:gd name="T1" fmla="*/ 8 h 15"/>
                <a:gd name="T2" fmla="*/ 68 w 71"/>
                <a:gd name="T3" fmla="*/ 0 h 15"/>
                <a:gd name="T4" fmla="*/ 70 w 71"/>
                <a:gd name="T5" fmla="*/ 0 h 15"/>
                <a:gd name="T6" fmla="*/ 71 w 71"/>
                <a:gd name="T7" fmla="*/ 9 h 15"/>
                <a:gd name="T8" fmla="*/ 1 w 71"/>
                <a:gd name="T9" fmla="*/ 15 h 15"/>
                <a:gd name="T10" fmla="*/ 0 w 71"/>
                <a:gd name="T11" fmla="*/ 8 h 15"/>
                <a:gd name="T12" fmla="*/ 0 w 71"/>
                <a:gd name="T13" fmla="*/ 8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5">
                  <a:moveTo>
                    <a:pt x="0" y="8"/>
                  </a:moveTo>
                  <a:lnTo>
                    <a:pt x="68" y="0"/>
                  </a:lnTo>
                  <a:lnTo>
                    <a:pt x="70" y="0"/>
                  </a:lnTo>
                  <a:lnTo>
                    <a:pt x="71" y="9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98"/>
            <p:cNvSpPr/>
            <p:nvPr/>
          </p:nvSpPr>
          <p:spPr bwMode="auto">
            <a:xfrm>
              <a:off x="4021139" y="7102476"/>
              <a:ext cx="93663" cy="34925"/>
            </a:xfrm>
            <a:custGeom>
              <a:gdLst>
                <a:gd name="T0" fmla="*/ 3 w 54"/>
                <a:gd name="T1" fmla="*/ 0 h 20"/>
                <a:gd name="T2" fmla="*/ 8 w 54"/>
                <a:gd name="T3" fmla="*/ 9 h 20"/>
                <a:gd name="T4" fmla="*/ 8 w 54"/>
                <a:gd name="T5" fmla="*/ 9 h 20"/>
                <a:gd name="T6" fmla="*/ 8 w 54"/>
                <a:gd name="T7" fmla="*/ 9 h 20"/>
                <a:gd name="T8" fmla="*/ 10 w 54"/>
                <a:gd name="T9" fmla="*/ 9 h 20"/>
                <a:gd name="T10" fmla="*/ 10 w 54"/>
                <a:gd name="T11" fmla="*/ 9 h 20"/>
                <a:gd name="T12" fmla="*/ 16 w 54"/>
                <a:gd name="T13" fmla="*/ 11 h 20"/>
                <a:gd name="T14" fmla="*/ 16 w 54"/>
                <a:gd name="T15" fmla="*/ 11 h 20"/>
                <a:gd name="T16" fmla="*/ 32 w 54"/>
                <a:gd name="T17" fmla="*/ 13 h 20"/>
                <a:gd name="T18" fmla="*/ 32 w 54"/>
                <a:gd name="T19" fmla="*/ 13 h 20"/>
                <a:gd name="T20" fmla="*/ 54 w 54"/>
                <a:gd name="T21" fmla="*/ 16 h 20"/>
                <a:gd name="T22" fmla="*/ 54 w 54"/>
                <a:gd name="T23" fmla="*/ 16 h 20"/>
                <a:gd name="T24" fmla="*/ 54 w 54"/>
                <a:gd name="T25" fmla="*/ 20 h 20"/>
                <a:gd name="T26" fmla="*/ 15 w 54"/>
                <a:gd name="T27" fmla="*/ 14 h 20"/>
                <a:gd name="T28" fmla="*/ 15 w 54"/>
                <a:gd name="T29" fmla="*/ 14 h 20"/>
                <a:gd name="T30" fmla="*/ 5 w 54"/>
                <a:gd name="T31" fmla="*/ 11 h 20"/>
                <a:gd name="T32" fmla="*/ 5 w 54"/>
                <a:gd name="T33" fmla="*/ 11 h 20"/>
                <a:gd name="T34" fmla="*/ 5 w 54"/>
                <a:gd name="T35" fmla="*/ 11 h 20"/>
                <a:gd name="T36" fmla="*/ 0 w 54"/>
                <a:gd name="T37" fmla="*/ 1 h 20"/>
                <a:gd name="T38" fmla="*/ 0 w 54"/>
                <a:gd name="T39" fmla="*/ 1 h 20"/>
                <a:gd name="T40" fmla="*/ 3 w 54"/>
                <a:gd name="T41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20">
                  <a:moveTo>
                    <a:pt x="3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3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0" y="12"/>
                    <a:pt x="26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3" y="15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29" y="17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0" y="13"/>
                    <a:pt x="7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399"/>
            <p:cNvSpPr/>
            <p:nvPr/>
          </p:nvSpPr>
          <p:spPr bwMode="auto">
            <a:xfrm>
              <a:off x="4017964" y="7096126"/>
              <a:ext cx="101600" cy="44450"/>
            </a:xfrm>
            <a:custGeom>
              <a:gdLst>
                <a:gd name="T0" fmla="*/ 56 w 58"/>
                <a:gd name="T1" fmla="*/ 24 h 25"/>
                <a:gd name="T2" fmla="*/ 55 w 58"/>
                <a:gd name="T3" fmla="*/ 24 h 25"/>
                <a:gd name="T4" fmla="*/ 55 w 58"/>
                <a:gd name="T5" fmla="*/ 24 h 25"/>
                <a:gd name="T6" fmla="*/ 55 w 58"/>
                <a:gd name="T7" fmla="*/ 24 h 25"/>
                <a:gd name="T8" fmla="*/ 55 w 58"/>
                <a:gd name="T9" fmla="*/ 24 h 25"/>
                <a:gd name="T10" fmla="*/ 52 w 58"/>
                <a:gd name="T11" fmla="*/ 24 h 25"/>
                <a:gd name="T12" fmla="*/ 52 w 58"/>
                <a:gd name="T13" fmla="*/ 24 h 25"/>
                <a:gd name="T14" fmla="*/ 41 w 58"/>
                <a:gd name="T15" fmla="*/ 23 h 25"/>
                <a:gd name="T16" fmla="*/ 41 w 58"/>
                <a:gd name="T17" fmla="*/ 23 h 25"/>
                <a:gd name="T18" fmla="*/ 16 w 58"/>
                <a:gd name="T19" fmla="*/ 19 h 25"/>
                <a:gd name="T20" fmla="*/ 16 w 58"/>
                <a:gd name="T21" fmla="*/ 19 h 25"/>
                <a:gd name="T22" fmla="*/ 6 w 58"/>
                <a:gd name="T23" fmla="*/ 16 h 25"/>
                <a:gd name="T24" fmla="*/ 6 w 58"/>
                <a:gd name="T25" fmla="*/ 16 h 25"/>
                <a:gd name="T26" fmla="*/ 5 w 58"/>
                <a:gd name="T27" fmla="*/ 15 h 25"/>
                <a:gd name="T28" fmla="*/ 0 w 58"/>
                <a:gd name="T29" fmla="*/ 5 h 25"/>
                <a:gd name="T30" fmla="*/ 2 w 58"/>
                <a:gd name="T31" fmla="*/ 5 h 25"/>
                <a:gd name="T32" fmla="*/ 1 w 58"/>
                <a:gd name="T33" fmla="*/ 2 h 25"/>
                <a:gd name="T34" fmla="*/ 4 w 58"/>
                <a:gd name="T35" fmla="*/ 1 h 25"/>
                <a:gd name="T36" fmla="*/ 6 w 58"/>
                <a:gd name="T37" fmla="*/ 0 h 25"/>
                <a:gd name="T38" fmla="*/ 11 w 58"/>
                <a:gd name="T39" fmla="*/ 10 h 25"/>
                <a:gd name="T40" fmla="*/ 12 w 58"/>
                <a:gd name="T41" fmla="*/ 11 h 25"/>
                <a:gd name="T42" fmla="*/ 12 w 58"/>
                <a:gd name="T43" fmla="*/ 11 h 25"/>
                <a:gd name="T44" fmla="*/ 18 w 58"/>
                <a:gd name="T45" fmla="*/ 12 h 25"/>
                <a:gd name="T46" fmla="*/ 18 w 58"/>
                <a:gd name="T47" fmla="*/ 12 h 25"/>
                <a:gd name="T48" fmla="*/ 34 w 58"/>
                <a:gd name="T49" fmla="*/ 14 h 25"/>
                <a:gd name="T50" fmla="*/ 34 w 58"/>
                <a:gd name="T51" fmla="*/ 14 h 25"/>
                <a:gd name="T52" fmla="*/ 57 w 58"/>
                <a:gd name="T53" fmla="*/ 17 h 25"/>
                <a:gd name="T54" fmla="*/ 57 w 58"/>
                <a:gd name="T55" fmla="*/ 17 h 25"/>
                <a:gd name="T56" fmla="*/ 58 w 58"/>
                <a:gd name="T57" fmla="*/ 17 h 25"/>
                <a:gd name="T58" fmla="*/ 58 w 58"/>
                <a:gd name="T59" fmla="*/ 25 h 25"/>
                <a:gd name="T60" fmla="*/ 56 w 58"/>
                <a:gd name="T61" fmla="*/ 2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" h="25">
                  <a:moveTo>
                    <a:pt x="56" y="24"/>
                  </a:moveTo>
                  <a:cubicBezTo>
                    <a:pt x="56" y="24"/>
                    <a:pt x="56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4"/>
                    <a:pt x="53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9" y="24"/>
                    <a:pt x="45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3" y="22"/>
                    <a:pt x="24" y="21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1"/>
                    <a:pt x="16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13"/>
                    <a:pt x="28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46" y="16"/>
                    <a:pt x="56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6" y="24"/>
                    <a:pt x="56" y="24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400"/>
            <p:cNvSpPr/>
            <p:nvPr/>
          </p:nvSpPr>
          <p:spPr bwMode="auto">
            <a:xfrm>
              <a:off x="4005264" y="7104063"/>
              <a:ext cx="33338" cy="26988"/>
            </a:xfrm>
            <a:custGeom>
              <a:gdLst>
                <a:gd name="T0" fmla="*/ 21 w 21"/>
                <a:gd name="T1" fmla="*/ 10 h 17"/>
                <a:gd name="T2" fmla="*/ 9 w 21"/>
                <a:gd name="T3" fmla="*/ 17 h 17"/>
                <a:gd name="T4" fmla="*/ 7 w 21"/>
                <a:gd name="T5" fmla="*/ 15 h 17"/>
                <a:gd name="T6" fmla="*/ 13 w 21"/>
                <a:gd name="T7" fmla="*/ 10 h 17"/>
                <a:gd name="T8" fmla="*/ 0 w 21"/>
                <a:gd name="T9" fmla="*/ 3 h 17"/>
                <a:gd name="T10" fmla="*/ 2 w 21"/>
                <a:gd name="T11" fmla="*/ 0 h 17"/>
                <a:gd name="T12" fmla="*/ 21 w 21"/>
                <a:gd name="T13" fmla="*/ 10 h 17"/>
                <a:gd name="T14" fmla="*/ 21 w 21"/>
                <a:gd name="T15" fmla="*/ 1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21" y="10"/>
                  </a:moveTo>
                  <a:lnTo>
                    <a:pt x="9" y="17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401"/>
            <p:cNvSpPr/>
            <p:nvPr/>
          </p:nvSpPr>
          <p:spPr bwMode="auto">
            <a:xfrm>
              <a:off x="4000501" y="7099301"/>
              <a:ext cx="42863" cy="38100"/>
            </a:xfrm>
            <a:custGeom>
              <a:gdLst>
                <a:gd name="T0" fmla="*/ 7 w 27"/>
                <a:gd name="T1" fmla="*/ 17 h 24"/>
                <a:gd name="T2" fmla="*/ 12 w 27"/>
                <a:gd name="T3" fmla="*/ 13 h 24"/>
                <a:gd name="T4" fmla="*/ 0 w 27"/>
                <a:gd name="T5" fmla="*/ 7 h 24"/>
                <a:gd name="T6" fmla="*/ 4 w 27"/>
                <a:gd name="T7" fmla="*/ 0 h 24"/>
                <a:gd name="T8" fmla="*/ 25 w 27"/>
                <a:gd name="T9" fmla="*/ 10 h 24"/>
                <a:gd name="T10" fmla="*/ 24 w 27"/>
                <a:gd name="T11" fmla="*/ 13 h 24"/>
                <a:gd name="T12" fmla="*/ 25 w 27"/>
                <a:gd name="T13" fmla="*/ 10 h 24"/>
                <a:gd name="T14" fmla="*/ 27 w 27"/>
                <a:gd name="T15" fmla="*/ 12 h 24"/>
                <a:gd name="T16" fmla="*/ 12 w 27"/>
                <a:gd name="T17" fmla="*/ 24 h 24"/>
                <a:gd name="T18" fmla="*/ 7 w 27"/>
                <a:gd name="T19" fmla="*/ 17 h 24"/>
                <a:gd name="T20" fmla="*/ 7 w 27"/>
                <a:gd name="T21" fmla="*/ 17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7" y="17"/>
                  </a:moveTo>
                  <a:lnTo>
                    <a:pt x="12" y="13"/>
                  </a:lnTo>
                  <a:lnTo>
                    <a:pt x="0" y="7"/>
                  </a:lnTo>
                  <a:lnTo>
                    <a:pt x="4" y="0"/>
                  </a:lnTo>
                  <a:lnTo>
                    <a:pt x="25" y="10"/>
                  </a:lnTo>
                  <a:lnTo>
                    <a:pt x="24" y="13"/>
                  </a:lnTo>
                  <a:lnTo>
                    <a:pt x="25" y="10"/>
                  </a:lnTo>
                  <a:lnTo>
                    <a:pt x="27" y="12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402"/>
            <p:cNvSpPr/>
            <p:nvPr/>
          </p:nvSpPr>
          <p:spPr bwMode="auto">
            <a:xfrm>
              <a:off x="4197351" y="7061201"/>
              <a:ext cx="76200" cy="58738"/>
            </a:xfrm>
            <a:custGeom>
              <a:gdLst>
                <a:gd name="T0" fmla="*/ 11 w 44"/>
                <a:gd name="T1" fmla="*/ 28 h 33"/>
                <a:gd name="T2" fmla="*/ 31 w 44"/>
                <a:gd name="T3" fmla="*/ 17 h 33"/>
                <a:gd name="T4" fmla="*/ 31 w 44"/>
                <a:gd name="T5" fmla="*/ 17 h 33"/>
                <a:gd name="T6" fmla="*/ 32 w 44"/>
                <a:gd name="T7" fmla="*/ 16 h 33"/>
                <a:gd name="T8" fmla="*/ 32 w 44"/>
                <a:gd name="T9" fmla="*/ 16 h 33"/>
                <a:gd name="T10" fmla="*/ 40 w 44"/>
                <a:gd name="T11" fmla="*/ 8 h 33"/>
                <a:gd name="T12" fmla="*/ 39 w 44"/>
                <a:gd name="T13" fmla="*/ 0 h 33"/>
                <a:gd name="T14" fmla="*/ 39 w 44"/>
                <a:gd name="T15" fmla="*/ 0 h 33"/>
                <a:gd name="T16" fmla="*/ 43 w 44"/>
                <a:gd name="T17" fmla="*/ 0 h 33"/>
                <a:gd name="T18" fmla="*/ 44 w 44"/>
                <a:gd name="T19" fmla="*/ 9 h 33"/>
                <a:gd name="T20" fmla="*/ 34 w 44"/>
                <a:gd name="T21" fmla="*/ 19 h 33"/>
                <a:gd name="T22" fmla="*/ 33 w 44"/>
                <a:gd name="T23" fmla="*/ 20 h 33"/>
                <a:gd name="T24" fmla="*/ 33 w 44"/>
                <a:gd name="T25" fmla="*/ 20 h 33"/>
                <a:gd name="T26" fmla="*/ 0 w 44"/>
                <a:gd name="T27" fmla="*/ 33 h 33"/>
                <a:gd name="T28" fmla="*/ 0 w 44"/>
                <a:gd name="T29" fmla="*/ 33 h 33"/>
                <a:gd name="T30" fmla="*/ 0 w 44"/>
                <a:gd name="T31" fmla="*/ 30 h 33"/>
                <a:gd name="T32" fmla="*/ 0 w 44"/>
                <a:gd name="T33" fmla="*/ 30 h 33"/>
                <a:gd name="T34" fmla="*/ 0 w 44"/>
                <a:gd name="T35" fmla="*/ 30 h 33"/>
                <a:gd name="T36" fmla="*/ 11 w 44"/>
                <a:gd name="T37" fmla="*/ 28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33">
                  <a:moveTo>
                    <a:pt x="11" y="28"/>
                  </a:moveTo>
                  <a:cubicBezTo>
                    <a:pt x="17" y="26"/>
                    <a:pt x="25" y="23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" y="29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403"/>
            <p:cNvSpPr>
              <a:spLocks noEditPoints="1"/>
            </p:cNvSpPr>
            <p:nvPr/>
          </p:nvSpPr>
          <p:spPr bwMode="auto">
            <a:xfrm>
              <a:off x="4194176" y="7056438"/>
              <a:ext cx="82550" cy="66675"/>
            </a:xfrm>
            <a:custGeom>
              <a:gdLst>
                <a:gd name="T0" fmla="*/ 0 w 48"/>
                <a:gd name="T1" fmla="*/ 36 h 38"/>
                <a:gd name="T2" fmla="*/ 0 w 48"/>
                <a:gd name="T3" fmla="*/ 32 h 38"/>
                <a:gd name="T4" fmla="*/ 0 w 48"/>
                <a:gd name="T5" fmla="*/ 31 h 38"/>
                <a:gd name="T6" fmla="*/ 1 w 48"/>
                <a:gd name="T7" fmla="*/ 31 h 38"/>
                <a:gd name="T8" fmla="*/ 1 w 48"/>
                <a:gd name="T9" fmla="*/ 31 h 38"/>
                <a:gd name="T10" fmla="*/ 1 w 48"/>
                <a:gd name="T11" fmla="*/ 31 h 38"/>
                <a:gd name="T12" fmla="*/ 1 w 48"/>
                <a:gd name="T13" fmla="*/ 31 h 38"/>
                <a:gd name="T14" fmla="*/ 2 w 48"/>
                <a:gd name="T15" fmla="*/ 31 h 38"/>
                <a:gd name="T16" fmla="*/ 2 w 48"/>
                <a:gd name="T17" fmla="*/ 31 h 38"/>
                <a:gd name="T18" fmla="*/ 2 w 48"/>
                <a:gd name="T19" fmla="*/ 31 h 38"/>
                <a:gd name="T20" fmla="*/ 2 w 48"/>
                <a:gd name="T21" fmla="*/ 31 h 38"/>
                <a:gd name="T22" fmla="*/ 2 w 48"/>
                <a:gd name="T23" fmla="*/ 31 h 38"/>
                <a:gd name="T24" fmla="*/ 2 w 48"/>
                <a:gd name="T25" fmla="*/ 31 h 38"/>
                <a:gd name="T26" fmla="*/ 3 w 48"/>
                <a:gd name="T27" fmla="*/ 31 h 38"/>
                <a:gd name="T28" fmla="*/ 3 w 48"/>
                <a:gd name="T29" fmla="*/ 31 h 38"/>
                <a:gd name="T30" fmla="*/ 5 w 48"/>
                <a:gd name="T31" fmla="*/ 30 h 38"/>
                <a:gd name="T32" fmla="*/ 5 w 48"/>
                <a:gd name="T33" fmla="*/ 30 h 38"/>
                <a:gd name="T34" fmla="*/ 12 w 48"/>
                <a:gd name="T35" fmla="*/ 29 h 38"/>
                <a:gd name="T36" fmla="*/ 12 w 48"/>
                <a:gd name="T37" fmla="*/ 29 h 38"/>
                <a:gd name="T38" fmla="*/ 31 w 48"/>
                <a:gd name="T39" fmla="*/ 19 h 38"/>
                <a:gd name="T40" fmla="*/ 31 w 48"/>
                <a:gd name="T41" fmla="*/ 19 h 38"/>
                <a:gd name="T42" fmla="*/ 32 w 48"/>
                <a:gd name="T43" fmla="*/ 18 h 38"/>
                <a:gd name="T44" fmla="*/ 32 w 48"/>
                <a:gd name="T45" fmla="*/ 18 h 38"/>
                <a:gd name="T46" fmla="*/ 40 w 48"/>
                <a:gd name="T47" fmla="*/ 10 h 38"/>
                <a:gd name="T48" fmla="*/ 39 w 48"/>
                <a:gd name="T49" fmla="*/ 4 h 38"/>
                <a:gd name="T50" fmla="*/ 34 w 48"/>
                <a:gd name="T51" fmla="*/ 2 h 38"/>
                <a:gd name="T52" fmla="*/ 46 w 48"/>
                <a:gd name="T53" fmla="*/ 0 h 38"/>
                <a:gd name="T54" fmla="*/ 48 w 48"/>
                <a:gd name="T55" fmla="*/ 13 h 38"/>
                <a:gd name="T56" fmla="*/ 38 w 48"/>
                <a:gd name="T57" fmla="*/ 23 h 38"/>
                <a:gd name="T58" fmla="*/ 37 w 48"/>
                <a:gd name="T59" fmla="*/ 24 h 38"/>
                <a:gd name="T60" fmla="*/ 37 w 48"/>
                <a:gd name="T61" fmla="*/ 24 h 38"/>
                <a:gd name="T62" fmla="*/ 2 w 48"/>
                <a:gd name="T63" fmla="*/ 38 h 38"/>
                <a:gd name="T64" fmla="*/ 2 w 48"/>
                <a:gd name="T65" fmla="*/ 38 h 38"/>
                <a:gd name="T66" fmla="*/ 2 w 48"/>
                <a:gd name="T67" fmla="*/ 38 h 38"/>
                <a:gd name="T68" fmla="*/ 0 w 48"/>
                <a:gd name="T69" fmla="*/ 38 h 38"/>
                <a:gd name="T70" fmla="*/ 0 w 48"/>
                <a:gd name="T71" fmla="*/ 36 h 38"/>
                <a:gd name="T72" fmla="*/ 13 w 48"/>
                <a:gd name="T73" fmla="*/ 32 h 38"/>
                <a:gd name="T74" fmla="*/ 13 w 48"/>
                <a:gd name="T75" fmla="*/ 32 h 38"/>
                <a:gd name="T76" fmla="*/ 13 w 48"/>
                <a:gd name="T77" fmla="*/ 32 h 38"/>
                <a:gd name="T78" fmla="*/ 13 w 48"/>
                <a:gd name="T79" fmla="*/ 31 h 38"/>
                <a:gd name="T80" fmla="*/ 13 w 48"/>
                <a:gd name="T81" fmla="*/ 32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38">
                  <a:moveTo>
                    <a:pt x="0" y="3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4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0"/>
                    <a:pt x="9" y="30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8" y="27"/>
                    <a:pt x="26" y="24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24" y="37"/>
                    <a:pt x="5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0" y="36"/>
                    <a:pt x="0" y="36"/>
                  </a:cubicBezTo>
                  <a:close/>
                  <a:moveTo>
                    <a:pt x="13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404"/>
            <p:cNvSpPr/>
            <p:nvPr/>
          </p:nvSpPr>
          <p:spPr bwMode="auto">
            <a:xfrm>
              <a:off x="4260851" y="7056438"/>
              <a:ext cx="28575" cy="25400"/>
            </a:xfrm>
            <a:custGeom>
              <a:gdLst>
                <a:gd name="T0" fmla="*/ 16 w 18"/>
                <a:gd name="T1" fmla="*/ 0 h 16"/>
                <a:gd name="T2" fmla="*/ 18 w 18"/>
                <a:gd name="T3" fmla="*/ 3 h 16"/>
                <a:gd name="T4" fmla="*/ 11 w 18"/>
                <a:gd name="T5" fmla="*/ 10 h 16"/>
                <a:gd name="T6" fmla="*/ 17 w 18"/>
                <a:gd name="T7" fmla="*/ 9 h 16"/>
                <a:gd name="T8" fmla="*/ 18 w 18"/>
                <a:gd name="T9" fmla="*/ 12 h 16"/>
                <a:gd name="T10" fmla="*/ 0 w 18"/>
                <a:gd name="T11" fmla="*/ 16 h 16"/>
                <a:gd name="T12" fmla="*/ 16 w 18"/>
                <a:gd name="T13" fmla="*/ 0 h 16"/>
                <a:gd name="T14" fmla="*/ 16 w 18"/>
                <a:gd name="T15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6" y="0"/>
                  </a:moveTo>
                  <a:lnTo>
                    <a:pt x="18" y="3"/>
                  </a:lnTo>
                  <a:lnTo>
                    <a:pt x="11" y="10"/>
                  </a:lnTo>
                  <a:lnTo>
                    <a:pt x="17" y="9"/>
                  </a:lnTo>
                  <a:lnTo>
                    <a:pt x="18" y="1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405"/>
            <p:cNvSpPr/>
            <p:nvPr/>
          </p:nvSpPr>
          <p:spPr bwMode="auto">
            <a:xfrm>
              <a:off x="4251326" y="7051676"/>
              <a:ext cx="42863" cy="34925"/>
            </a:xfrm>
            <a:custGeom>
              <a:gdLst>
                <a:gd name="T0" fmla="*/ 20 w 27"/>
                <a:gd name="T1" fmla="*/ 2 h 22"/>
                <a:gd name="T2" fmla="*/ 22 w 27"/>
                <a:gd name="T3" fmla="*/ 0 h 22"/>
                <a:gd name="T4" fmla="*/ 27 w 27"/>
                <a:gd name="T5" fmla="*/ 6 h 22"/>
                <a:gd name="T6" fmla="*/ 25 w 27"/>
                <a:gd name="T7" fmla="*/ 8 h 22"/>
                <a:gd name="T8" fmla="*/ 24 w 27"/>
                <a:gd name="T9" fmla="*/ 10 h 22"/>
                <a:gd name="T10" fmla="*/ 25 w 27"/>
                <a:gd name="T11" fmla="*/ 10 h 22"/>
                <a:gd name="T12" fmla="*/ 26 w 27"/>
                <a:gd name="T13" fmla="*/ 17 h 22"/>
                <a:gd name="T14" fmla="*/ 0 w 27"/>
                <a:gd name="T15" fmla="*/ 22 h 22"/>
                <a:gd name="T16" fmla="*/ 20 w 27"/>
                <a:gd name="T17" fmla="*/ 2 h 22"/>
                <a:gd name="T18" fmla="*/ 20 w 27"/>
                <a:gd name="T19" fmla="*/ 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2">
                  <a:moveTo>
                    <a:pt x="20" y="2"/>
                  </a:moveTo>
                  <a:lnTo>
                    <a:pt x="22" y="0"/>
                  </a:lnTo>
                  <a:lnTo>
                    <a:pt x="27" y="6"/>
                  </a:lnTo>
                  <a:lnTo>
                    <a:pt x="25" y="8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7"/>
                  </a:lnTo>
                  <a:lnTo>
                    <a:pt x="0" y="2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406"/>
            <p:cNvSpPr/>
            <p:nvPr/>
          </p:nvSpPr>
          <p:spPr bwMode="auto">
            <a:xfrm>
              <a:off x="4125914" y="7210426"/>
              <a:ext cx="17463" cy="36513"/>
            </a:xfrm>
            <a:custGeom>
              <a:gdLst>
                <a:gd name="T0" fmla="*/ 9 w 11"/>
                <a:gd name="T1" fmla="*/ 0 h 23"/>
                <a:gd name="T2" fmla="*/ 11 w 11"/>
                <a:gd name="T3" fmla="*/ 19 h 23"/>
                <a:gd name="T4" fmla="*/ 1 w 11"/>
                <a:gd name="T5" fmla="*/ 23 h 23"/>
                <a:gd name="T6" fmla="*/ 1 w 11"/>
                <a:gd name="T7" fmla="*/ 23 h 23"/>
                <a:gd name="T8" fmla="*/ 0 w 11"/>
                <a:gd name="T9" fmla="*/ 19 h 23"/>
                <a:gd name="T10" fmla="*/ 7 w 11"/>
                <a:gd name="T11" fmla="*/ 16 h 23"/>
                <a:gd name="T12" fmla="*/ 5 w 11"/>
                <a:gd name="T13" fmla="*/ 0 h 23"/>
                <a:gd name="T14" fmla="*/ 9 w 11"/>
                <a:gd name="T15" fmla="*/ 0 h 23"/>
                <a:gd name="T16" fmla="*/ 9 w 11"/>
                <a:gd name="T17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9" y="0"/>
                  </a:moveTo>
                  <a:lnTo>
                    <a:pt x="11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7" y="16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407"/>
            <p:cNvSpPr/>
            <p:nvPr/>
          </p:nvSpPr>
          <p:spPr bwMode="auto">
            <a:xfrm>
              <a:off x="4121151" y="7204076"/>
              <a:ext cx="25400" cy="46038"/>
            </a:xfrm>
            <a:custGeom>
              <a:gdLst>
                <a:gd name="T0" fmla="*/ 2 w 16"/>
                <a:gd name="T1" fmla="*/ 28 h 29"/>
                <a:gd name="T2" fmla="*/ 2 w 16"/>
                <a:gd name="T3" fmla="*/ 28 h 29"/>
                <a:gd name="T4" fmla="*/ 0 w 16"/>
                <a:gd name="T5" fmla="*/ 21 h 29"/>
                <a:gd name="T6" fmla="*/ 7 w 16"/>
                <a:gd name="T7" fmla="*/ 19 h 29"/>
                <a:gd name="T8" fmla="*/ 6 w 16"/>
                <a:gd name="T9" fmla="*/ 2 h 29"/>
                <a:gd name="T10" fmla="*/ 8 w 16"/>
                <a:gd name="T11" fmla="*/ 2 h 29"/>
                <a:gd name="T12" fmla="*/ 12 w 16"/>
                <a:gd name="T13" fmla="*/ 2 h 29"/>
                <a:gd name="T14" fmla="*/ 14 w 16"/>
                <a:gd name="T15" fmla="*/ 0 h 29"/>
                <a:gd name="T16" fmla="*/ 16 w 16"/>
                <a:gd name="T17" fmla="*/ 25 h 29"/>
                <a:gd name="T18" fmla="*/ 3 w 16"/>
                <a:gd name="T19" fmla="*/ 29 h 29"/>
                <a:gd name="T20" fmla="*/ 2 w 16"/>
                <a:gd name="T21" fmla="*/ 28 h 29"/>
                <a:gd name="T22" fmla="*/ 2 w 16"/>
                <a:gd name="T23" fmla="*/ 28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8">
                  <a:moveTo>
                    <a:pt x="2" y="28"/>
                  </a:moveTo>
                  <a:lnTo>
                    <a:pt x="2" y="28"/>
                  </a:lnTo>
                  <a:lnTo>
                    <a:pt x="0" y="21"/>
                  </a:lnTo>
                  <a:lnTo>
                    <a:pt x="7" y="19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25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408"/>
            <p:cNvSpPr/>
            <p:nvPr/>
          </p:nvSpPr>
          <p:spPr bwMode="auto">
            <a:xfrm>
              <a:off x="4162426" y="7204076"/>
              <a:ext cx="17463" cy="36513"/>
            </a:xfrm>
            <a:custGeom>
              <a:gdLst>
                <a:gd name="T0" fmla="*/ 1 w 11"/>
                <a:gd name="T1" fmla="*/ 0 h 23"/>
                <a:gd name="T2" fmla="*/ 0 w 11"/>
                <a:gd name="T3" fmla="*/ 20 h 23"/>
                <a:gd name="T4" fmla="*/ 9 w 11"/>
                <a:gd name="T5" fmla="*/ 23 h 23"/>
                <a:gd name="T6" fmla="*/ 9 w 11"/>
                <a:gd name="T7" fmla="*/ 23 h 23"/>
                <a:gd name="T8" fmla="*/ 11 w 11"/>
                <a:gd name="T9" fmla="*/ 20 h 23"/>
                <a:gd name="T10" fmla="*/ 3 w 11"/>
                <a:gd name="T11" fmla="*/ 17 h 23"/>
                <a:gd name="T12" fmla="*/ 4 w 11"/>
                <a:gd name="T13" fmla="*/ 0 h 23"/>
                <a:gd name="T14" fmla="*/ 1 w 11"/>
                <a:gd name="T15" fmla="*/ 0 h 23"/>
                <a:gd name="T16" fmla="*/ 1 w 11"/>
                <a:gd name="T17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1" y="0"/>
                  </a:moveTo>
                  <a:lnTo>
                    <a:pt x="0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3" y="17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409"/>
            <p:cNvSpPr>
              <a:spLocks noEditPoints="1"/>
            </p:cNvSpPr>
            <p:nvPr/>
          </p:nvSpPr>
          <p:spPr bwMode="auto">
            <a:xfrm>
              <a:off x="4157664" y="7199313"/>
              <a:ext cx="25400" cy="46038"/>
            </a:xfrm>
            <a:custGeom>
              <a:gdLst>
                <a:gd name="T0" fmla="*/ 12 w 16"/>
                <a:gd name="T1" fmla="*/ 29 h 29"/>
                <a:gd name="T2" fmla="*/ 12 w 16"/>
                <a:gd name="T3" fmla="*/ 29 h 29"/>
                <a:gd name="T4" fmla="*/ 0 w 16"/>
                <a:gd name="T5" fmla="*/ 24 h 29"/>
                <a:gd name="T6" fmla="*/ 2 w 16"/>
                <a:gd name="T7" fmla="*/ 2 h 29"/>
                <a:gd name="T8" fmla="*/ 2 w 16"/>
                <a:gd name="T9" fmla="*/ 0 h 29"/>
                <a:gd name="T10" fmla="*/ 11 w 16"/>
                <a:gd name="T11" fmla="*/ 1 h 29"/>
                <a:gd name="T12" fmla="*/ 8 w 16"/>
                <a:gd name="T13" fmla="*/ 19 h 29"/>
                <a:gd name="T14" fmla="*/ 16 w 16"/>
                <a:gd name="T15" fmla="*/ 21 h 29"/>
                <a:gd name="T16" fmla="*/ 14 w 16"/>
                <a:gd name="T17" fmla="*/ 29 h 29"/>
                <a:gd name="T18" fmla="*/ 12 w 16"/>
                <a:gd name="T19" fmla="*/ 29 h 29"/>
                <a:gd name="T20" fmla="*/ 12 w 16"/>
                <a:gd name="T21" fmla="*/ 29 h 29"/>
                <a:gd name="T22" fmla="*/ 4 w 16"/>
                <a:gd name="T23" fmla="*/ 6 h 29"/>
                <a:gd name="T24" fmla="*/ 4 w 16"/>
                <a:gd name="T25" fmla="*/ 3 h 29"/>
                <a:gd name="T26" fmla="*/ 4 w 16"/>
                <a:gd name="T27" fmla="*/ 6 h 29"/>
                <a:gd name="T28" fmla="*/ 4 w 16"/>
                <a:gd name="T29" fmla="*/ 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8">
                  <a:moveTo>
                    <a:pt x="12" y="29"/>
                  </a:moveTo>
                  <a:lnTo>
                    <a:pt x="12" y="29"/>
                  </a:lnTo>
                  <a:lnTo>
                    <a:pt x="0" y="2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" y="1"/>
                  </a:lnTo>
                  <a:lnTo>
                    <a:pt x="8" y="19"/>
                  </a:lnTo>
                  <a:lnTo>
                    <a:pt x="16" y="21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9"/>
                  </a:lnTo>
                  <a:close/>
                  <a:moveTo>
                    <a:pt x="4" y="6"/>
                  </a:moveTo>
                  <a:lnTo>
                    <a:pt x="4" y="3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7108532" y="2612001"/>
            <a:ext cx="685640" cy="1033787"/>
            <a:chOff x="6985001" y="7477126"/>
            <a:chExt cx="306388" cy="461963"/>
          </a:xfrm>
          <a:solidFill>
            <a:srgbClr val="1F4E79"/>
          </a:solidFill>
        </p:grpSpPr>
        <p:sp>
          <p:nvSpPr>
            <p:cNvPr id="135" name="Freeform 1344"/>
            <p:cNvSpPr>
              <a:spLocks noEditPoints="1"/>
            </p:cNvSpPr>
            <p:nvPr/>
          </p:nvSpPr>
          <p:spPr bwMode="auto">
            <a:xfrm>
              <a:off x="7011989" y="7486651"/>
              <a:ext cx="230188" cy="225425"/>
            </a:xfrm>
            <a:custGeom>
              <a:gdLst>
                <a:gd name="T0" fmla="*/ 42 w 132"/>
                <a:gd name="T1" fmla="*/ 14 h 129"/>
                <a:gd name="T2" fmla="*/ 118 w 132"/>
                <a:gd name="T3" fmla="*/ 39 h 129"/>
                <a:gd name="T4" fmla="*/ 118 w 132"/>
                <a:gd name="T5" fmla="*/ 39 h 129"/>
                <a:gd name="T6" fmla="*/ 91 w 132"/>
                <a:gd name="T7" fmla="*/ 115 h 129"/>
                <a:gd name="T8" fmla="*/ 91 w 132"/>
                <a:gd name="T9" fmla="*/ 115 h 129"/>
                <a:gd name="T10" fmla="*/ 14 w 132"/>
                <a:gd name="T11" fmla="*/ 90 h 129"/>
                <a:gd name="T12" fmla="*/ 14 w 132"/>
                <a:gd name="T13" fmla="*/ 90 h 129"/>
                <a:gd name="T14" fmla="*/ 42 w 132"/>
                <a:gd name="T15" fmla="*/ 14 h 129"/>
                <a:gd name="T16" fmla="*/ 43 w 132"/>
                <a:gd name="T17" fmla="*/ 16 h 129"/>
                <a:gd name="T18" fmla="*/ 17 w 132"/>
                <a:gd name="T19" fmla="*/ 89 h 129"/>
                <a:gd name="T20" fmla="*/ 17 w 132"/>
                <a:gd name="T21" fmla="*/ 89 h 129"/>
                <a:gd name="T22" fmla="*/ 90 w 132"/>
                <a:gd name="T23" fmla="*/ 112 h 129"/>
                <a:gd name="T24" fmla="*/ 90 w 132"/>
                <a:gd name="T25" fmla="*/ 112 h 129"/>
                <a:gd name="T26" fmla="*/ 116 w 132"/>
                <a:gd name="T27" fmla="*/ 40 h 129"/>
                <a:gd name="T28" fmla="*/ 116 w 132"/>
                <a:gd name="T29" fmla="*/ 40 h 129"/>
                <a:gd name="T30" fmla="*/ 43 w 132"/>
                <a:gd name="T31" fmla="*/ 16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29">
                  <a:moveTo>
                    <a:pt x="42" y="14"/>
                  </a:moveTo>
                  <a:cubicBezTo>
                    <a:pt x="70" y="0"/>
                    <a:pt x="105" y="11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32" y="67"/>
                    <a:pt x="120" y="101"/>
                    <a:pt x="91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62" y="129"/>
                    <a:pt x="28" y="118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62"/>
                    <a:pt x="13" y="28"/>
                    <a:pt x="42" y="14"/>
                  </a:cubicBezTo>
                  <a:close/>
                  <a:moveTo>
                    <a:pt x="43" y="16"/>
                  </a:moveTo>
                  <a:cubicBezTo>
                    <a:pt x="16" y="30"/>
                    <a:pt x="4" y="62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30" y="115"/>
                    <a:pt x="62" y="126"/>
                    <a:pt x="90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117" y="99"/>
                    <a:pt x="129" y="67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03" y="14"/>
                    <a:pt x="70" y="3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45"/>
            <p:cNvSpPr>
              <a:spLocks noEditPoints="1"/>
            </p:cNvSpPr>
            <p:nvPr/>
          </p:nvSpPr>
          <p:spPr bwMode="auto">
            <a:xfrm>
              <a:off x="7023101" y="7497763"/>
              <a:ext cx="207963" cy="203200"/>
            </a:xfrm>
            <a:custGeom>
              <a:gdLst>
                <a:gd name="T0" fmla="*/ 5 w 119"/>
                <a:gd name="T1" fmla="*/ 85 h 117"/>
                <a:gd name="T2" fmla="*/ 0 w 119"/>
                <a:gd name="T3" fmla="*/ 60 h 117"/>
                <a:gd name="T4" fmla="*/ 0 w 119"/>
                <a:gd name="T5" fmla="*/ 60 h 117"/>
                <a:gd name="T6" fmla="*/ 34 w 119"/>
                <a:gd name="T7" fmla="*/ 6 h 117"/>
                <a:gd name="T8" fmla="*/ 34 w 119"/>
                <a:gd name="T9" fmla="*/ 6 h 117"/>
                <a:gd name="T10" fmla="*/ 35 w 119"/>
                <a:gd name="T11" fmla="*/ 8 h 117"/>
                <a:gd name="T12" fmla="*/ 34 w 119"/>
                <a:gd name="T13" fmla="*/ 6 h 117"/>
                <a:gd name="T14" fmla="*/ 61 w 119"/>
                <a:gd name="T15" fmla="*/ 0 h 117"/>
                <a:gd name="T16" fmla="*/ 61 w 119"/>
                <a:gd name="T17" fmla="*/ 0 h 117"/>
                <a:gd name="T18" fmla="*/ 113 w 119"/>
                <a:gd name="T19" fmla="*/ 32 h 117"/>
                <a:gd name="T20" fmla="*/ 113 w 119"/>
                <a:gd name="T21" fmla="*/ 32 h 117"/>
                <a:gd name="T22" fmla="*/ 119 w 119"/>
                <a:gd name="T23" fmla="*/ 57 h 117"/>
                <a:gd name="T24" fmla="*/ 119 w 119"/>
                <a:gd name="T25" fmla="*/ 57 h 117"/>
                <a:gd name="T26" fmla="*/ 85 w 119"/>
                <a:gd name="T27" fmla="*/ 111 h 117"/>
                <a:gd name="T28" fmla="*/ 85 w 119"/>
                <a:gd name="T29" fmla="*/ 111 h 117"/>
                <a:gd name="T30" fmla="*/ 58 w 119"/>
                <a:gd name="T31" fmla="*/ 117 h 117"/>
                <a:gd name="T32" fmla="*/ 58 w 119"/>
                <a:gd name="T33" fmla="*/ 117 h 117"/>
                <a:gd name="T34" fmla="*/ 5 w 119"/>
                <a:gd name="T35" fmla="*/ 85 h 117"/>
                <a:gd name="T36" fmla="*/ 7 w 119"/>
                <a:gd name="T37" fmla="*/ 60 h 117"/>
                <a:gd name="T38" fmla="*/ 12 w 119"/>
                <a:gd name="T39" fmla="*/ 82 h 117"/>
                <a:gd name="T40" fmla="*/ 12 w 119"/>
                <a:gd name="T41" fmla="*/ 82 h 117"/>
                <a:gd name="T42" fmla="*/ 58 w 119"/>
                <a:gd name="T43" fmla="*/ 110 h 117"/>
                <a:gd name="T44" fmla="*/ 58 w 119"/>
                <a:gd name="T45" fmla="*/ 110 h 117"/>
                <a:gd name="T46" fmla="*/ 82 w 119"/>
                <a:gd name="T47" fmla="*/ 104 h 117"/>
                <a:gd name="T48" fmla="*/ 82 w 119"/>
                <a:gd name="T49" fmla="*/ 104 h 117"/>
                <a:gd name="T50" fmla="*/ 112 w 119"/>
                <a:gd name="T51" fmla="*/ 57 h 117"/>
                <a:gd name="T52" fmla="*/ 112 w 119"/>
                <a:gd name="T53" fmla="*/ 57 h 117"/>
                <a:gd name="T54" fmla="*/ 107 w 119"/>
                <a:gd name="T55" fmla="*/ 35 h 117"/>
                <a:gd name="T56" fmla="*/ 107 w 119"/>
                <a:gd name="T57" fmla="*/ 35 h 117"/>
                <a:gd name="T58" fmla="*/ 60 w 119"/>
                <a:gd name="T59" fmla="*/ 7 h 117"/>
                <a:gd name="T60" fmla="*/ 60 w 119"/>
                <a:gd name="T61" fmla="*/ 7 h 117"/>
                <a:gd name="T62" fmla="*/ 37 w 119"/>
                <a:gd name="T63" fmla="*/ 12 h 117"/>
                <a:gd name="T64" fmla="*/ 37 w 119"/>
                <a:gd name="T65" fmla="*/ 12 h 117"/>
                <a:gd name="T66" fmla="*/ 7 w 119"/>
                <a:gd name="T67" fmla="*/ 60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17">
                  <a:moveTo>
                    <a:pt x="5" y="85"/>
                  </a:moveTo>
                  <a:cubicBezTo>
                    <a:pt x="1" y="77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8"/>
                    <a:pt x="12" y="1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42" y="2"/>
                    <a:pt x="5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82" y="0"/>
                    <a:pt x="103" y="11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7" y="40"/>
                    <a:pt x="119" y="49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9" y="79"/>
                    <a:pt x="106" y="100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76" y="115"/>
                    <a:pt x="6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36" y="117"/>
                    <a:pt x="15" y="105"/>
                    <a:pt x="5" y="85"/>
                  </a:cubicBezTo>
                  <a:close/>
                  <a:moveTo>
                    <a:pt x="7" y="60"/>
                  </a:moveTo>
                  <a:cubicBezTo>
                    <a:pt x="7" y="67"/>
                    <a:pt x="8" y="75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20" y="100"/>
                    <a:pt x="39" y="110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66" y="110"/>
                    <a:pt x="74" y="108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101" y="95"/>
                    <a:pt x="112" y="76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0"/>
                    <a:pt x="110" y="42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98" y="17"/>
                    <a:pt x="8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3" y="7"/>
                    <a:pt x="44" y="8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18" y="22"/>
                    <a:pt x="7" y="40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46"/>
            <p:cNvSpPr/>
            <p:nvPr/>
          </p:nvSpPr>
          <p:spPr bwMode="auto">
            <a:xfrm>
              <a:off x="7119939" y="7485063"/>
              <a:ext cx="23813" cy="47625"/>
            </a:xfrm>
            <a:custGeom>
              <a:gdLst>
                <a:gd name="T0" fmla="*/ 2 w 15"/>
                <a:gd name="T1" fmla="*/ 0 h 30"/>
                <a:gd name="T2" fmla="*/ 15 w 15"/>
                <a:gd name="T3" fmla="*/ 19 h 30"/>
                <a:gd name="T4" fmla="*/ 15 w 15"/>
                <a:gd name="T5" fmla="*/ 19 h 30"/>
                <a:gd name="T6" fmla="*/ 13 w 15"/>
                <a:gd name="T7" fmla="*/ 21 h 30"/>
                <a:gd name="T8" fmla="*/ 5 w 15"/>
                <a:gd name="T9" fmla="*/ 10 h 30"/>
                <a:gd name="T10" fmla="*/ 3 w 15"/>
                <a:gd name="T11" fmla="*/ 30 h 30"/>
                <a:gd name="T12" fmla="*/ 0 w 15"/>
                <a:gd name="T13" fmla="*/ 30 h 30"/>
                <a:gd name="T14" fmla="*/ 2 w 15"/>
                <a:gd name="T15" fmla="*/ 0 h 30"/>
                <a:gd name="T16" fmla="*/ 2 w 15"/>
                <a:gd name="T17" fmla="*/ 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0">
                  <a:moveTo>
                    <a:pt x="2" y="0"/>
                  </a:moveTo>
                  <a:lnTo>
                    <a:pt x="15" y="19"/>
                  </a:lnTo>
                  <a:lnTo>
                    <a:pt x="15" y="19"/>
                  </a:lnTo>
                  <a:lnTo>
                    <a:pt x="13" y="21"/>
                  </a:lnTo>
                  <a:lnTo>
                    <a:pt x="5" y="10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47"/>
            <p:cNvSpPr/>
            <p:nvPr/>
          </p:nvSpPr>
          <p:spPr bwMode="auto">
            <a:xfrm>
              <a:off x="7116764" y="7477126"/>
              <a:ext cx="30163" cy="60325"/>
            </a:xfrm>
            <a:custGeom>
              <a:gdLst>
                <a:gd name="T0" fmla="*/ 0 w 19"/>
                <a:gd name="T1" fmla="*/ 37 h 38"/>
                <a:gd name="T2" fmla="*/ 2 w 19"/>
                <a:gd name="T3" fmla="*/ 5 h 38"/>
                <a:gd name="T4" fmla="*/ 3 w 19"/>
                <a:gd name="T5" fmla="*/ 0 h 38"/>
                <a:gd name="T6" fmla="*/ 19 w 19"/>
                <a:gd name="T7" fmla="*/ 23 h 38"/>
                <a:gd name="T8" fmla="*/ 19 w 19"/>
                <a:gd name="T9" fmla="*/ 24 h 38"/>
                <a:gd name="T10" fmla="*/ 19 w 19"/>
                <a:gd name="T11" fmla="*/ 25 h 38"/>
                <a:gd name="T12" fmla="*/ 14 w 19"/>
                <a:gd name="T13" fmla="*/ 28 h 38"/>
                <a:gd name="T14" fmla="*/ 8 w 19"/>
                <a:gd name="T15" fmla="*/ 22 h 38"/>
                <a:gd name="T16" fmla="*/ 7 w 19"/>
                <a:gd name="T17" fmla="*/ 38 h 38"/>
                <a:gd name="T18" fmla="*/ 0 w 19"/>
                <a:gd name="T19" fmla="*/ 37 h 38"/>
                <a:gd name="T20" fmla="*/ 0 w 19"/>
                <a:gd name="T21" fmla="*/ 37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8">
                  <a:moveTo>
                    <a:pt x="0" y="37"/>
                  </a:moveTo>
                  <a:lnTo>
                    <a:pt x="2" y="5"/>
                  </a:lnTo>
                  <a:lnTo>
                    <a:pt x="3" y="0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4" y="28"/>
                  </a:lnTo>
                  <a:lnTo>
                    <a:pt x="8" y="22"/>
                  </a:lnTo>
                  <a:lnTo>
                    <a:pt x="7" y="38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48"/>
            <p:cNvSpPr/>
            <p:nvPr/>
          </p:nvSpPr>
          <p:spPr bwMode="auto">
            <a:xfrm>
              <a:off x="7091364" y="7491413"/>
              <a:ext cx="34925" cy="44450"/>
            </a:xfrm>
            <a:custGeom>
              <a:gdLst>
                <a:gd name="T0" fmla="*/ 19 w 22"/>
                <a:gd name="T1" fmla="*/ 0 h 28"/>
                <a:gd name="T2" fmla="*/ 22 w 22"/>
                <a:gd name="T3" fmla="*/ 28 h 28"/>
                <a:gd name="T4" fmla="*/ 22 w 22"/>
                <a:gd name="T5" fmla="*/ 28 h 28"/>
                <a:gd name="T6" fmla="*/ 19 w 22"/>
                <a:gd name="T7" fmla="*/ 28 h 28"/>
                <a:gd name="T8" fmla="*/ 17 w 22"/>
                <a:gd name="T9" fmla="*/ 9 h 28"/>
                <a:gd name="T10" fmla="*/ 2 w 22"/>
                <a:gd name="T11" fmla="*/ 27 h 28"/>
                <a:gd name="T12" fmla="*/ 0 w 22"/>
                <a:gd name="T13" fmla="*/ 25 h 28"/>
                <a:gd name="T14" fmla="*/ 19 w 22"/>
                <a:gd name="T15" fmla="*/ 0 h 28"/>
                <a:gd name="T16" fmla="*/ 19 w 22"/>
                <a:gd name="T17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8">
                  <a:moveTo>
                    <a:pt x="19" y="0"/>
                  </a:moveTo>
                  <a:lnTo>
                    <a:pt x="22" y="28"/>
                  </a:lnTo>
                  <a:lnTo>
                    <a:pt x="22" y="28"/>
                  </a:lnTo>
                  <a:lnTo>
                    <a:pt x="19" y="28"/>
                  </a:lnTo>
                  <a:lnTo>
                    <a:pt x="17" y="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49"/>
            <p:cNvSpPr/>
            <p:nvPr/>
          </p:nvSpPr>
          <p:spPr bwMode="auto">
            <a:xfrm>
              <a:off x="7086601" y="7483476"/>
              <a:ext cx="42863" cy="57150"/>
            </a:xfrm>
            <a:custGeom>
              <a:gdLst>
                <a:gd name="T0" fmla="*/ 19 w 27"/>
                <a:gd name="T1" fmla="*/ 20 h 36"/>
                <a:gd name="T2" fmla="*/ 7 w 27"/>
                <a:gd name="T3" fmla="*/ 34 h 36"/>
                <a:gd name="T4" fmla="*/ 0 w 27"/>
                <a:gd name="T5" fmla="*/ 30 h 36"/>
                <a:gd name="T6" fmla="*/ 21 w 27"/>
                <a:gd name="T7" fmla="*/ 4 h 36"/>
                <a:gd name="T8" fmla="*/ 24 w 27"/>
                <a:gd name="T9" fmla="*/ 0 h 36"/>
                <a:gd name="T10" fmla="*/ 27 w 27"/>
                <a:gd name="T11" fmla="*/ 34 h 36"/>
                <a:gd name="T12" fmla="*/ 27 w 27"/>
                <a:gd name="T13" fmla="*/ 35 h 36"/>
                <a:gd name="T14" fmla="*/ 26 w 27"/>
                <a:gd name="T15" fmla="*/ 35 h 36"/>
                <a:gd name="T16" fmla="*/ 20 w 27"/>
                <a:gd name="T17" fmla="*/ 36 h 36"/>
                <a:gd name="T18" fmla="*/ 19 w 27"/>
                <a:gd name="T19" fmla="*/ 20 h 36"/>
                <a:gd name="T20" fmla="*/ 19 w 27"/>
                <a:gd name="T21" fmla="*/ 2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6">
                  <a:moveTo>
                    <a:pt x="19" y="20"/>
                  </a:moveTo>
                  <a:lnTo>
                    <a:pt x="7" y="34"/>
                  </a:lnTo>
                  <a:lnTo>
                    <a:pt x="0" y="30"/>
                  </a:lnTo>
                  <a:lnTo>
                    <a:pt x="21" y="4"/>
                  </a:lnTo>
                  <a:lnTo>
                    <a:pt x="24" y="0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0" y="36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50"/>
            <p:cNvSpPr/>
            <p:nvPr/>
          </p:nvSpPr>
          <p:spPr bwMode="auto">
            <a:xfrm>
              <a:off x="7105651" y="7497763"/>
              <a:ext cx="17463" cy="33338"/>
            </a:xfrm>
            <a:custGeom>
              <a:gdLst>
                <a:gd name="T0" fmla="*/ 8 w 11"/>
                <a:gd name="T1" fmla="*/ 0 h 21"/>
                <a:gd name="T2" fmla="*/ 11 w 11"/>
                <a:gd name="T3" fmla="*/ 2 h 21"/>
                <a:gd name="T4" fmla="*/ 3 w 11"/>
                <a:gd name="T5" fmla="*/ 21 h 21"/>
                <a:gd name="T6" fmla="*/ 0 w 11"/>
                <a:gd name="T7" fmla="*/ 19 h 21"/>
                <a:gd name="T8" fmla="*/ 8 w 11"/>
                <a:gd name="T9" fmla="*/ 0 h 21"/>
                <a:gd name="T10" fmla="*/ 8 w 11"/>
                <a:gd name="T11" fmla="*/ 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">
                  <a:moveTo>
                    <a:pt x="8" y="0"/>
                  </a:moveTo>
                  <a:lnTo>
                    <a:pt x="11" y="2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51"/>
            <p:cNvSpPr/>
            <p:nvPr/>
          </p:nvSpPr>
          <p:spPr bwMode="auto">
            <a:xfrm>
              <a:off x="7102476" y="7494588"/>
              <a:ext cx="23813" cy="39688"/>
            </a:xfrm>
            <a:custGeom>
              <a:gdLst>
                <a:gd name="T0" fmla="*/ 0 w 15"/>
                <a:gd name="T1" fmla="*/ 23 h 25"/>
                <a:gd name="T2" fmla="*/ 8 w 15"/>
                <a:gd name="T3" fmla="*/ 2 h 25"/>
                <a:gd name="T4" fmla="*/ 9 w 15"/>
                <a:gd name="T5" fmla="*/ 0 h 25"/>
                <a:gd name="T6" fmla="*/ 15 w 15"/>
                <a:gd name="T7" fmla="*/ 2 h 25"/>
                <a:gd name="T8" fmla="*/ 8 w 15"/>
                <a:gd name="T9" fmla="*/ 25 h 25"/>
                <a:gd name="T10" fmla="*/ 0 w 15"/>
                <a:gd name="T11" fmla="*/ 23 h 25"/>
                <a:gd name="T12" fmla="*/ 0 w 15"/>
                <a:gd name="T13" fmla="*/ 23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5">
                  <a:moveTo>
                    <a:pt x="0" y="23"/>
                  </a:moveTo>
                  <a:lnTo>
                    <a:pt x="8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8" y="25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52"/>
            <p:cNvSpPr/>
            <p:nvPr/>
          </p:nvSpPr>
          <p:spPr bwMode="auto">
            <a:xfrm>
              <a:off x="7078664" y="7573963"/>
              <a:ext cx="9525" cy="7938"/>
            </a:xfrm>
            <a:custGeom>
              <a:gdLst>
                <a:gd name="T0" fmla="*/ 0 w 6"/>
                <a:gd name="T1" fmla="*/ 2 h 5"/>
                <a:gd name="T2" fmla="*/ 5 w 6"/>
                <a:gd name="T3" fmla="*/ 0 h 5"/>
                <a:gd name="T4" fmla="*/ 6 w 6"/>
                <a:gd name="T5" fmla="*/ 3 h 5"/>
                <a:gd name="T6" fmla="*/ 1 w 6"/>
                <a:gd name="T7" fmla="*/ 5 h 5"/>
                <a:gd name="T8" fmla="*/ 0 w 6"/>
                <a:gd name="T9" fmla="*/ 2 h 5"/>
                <a:gd name="T10" fmla="*/ 0 w 6"/>
                <a:gd name="T11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53"/>
            <p:cNvSpPr/>
            <p:nvPr/>
          </p:nvSpPr>
          <p:spPr bwMode="auto">
            <a:xfrm>
              <a:off x="7072314" y="7569201"/>
              <a:ext cx="20638" cy="19050"/>
            </a:xfrm>
            <a:custGeom>
              <a:gdLst>
                <a:gd name="T0" fmla="*/ 2 w 13"/>
                <a:gd name="T1" fmla="*/ 10 h 12"/>
                <a:gd name="T2" fmla="*/ 1 w 13"/>
                <a:gd name="T3" fmla="*/ 6 h 12"/>
                <a:gd name="T4" fmla="*/ 4 w 13"/>
                <a:gd name="T5" fmla="*/ 5 h 12"/>
                <a:gd name="T6" fmla="*/ 4 w 13"/>
                <a:gd name="T7" fmla="*/ 7 h 12"/>
                <a:gd name="T8" fmla="*/ 4 w 13"/>
                <a:gd name="T9" fmla="*/ 5 h 12"/>
                <a:gd name="T10" fmla="*/ 1 w 13"/>
                <a:gd name="T11" fmla="*/ 6 h 12"/>
                <a:gd name="T12" fmla="*/ 0 w 13"/>
                <a:gd name="T13" fmla="*/ 4 h 12"/>
                <a:gd name="T14" fmla="*/ 9 w 13"/>
                <a:gd name="T15" fmla="*/ 0 h 12"/>
                <a:gd name="T16" fmla="*/ 13 w 13"/>
                <a:gd name="T17" fmla="*/ 7 h 12"/>
                <a:gd name="T18" fmla="*/ 4 w 13"/>
                <a:gd name="T19" fmla="*/ 12 h 12"/>
                <a:gd name="T20" fmla="*/ 2 w 13"/>
                <a:gd name="T21" fmla="*/ 10 h 12"/>
                <a:gd name="T22" fmla="*/ 2 w 13"/>
                <a:gd name="T23" fmla="*/ 1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2" y="10"/>
                  </a:moveTo>
                  <a:lnTo>
                    <a:pt x="1" y="6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1" y="6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7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54"/>
            <p:cNvSpPr/>
            <p:nvPr/>
          </p:nvSpPr>
          <p:spPr bwMode="auto">
            <a:xfrm>
              <a:off x="7159626" y="7567613"/>
              <a:ext cx="9525" cy="7938"/>
            </a:xfrm>
            <a:custGeom>
              <a:gdLst>
                <a:gd name="T0" fmla="*/ 0 w 6"/>
                <a:gd name="T1" fmla="*/ 2 h 5"/>
                <a:gd name="T2" fmla="*/ 4 w 6"/>
                <a:gd name="T3" fmla="*/ 0 h 5"/>
                <a:gd name="T4" fmla="*/ 6 w 6"/>
                <a:gd name="T5" fmla="*/ 3 h 5"/>
                <a:gd name="T6" fmla="*/ 1 w 6"/>
                <a:gd name="T7" fmla="*/ 5 h 5"/>
                <a:gd name="T8" fmla="*/ 0 w 6"/>
                <a:gd name="T9" fmla="*/ 2 h 5"/>
                <a:gd name="T10" fmla="*/ 0 w 6"/>
                <a:gd name="T11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4" y="0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55"/>
            <p:cNvSpPr/>
            <p:nvPr/>
          </p:nvSpPr>
          <p:spPr bwMode="auto">
            <a:xfrm>
              <a:off x="7154864" y="7561263"/>
              <a:ext cx="19050" cy="17463"/>
            </a:xfrm>
            <a:custGeom>
              <a:gdLst>
                <a:gd name="T0" fmla="*/ 3 w 12"/>
                <a:gd name="T1" fmla="*/ 10 h 11"/>
                <a:gd name="T2" fmla="*/ 1 w 12"/>
                <a:gd name="T3" fmla="*/ 7 h 11"/>
                <a:gd name="T4" fmla="*/ 3 w 12"/>
                <a:gd name="T5" fmla="*/ 6 h 11"/>
                <a:gd name="T6" fmla="*/ 4 w 12"/>
                <a:gd name="T7" fmla="*/ 8 h 11"/>
                <a:gd name="T8" fmla="*/ 3 w 12"/>
                <a:gd name="T9" fmla="*/ 6 h 11"/>
                <a:gd name="T10" fmla="*/ 1 w 12"/>
                <a:gd name="T11" fmla="*/ 7 h 11"/>
                <a:gd name="T12" fmla="*/ 0 w 12"/>
                <a:gd name="T13" fmla="*/ 5 h 11"/>
                <a:gd name="T14" fmla="*/ 9 w 12"/>
                <a:gd name="T15" fmla="*/ 0 h 11"/>
                <a:gd name="T16" fmla="*/ 12 w 12"/>
                <a:gd name="T17" fmla="*/ 8 h 11"/>
                <a:gd name="T18" fmla="*/ 3 w 12"/>
                <a:gd name="T19" fmla="*/ 11 h 11"/>
                <a:gd name="T20" fmla="*/ 3 w 12"/>
                <a:gd name="T21" fmla="*/ 10 h 11"/>
                <a:gd name="T22" fmla="*/ 3 w 12"/>
                <a:gd name="T23" fmla="*/ 1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0"/>
                  </a:moveTo>
                  <a:lnTo>
                    <a:pt x="1" y="7"/>
                  </a:lnTo>
                  <a:lnTo>
                    <a:pt x="3" y="6"/>
                  </a:lnTo>
                  <a:lnTo>
                    <a:pt x="4" y="8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8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56"/>
            <p:cNvSpPr/>
            <p:nvPr/>
          </p:nvSpPr>
          <p:spPr bwMode="auto">
            <a:xfrm>
              <a:off x="7072314" y="7613651"/>
              <a:ext cx="96838" cy="44450"/>
            </a:xfrm>
            <a:custGeom>
              <a:gdLst>
                <a:gd name="T0" fmla="*/ 3 w 55"/>
                <a:gd name="T1" fmla="*/ 9 h 25"/>
                <a:gd name="T2" fmla="*/ 0 w 55"/>
                <a:gd name="T3" fmla="*/ 1 h 25"/>
                <a:gd name="T4" fmla="*/ 0 w 55"/>
                <a:gd name="T5" fmla="*/ 1 h 25"/>
                <a:gd name="T6" fmla="*/ 3 w 55"/>
                <a:gd name="T7" fmla="*/ 0 h 25"/>
                <a:gd name="T8" fmla="*/ 6 w 55"/>
                <a:gd name="T9" fmla="*/ 8 h 25"/>
                <a:gd name="T10" fmla="*/ 6 w 55"/>
                <a:gd name="T11" fmla="*/ 8 h 25"/>
                <a:gd name="T12" fmla="*/ 23 w 55"/>
                <a:gd name="T13" fmla="*/ 21 h 25"/>
                <a:gd name="T14" fmla="*/ 23 w 55"/>
                <a:gd name="T15" fmla="*/ 21 h 25"/>
                <a:gd name="T16" fmla="*/ 36 w 55"/>
                <a:gd name="T17" fmla="*/ 17 h 25"/>
                <a:gd name="T18" fmla="*/ 36 w 55"/>
                <a:gd name="T19" fmla="*/ 17 h 25"/>
                <a:gd name="T20" fmla="*/ 47 w 55"/>
                <a:gd name="T21" fmla="*/ 9 h 25"/>
                <a:gd name="T22" fmla="*/ 47 w 55"/>
                <a:gd name="T23" fmla="*/ 9 h 25"/>
                <a:gd name="T24" fmla="*/ 52 w 55"/>
                <a:gd name="T25" fmla="*/ 3 h 25"/>
                <a:gd name="T26" fmla="*/ 52 w 55"/>
                <a:gd name="T27" fmla="*/ 3 h 25"/>
                <a:gd name="T28" fmla="*/ 52 w 55"/>
                <a:gd name="T29" fmla="*/ 3 h 25"/>
                <a:gd name="T30" fmla="*/ 52 w 55"/>
                <a:gd name="T31" fmla="*/ 3 h 25"/>
                <a:gd name="T32" fmla="*/ 52 w 55"/>
                <a:gd name="T33" fmla="*/ 3 h 25"/>
                <a:gd name="T34" fmla="*/ 52 w 55"/>
                <a:gd name="T35" fmla="*/ 3 h 25"/>
                <a:gd name="T36" fmla="*/ 52 w 55"/>
                <a:gd name="T37" fmla="*/ 3 h 25"/>
                <a:gd name="T38" fmla="*/ 54 w 55"/>
                <a:gd name="T39" fmla="*/ 2 h 25"/>
                <a:gd name="T40" fmla="*/ 54 w 55"/>
                <a:gd name="T41" fmla="*/ 6 h 25"/>
                <a:gd name="T42" fmla="*/ 54 w 55"/>
                <a:gd name="T43" fmla="*/ 6 h 25"/>
                <a:gd name="T44" fmla="*/ 50 w 55"/>
                <a:gd name="T45" fmla="*/ 11 h 25"/>
                <a:gd name="T46" fmla="*/ 50 w 55"/>
                <a:gd name="T47" fmla="*/ 11 h 25"/>
                <a:gd name="T48" fmla="*/ 37 w 55"/>
                <a:gd name="T49" fmla="*/ 20 h 25"/>
                <a:gd name="T50" fmla="*/ 37 w 55"/>
                <a:gd name="T51" fmla="*/ 20 h 25"/>
                <a:gd name="T52" fmla="*/ 24 w 55"/>
                <a:gd name="T53" fmla="*/ 24 h 25"/>
                <a:gd name="T54" fmla="*/ 24 w 55"/>
                <a:gd name="T55" fmla="*/ 24 h 25"/>
                <a:gd name="T56" fmla="*/ 3 w 55"/>
                <a:gd name="T57" fmla="*/ 9 h 25"/>
                <a:gd name="T58" fmla="*/ 3 w 55"/>
                <a:gd name="T59" fmla="*/ 9 h 25"/>
                <a:gd name="T60" fmla="*/ 3 w 55"/>
                <a:gd name="T61" fmla="*/ 9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25">
                  <a:moveTo>
                    <a:pt x="3" y="9"/>
                  </a:moveTo>
                  <a:cubicBezTo>
                    <a:pt x="1" y="5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4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14"/>
                    <a:pt x="15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8" y="20"/>
                    <a:pt x="32" y="19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0" y="15"/>
                    <a:pt x="45" y="12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0" y="6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4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8"/>
                    <a:pt x="52" y="9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7" y="14"/>
                    <a:pt x="42" y="17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22"/>
                    <a:pt x="28" y="23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5"/>
                    <a:pt x="7" y="16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357"/>
            <p:cNvSpPr>
              <a:spLocks noEditPoints="1"/>
            </p:cNvSpPr>
            <p:nvPr/>
          </p:nvSpPr>
          <p:spPr bwMode="auto">
            <a:xfrm>
              <a:off x="7069139" y="7610476"/>
              <a:ext cx="103188" cy="49213"/>
            </a:xfrm>
            <a:custGeom>
              <a:gdLst>
                <a:gd name="T0" fmla="*/ 24 w 59"/>
                <a:gd name="T1" fmla="*/ 28 h 28"/>
                <a:gd name="T2" fmla="*/ 3 w 59"/>
                <a:gd name="T3" fmla="*/ 12 h 28"/>
                <a:gd name="T4" fmla="*/ 3 w 59"/>
                <a:gd name="T5" fmla="*/ 12 h 28"/>
                <a:gd name="T6" fmla="*/ 3 w 59"/>
                <a:gd name="T7" fmla="*/ 12 h 28"/>
                <a:gd name="T8" fmla="*/ 3 w 59"/>
                <a:gd name="T9" fmla="*/ 12 h 28"/>
                <a:gd name="T10" fmla="*/ 0 w 59"/>
                <a:gd name="T11" fmla="*/ 3 h 28"/>
                <a:gd name="T12" fmla="*/ 0 w 59"/>
                <a:gd name="T13" fmla="*/ 3 h 28"/>
                <a:gd name="T14" fmla="*/ 0 w 59"/>
                <a:gd name="T15" fmla="*/ 1 h 28"/>
                <a:gd name="T16" fmla="*/ 2 w 59"/>
                <a:gd name="T17" fmla="*/ 1 h 28"/>
                <a:gd name="T18" fmla="*/ 5 w 59"/>
                <a:gd name="T19" fmla="*/ 0 h 28"/>
                <a:gd name="T20" fmla="*/ 5 w 59"/>
                <a:gd name="T21" fmla="*/ 0 h 28"/>
                <a:gd name="T22" fmla="*/ 7 w 59"/>
                <a:gd name="T23" fmla="*/ 1 h 28"/>
                <a:gd name="T24" fmla="*/ 7 w 59"/>
                <a:gd name="T25" fmla="*/ 1 h 28"/>
                <a:gd name="T26" fmla="*/ 7 w 59"/>
                <a:gd name="T27" fmla="*/ 1 h 28"/>
                <a:gd name="T28" fmla="*/ 7 w 59"/>
                <a:gd name="T29" fmla="*/ 1 h 28"/>
                <a:gd name="T30" fmla="*/ 7 w 59"/>
                <a:gd name="T31" fmla="*/ 1 h 28"/>
                <a:gd name="T32" fmla="*/ 7 w 59"/>
                <a:gd name="T33" fmla="*/ 1 h 28"/>
                <a:gd name="T34" fmla="*/ 7 w 59"/>
                <a:gd name="T35" fmla="*/ 2 h 28"/>
                <a:gd name="T36" fmla="*/ 7 w 59"/>
                <a:gd name="T37" fmla="*/ 2 h 28"/>
                <a:gd name="T38" fmla="*/ 7 w 59"/>
                <a:gd name="T39" fmla="*/ 2 h 28"/>
                <a:gd name="T40" fmla="*/ 7 w 59"/>
                <a:gd name="T41" fmla="*/ 2 h 28"/>
                <a:gd name="T42" fmla="*/ 7 w 59"/>
                <a:gd name="T43" fmla="*/ 2 h 28"/>
                <a:gd name="T44" fmla="*/ 7 w 59"/>
                <a:gd name="T45" fmla="*/ 2 h 28"/>
                <a:gd name="T46" fmla="*/ 8 w 59"/>
                <a:gd name="T47" fmla="*/ 4 h 28"/>
                <a:gd name="T48" fmla="*/ 8 w 59"/>
                <a:gd name="T49" fmla="*/ 4 h 28"/>
                <a:gd name="T50" fmla="*/ 10 w 59"/>
                <a:gd name="T51" fmla="*/ 9 h 28"/>
                <a:gd name="T52" fmla="*/ 10 w 59"/>
                <a:gd name="T53" fmla="*/ 9 h 28"/>
                <a:gd name="T54" fmla="*/ 24 w 59"/>
                <a:gd name="T55" fmla="*/ 21 h 28"/>
                <a:gd name="T56" fmla="*/ 24 w 59"/>
                <a:gd name="T57" fmla="*/ 21 h 28"/>
                <a:gd name="T58" fmla="*/ 25 w 59"/>
                <a:gd name="T59" fmla="*/ 21 h 28"/>
                <a:gd name="T60" fmla="*/ 25 w 59"/>
                <a:gd name="T61" fmla="*/ 21 h 28"/>
                <a:gd name="T62" fmla="*/ 37 w 59"/>
                <a:gd name="T63" fmla="*/ 17 h 28"/>
                <a:gd name="T64" fmla="*/ 37 w 59"/>
                <a:gd name="T65" fmla="*/ 17 h 28"/>
                <a:gd name="T66" fmla="*/ 48 w 59"/>
                <a:gd name="T67" fmla="*/ 9 h 28"/>
                <a:gd name="T68" fmla="*/ 48 w 59"/>
                <a:gd name="T69" fmla="*/ 9 h 28"/>
                <a:gd name="T70" fmla="*/ 51 w 59"/>
                <a:gd name="T71" fmla="*/ 5 h 28"/>
                <a:gd name="T72" fmla="*/ 51 w 59"/>
                <a:gd name="T73" fmla="*/ 5 h 28"/>
                <a:gd name="T74" fmla="*/ 51 w 59"/>
                <a:gd name="T75" fmla="*/ 3 h 28"/>
                <a:gd name="T76" fmla="*/ 53 w 59"/>
                <a:gd name="T77" fmla="*/ 3 h 28"/>
                <a:gd name="T78" fmla="*/ 57 w 59"/>
                <a:gd name="T79" fmla="*/ 1 h 28"/>
                <a:gd name="T80" fmla="*/ 58 w 59"/>
                <a:gd name="T81" fmla="*/ 3 h 28"/>
                <a:gd name="T82" fmla="*/ 59 w 59"/>
                <a:gd name="T83" fmla="*/ 5 h 28"/>
                <a:gd name="T84" fmla="*/ 59 w 59"/>
                <a:gd name="T85" fmla="*/ 5 h 28"/>
                <a:gd name="T86" fmla="*/ 57 w 59"/>
                <a:gd name="T87" fmla="*/ 9 h 28"/>
                <a:gd name="T88" fmla="*/ 57 w 59"/>
                <a:gd name="T89" fmla="*/ 9 h 28"/>
                <a:gd name="T90" fmla="*/ 53 w 59"/>
                <a:gd name="T91" fmla="*/ 14 h 28"/>
                <a:gd name="T92" fmla="*/ 53 w 59"/>
                <a:gd name="T93" fmla="*/ 14 h 28"/>
                <a:gd name="T94" fmla="*/ 40 w 59"/>
                <a:gd name="T95" fmla="*/ 23 h 28"/>
                <a:gd name="T96" fmla="*/ 40 w 59"/>
                <a:gd name="T97" fmla="*/ 23 h 28"/>
                <a:gd name="T98" fmla="*/ 26 w 59"/>
                <a:gd name="T99" fmla="*/ 28 h 28"/>
                <a:gd name="T100" fmla="*/ 26 w 59"/>
                <a:gd name="T101" fmla="*/ 28 h 28"/>
                <a:gd name="T102" fmla="*/ 24 w 59"/>
                <a:gd name="T103" fmla="*/ 28 h 28"/>
                <a:gd name="T104" fmla="*/ 24 w 59"/>
                <a:gd name="T105" fmla="*/ 28 h 28"/>
                <a:gd name="T106" fmla="*/ 24 w 59"/>
                <a:gd name="T107" fmla="*/ 28 h 28"/>
                <a:gd name="T108" fmla="*/ 5 w 59"/>
                <a:gd name="T109" fmla="*/ 11 h 28"/>
                <a:gd name="T110" fmla="*/ 6 w 59"/>
                <a:gd name="T111" fmla="*/ 11 h 28"/>
                <a:gd name="T112" fmla="*/ 6 w 59"/>
                <a:gd name="T113" fmla="*/ 11 h 28"/>
                <a:gd name="T114" fmla="*/ 6 w 59"/>
                <a:gd name="T115" fmla="*/ 11 h 28"/>
                <a:gd name="T116" fmla="*/ 5 w 59"/>
                <a:gd name="T117" fmla="*/ 11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28">
                  <a:moveTo>
                    <a:pt x="24" y="28"/>
                  </a:moveTo>
                  <a:cubicBezTo>
                    <a:pt x="13" y="28"/>
                    <a:pt x="7" y="19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7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7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3" y="15"/>
                    <a:pt x="17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9" y="20"/>
                    <a:pt x="33" y="19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5"/>
                    <a:pt x="45" y="12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0" y="8"/>
                    <a:pt x="51" y="6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4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7"/>
                    <a:pt x="58" y="8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11"/>
                    <a:pt x="55" y="12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0" y="17"/>
                    <a:pt x="46" y="21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6" y="25"/>
                    <a:pt x="31" y="27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lose/>
                  <a:moveTo>
                    <a:pt x="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58"/>
            <p:cNvSpPr/>
            <p:nvPr/>
          </p:nvSpPr>
          <p:spPr bwMode="auto">
            <a:xfrm>
              <a:off x="7161214" y="7610476"/>
              <a:ext cx="14288" cy="11113"/>
            </a:xfrm>
            <a:custGeom>
              <a:gdLst>
                <a:gd name="T0" fmla="*/ 1 w 9"/>
                <a:gd name="T1" fmla="*/ 0 h 7"/>
                <a:gd name="T2" fmla="*/ 9 w 9"/>
                <a:gd name="T3" fmla="*/ 3 h 7"/>
                <a:gd name="T4" fmla="*/ 8 w 9"/>
                <a:gd name="T5" fmla="*/ 7 h 7"/>
                <a:gd name="T6" fmla="*/ 0 w 9"/>
                <a:gd name="T7" fmla="*/ 3 h 7"/>
                <a:gd name="T8" fmla="*/ 1 w 9"/>
                <a:gd name="T9" fmla="*/ 0 h 7"/>
                <a:gd name="T10" fmla="*/ 1 w 9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lnTo>
                    <a:pt x="9" y="3"/>
                  </a:lnTo>
                  <a:lnTo>
                    <a:pt x="8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359"/>
            <p:cNvSpPr/>
            <p:nvPr/>
          </p:nvSpPr>
          <p:spPr bwMode="auto">
            <a:xfrm>
              <a:off x="7156451" y="7605713"/>
              <a:ext cx="23813" cy="20638"/>
            </a:xfrm>
            <a:custGeom>
              <a:gdLst>
                <a:gd name="T0" fmla="*/ 0 w 15"/>
                <a:gd name="T1" fmla="*/ 7 h 13"/>
                <a:gd name="T2" fmla="*/ 1 w 15"/>
                <a:gd name="T3" fmla="*/ 5 h 13"/>
                <a:gd name="T4" fmla="*/ 2 w 15"/>
                <a:gd name="T5" fmla="*/ 2 h 13"/>
                <a:gd name="T6" fmla="*/ 3 w 15"/>
                <a:gd name="T7" fmla="*/ 0 h 13"/>
                <a:gd name="T8" fmla="*/ 15 w 15"/>
                <a:gd name="T9" fmla="*/ 5 h 13"/>
                <a:gd name="T10" fmla="*/ 12 w 15"/>
                <a:gd name="T11" fmla="*/ 13 h 13"/>
                <a:gd name="T12" fmla="*/ 0 w 15"/>
                <a:gd name="T13" fmla="*/ 7 h 13"/>
                <a:gd name="T14" fmla="*/ 0 w 15"/>
                <a:gd name="T15" fmla="*/ 7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0" y="7"/>
                  </a:move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15" y="5"/>
                  </a:lnTo>
                  <a:lnTo>
                    <a:pt x="12" y="1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360"/>
            <p:cNvSpPr/>
            <p:nvPr/>
          </p:nvSpPr>
          <p:spPr bwMode="auto">
            <a:xfrm>
              <a:off x="7069139" y="7612063"/>
              <a:ext cx="12700" cy="12700"/>
            </a:xfrm>
            <a:custGeom>
              <a:gdLst>
                <a:gd name="T0" fmla="*/ 4 w 8"/>
                <a:gd name="T1" fmla="*/ 0 h 8"/>
                <a:gd name="T2" fmla="*/ 8 w 8"/>
                <a:gd name="T3" fmla="*/ 1 h 8"/>
                <a:gd name="T4" fmla="*/ 3 w 8"/>
                <a:gd name="T5" fmla="*/ 8 h 8"/>
                <a:gd name="T6" fmla="*/ 0 w 8"/>
                <a:gd name="T7" fmla="*/ 6 h 8"/>
                <a:gd name="T8" fmla="*/ 4 w 8"/>
                <a:gd name="T9" fmla="*/ 0 h 8"/>
                <a:gd name="T10" fmla="*/ 4 w 8"/>
                <a:gd name="T11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1"/>
                  </a:lnTo>
                  <a:lnTo>
                    <a:pt x="3" y="8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361"/>
            <p:cNvSpPr/>
            <p:nvPr/>
          </p:nvSpPr>
          <p:spPr bwMode="auto">
            <a:xfrm>
              <a:off x="7064376" y="7607301"/>
              <a:ext cx="20638" cy="22225"/>
            </a:xfrm>
            <a:custGeom>
              <a:gdLst>
                <a:gd name="T0" fmla="*/ 0 w 13"/>
                <a:gd name="T1" fmla="*/ 10 h 14"/>
                <a:gd name="T2" fmla="*/ 6 w 13"/>
                <a:gd name="T3" fmla="*/ 1 h 14"/>
                <a:gd name="T4" fmla="*/ 7 w 13"/>
                <a:gd name="T5" fmla="*/ 0 h 14"/>
                <a:gd name="T6" fmla="*/ 13 w 13"/>
                <a:gd name="T7" fmla="*/ 4 h 14"/>
                <a:gd name="T8" fmla="*/ 6 w 13"/>
                <a:gd name="T9" fmla="*/ 14 h 14"/>
                <a:gd name="T10" fmla="*/ 0 w 13"/>
                <a:gd name="T11" fmla="*/ 10 h 14"/>
                <a:gd name="T12" fmla="*/ 0 w 13"/>
                <a:gd name="T13" fmla="*/ 1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0" y="10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13" y="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362"/>
            <p:cNvSpPr/>
            <p:nvPr/>
          </p:nvSpPr>
          <p:spPr bwMode="auto">
            <a:xfrm>
              <a:off x="7007226" y="7656513"/>
              <a:ext cx="87313" cy="68263"/>
            </a:xfrm>
            <a:custGeom>
              <a:gdLst>
                <a:gd name="T0" fmla="*/ 0 w 51"/>
                <a:gd name="T1" fmla="*/ 1 h 40"/>
                <a:gd name="T2" fmla="*/ 3 w 51"/>
                <a:gd name="T3" fmla="*/ 0 h 40"/>
                <a:gd name="T4" fmla="*/ 9 w 51"/>
                <a:gd name="T5" fmla="*/ 12 h 40"/>
                <a:gd name="T6" fmla="*/ 9 w 51"/>
                <a:gd name="T7" fmla="*/ 12 h 40"/>
                <a:gd name="T8" fmla="*/ 23 w 51"/>
                <a:gd name="T9" fmla="*/ 33 h 40"/>
                <a:gd name="T10" fmla="*/ 23 w 51"/>
                <a:gd name="T11" fmla="*/ 33 h 40"/>
                <a:gd name="T12" fmla="*/ 40 w 51"/>
                <a:gd name="T13" fmla="*/ 36 h 40"/>
                <a:gd name="T14" fmla="*/ 40 w 51"/>
                <a:gd name="T15" fmla="*/ 36 h 40"/>
                <a:gd name="T16" fmla="*/ 51 w 51"/>
                <a:gd name="T17" fmla="*/ 36 h 40"/>
                <a:gd name="T18" fmla="*/ 51 w 51"/>
                <a:gd name="T19" fmla="*/ 36 h 40"/>
                <a:gd name="T20" fmla="*/ 51 w 51"/>
                <a:gd name="T21" fmla="*/ 39 h 40"/>
                <a:gd name="T22" fmla="*/ 22 w 51"/>
                <a:gd name="T23" fmla="*/ 35 h 40"/>
                <a:gd name="T24" fmla="*/ 22 w 51"/>
                <a:gd name="T25" fmla="*/ 35 h 40"/>
                <a:gd name="T26" fmla="*/ 6 w 51"/>
                <a:gd name="T27" fmla="*/ 13 h 40"/>
                <a:gd name="T28" fmla="*/ 6 w 51"/>
                <a:gd name="T29" fmla="*/ 13 h 40"/>
                <a:gd name="T30" fmla="*/ 0 w 51"/>
                <a:gd name="T31" fmla="*/ 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0">
                  <a:moveTo>
                    <a:pt x="0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5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21"/>
                    <a:pt x="19" y="31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34"/>
                    <a:pt x="34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6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9"/>
                    <a:pt x="32" y="40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6" y="33"/>
                    <a:pt x="10" y="2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7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363"/>
            <p:cNvSpPr>
              <a:spLocks noEditPoints="1"/>
            </p:cNvSpPr>
            <p:nvPr/>
          </p:nvSpPr>
          <p:spPr bwMode="auto">
            <a:xfrm>
              <a:off x="7000876" y="7650163"/>
              <a:ext cx="98425" cy="82550"/>
            </a:xfrm>
            <a:custGeom>
              <a:gdLst>
                <a:gd name="T0" fmla="*/ 53 w 56"/>
                <a:gd name="T1" fmla="*/ 44 h 47"/>
                <a:gd name="T2" fmla="*/ 52 w 56"/>
                <a:gd name="T3" fmla="*/ 44 h 47"/>
                <a:gd name="T4" fmla="*/ 52 w 56"/>
                <a:gd name="T5" fmla="*/ 44 h 47"/>
                <a:gd name="T6" fmla="*/ 24 w 56"/>
                <a:gd name="T7" fmla="*/ 40 h 47"/>
                <a:gd name="T8" fmla="*/ 24 w 56"/>
                <a:gd name="T9" fmla="*/ 40 h 47"/>
                <a:gd name="T10" fmla="*/ 7 w 56"/>
                <a:gd name="T11" fmla="*/ 17 h 47"/>
                <a:gd name="T12" fmla="*/ 7 w 56"/>
                <a:gd name="T13" fmla="*/ 17 h 47"/>
                <a:gd name="T14" fmla="*/ 1 w 56"/>
                <a:gd name="T15" fmla="*/ 5 h 47"/>
                <a:gd name="T16" fmla="*/ 1 w 56"/>
                <a:gd name="T17" fmla="*/ 5 h 47"/>
                <a:gd name="T18" fmla="*/ 0 w 56"/>
                <a:gd name="T19" fmla="*/ 3 h 47"/>
                <a:gd name="T20" fmla="*/ 7 w 56"/>
                <a:gd name="T21" fmla="*/ 0 h 47"/>
                <a:gd name="T22" fmla="*/ 8 w 56"/>
                <a:gd name="T23" fmla="*/ 2 h 47"/>
                <a:gd name="T24" fmla="*/ 13 w 56"/>
                <a:gd name="T25" fmla="*/ 14 h 47"/>
                <a:gd name="T26" fmla="*/ 13 w 56"/>
                <a:gd name="T27" fmla="*/ 14 h 47"/>
                <a:gd name="T28" fmla="*/ 27 w 56"/>
                <a:gd name="T29" fmla="*/ 34 h 47"/>
                <a:gd name="T30" fmla="*/ 27 w 56"/>
                <a:gd name="T31" fmla="*/ 34 h 47"/>
                <a:gd name="T32" fmla="*/ 43 w 56"/>
                <a:gd name="T33" fmla="*/ 37 h 47"/>
                <a:gd name="T34" fmla="*/ 43 w 56"/>
                <a:gd name="T35" fmla="*/ 37 h 47"/>
                <a:gd name="T36" fmla="*/ 52 w 56"/>
                <a:gd name="T37" fmla="*/ 37 h 47"/>
                <a:gd name="T38" fmla="*/ 52 w 56"/>
                <a:gd name="T39" fmla="*/ 37 h 47"/>
                <a:gd name="T40" fmla="*/ 54 w 56"/>
                <a:gd name="T41" fmla="*/ 37 h 47"/>
                <a:gd name="T42" fmla="*/ 54 w 56"/>
                <a:gd name="T43" fmla="*/ 37 h 47"/>
                <a:gd name="T44" fmla="*/ 56 w 56"/>
                <a:gd name="T45" fmla="*/ 37 h 47"/>
                <a:gd name="T46" fmla="*/ 56 w 56"/>
                <a:gd name="T47" fmla="*/ 47 h 47"/>
                <a:gd name="T48" fmla="*/ 53 w 56"/>
                <a:gd name="T49" fmla="*/ 44 h 47"/>
                <a:gd name="T50" fmla="*/ 4 w 56"/>
                <a:gd name="T51" fmla="*/ 6 h 47"/>
                <a:gd name="T52" fmla="*/ 3 w 56"/>
                <a:gd name="T53" fmla="*/ 4 h 47"/>
                <a:gd name="T54" fmla="*/ 3 w 56"/>
                <a:gd name="T55" fmla="*/ 4 h 47"/>
                <a:gd name="T56" fmla="*/ 3 w 56"/>
                <a:gd name="T57" fmla="*/ 4 h 47"/>
                <a:gd name="T58" fmla="*/ 4 w 56"/>
                <a:gd name="T59" fmla="*/ 6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47">
                  <a:moveTo>
                    <a:pt x="53" y="44"/>
                  </a:moveTo>
                  <a:cubicBezTo>
                    <a:pt x="53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6" y="44"/>
                    <a:pt x="33" y="44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7" y="37"/>
                    <a:pt x="11" y="2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11"/>
                    <a:pt x="2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10" y="8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23"/>
                    <a:pt x="24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1" y="35"/>
                    <a:pt x="38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7" y="37"/>
                    <a:pt x="50" y="37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3" y="44"/>
                    <a:pt x="53" y="44"/>
                    <a:pt x="53" y="44"/>
                  </a:cubicBezTo>
                  <a:close/>
                  <a:moveTo>
                    <a:pt x="4" y="6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364"/>
            <p:cNvSpPr>
              <a:spLocks noEditPoints="1"/>
            </p:cNvSpPr>
            <p:nvPr/>
          </p:nvSpPr>
          <p:spPr bwMode="auto">
            <a:xfrm>
              <a:off x="7165976" y="7651751"/>
              <a:ext cx="100013" cy="65088"/>
            </a:xfrm>
            <a:custGeom>
              <a:gdLst>
                <a:gd name="T0" fmla="*/ 0 w 57"/>
                <a:gd name="T1" fmla="*/ 34 h 37"/>
                <a:gd name="T2" fmla="*/ 36 w 57"/>
                <a:gd name="T3" fmla="*/ 24 h 37"/>
                <a:gd name="T4" fmla="*/ 36 w 57"/>
                <a:gd name="T5" fmla="*/ 24 h 37"/>
                <a:gd name="T6" fmla="*/ 37 w 57"/>
                <a:gd name="T7" fmla="*/ 24 h 37"/>
                <a:gd name="T8" fmla="*/ 37 w 57"/>
                <a:gd name="T9" fmla="*/ 24 h 37"/>
                <a:gd name="T10" fmla="*/ 50 w 57"/>
                <a:gd name="T11" fmla="*/ 9 h 37"/>
                <a:gd name="T12" fmla="*/ 50 w 57"/>
                <a:gd name="T13" fmla="*/ 9 h 37"/>
                <a:gd name="T14" fmla="*/ 54 w 57"/>
                <a:gd name="T15" fmla="*/ 0 h 37"/>
                <a:gd name="T16" fmla="*/ 54 w 57"/>
                <a:gd name="T17" fmla="*/ 0 h 37"/>
                <a:gd name="T18" fmla="*/ 57 w 57"/>
                <a:gd name="T19" fmla="*/ 0 h 37"/>
                <a:gd name="T20" fmla="*/ 38 w 57"/>
                <a:gd name="T21" fmla="*/ 26 h 37"/>
                <a:gd name="T22" fmla="*/ 38 w 57"/>
                <a:gd name="T23" fmla="*/ 26 h 37"/>
                <a:gd name="T24" fmla="*/ 37 w 57"/>
                <a:gd name="T25" fmla="*/ 27 h 37"/>
                <a:gd name="T26" fmla="*/ 37 w 57"/>
                <a:gd name="T27" fmla="*/ 27 h 37"/>
                <a:gd name="T28" fmla="*/ 0 w 57"/>
                <a:gd name="T29" fmla="*/ 37 h 37"/>
                <a:gd name="T30" fmla="*/ 0 w 57"/>
                <a:gd name="T31" fmla="*/ 37 h 37"/>
                <a:gd name="T32" fmla="*/ 0 w 57"/>
                <a:gd name="T33" fmla="*/ 34 h 37"/>
                <a:gd name="T34" fmla="*/ 54 w 57"/>
                <a:gd name="T35" fmla="*/ 0 h 37"/>
                <a:gd name="T36" fmla="*/ 54 w 57"/>
                <a:gd name="T37" fmla="*/ 0 h 37"/>
                <a:gd name="T38" fmla="*/ 54 w 57"/>
                <a:gd name="T39" fmla="*/ 0 h 37"/>
                <a:gd name="T40" fmla="*/ 54 w 57"/>
                <a:gd name="T41" fmla="*/ 0 h 37"/>
                <a:gd name="T42" fmla="*/ 54 w 57"/>
                <a:gd name="T43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37">
                  <a:moveTo>
                    <a:pt x="0" y="34"/>
                  </a:moveTo>
                  <a:cubicBezTo>
                    <a:pt x="0" y="34"/>
                    <a:pt x="21" y="31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3" y="20"/>
                    <a:pt x="48" y="14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3" y="4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3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22" y="34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365"/>
            <p:cNvSpPr/>
            <p:nvPr/>
          </p:nvSpPr>
          <p:spPr bwMode="auto">
            <a:xfrm>
              <a:off x="7162801" y="7646988"/>
              <a:ext cx="107950" cy="73025"/>
            </a:xfrm>
            <a:custGeom>
              <a:gdLst>
                <a:gd name="T0" fmla="*/ 0 w 62"/>
                <a:gd name="T1" fmla="*/ 40 h 42"/>
                <a:gd name="T2" fmla="*/ 0 w 62"/>
                <a:gd name="T3" fmla="*/ 37 h 42"/>
                <a:gd name="T4" fmla="*/ 2 w 62"/>
                <a:gd name="T5" fmla="*/ 37 h 42"/>
                <a:gd name="T6" fmla="*/ 0 w 62"/>
                <a:gd name="T7" fmla="*/ 37 h 42"/>
                <a:gd name="T8" fmla="*/ 0 w 62"/>
                <a:gd name="T9" fmla="*/ 36 h 42"/>
                <a:gd name="T10" fmla="*/ 0 w 62"/>
                <a:gd name="T11" fmla="*/ 35 h 42"/>
                <a:gd name="T12" fmla="*/ 1 w 62"/>
                <a:gd name="T13" fmla="*/ 35 h 42"/>
                <a:gd name="T14" fmla="*/ 1 w 62"/>
                <a:gd name="T15" fmla="*/ 35 h 42"/>
                <a:gd name="T16" fmla="*/ 1 w 62"/>
                <a:gd name="T17" fmla="*/ 35 h 42"/>
                <a:gd name="T18" fmla="*/ 1 w 62"/>
                <a:gd name="T19" fmla="*/ 35 h 42"/>
                <a:gd name="T20" fmla="*/ 1 w 62"/>
                <a:gd name="T21" fmla="*/ 35 h 42"/>
                <a:gd name="T22" fmla="*/ 1 w 62"/>
                <a:gd name="T23" fmla="*/ 35 h 42"/>
                <a:gd name="T24" fmla="*/ 1 w 62"/>
                <a:gd name="T25" fmla="*/ 35 h 42"/>
                <a:gd name="T26" fmla="*/ 1 w 62"/>
                <a:gd name="T27" fmla="*/ 35 h 42"/>
                <a:gd name="T28" fmla="*/ 2 w 62"/>
                <a:gd name="T29" fmla="*/ 35 h 42"/>
                <a:gd name="T30" fmla="*/ 2 w 62"/>
                <a:gd name="T31" fmla="*/ 35 h 42"/>
                <a:gd name="T32" fmla="*/ 2 w 62"/>
                <a:gd name="T33" fmla="*/ 34 h 42"/>
                <a:gd name="T34" fmla="*/ 2 w 62"/>
                <a:gd name="T35" fmla="*/ 34 h 42"/>
                <a:gd name="T36" fmla="*/ 5 w 62"/>
                <a:gd name="T37" fmla="*/ 34 h 42"/>
                <a:gd name="T38" fmla="*/ 5 w 62"/>
                <a:gd name="T39" fmla="*/ 34 h 42"/>
                <a:gd name="T40" fmla="*/ 14 w 62"/>
                <a:gd name="T41" fmla="*/ 32 h 42"/>
                <a:gd name="T42" fmla="*/ 14 w 62"/>
                <a:gd name="T43" fmla="*/ 32 h 42"/>
                <a:gd name="T44" fmla="*/ 37 w 62"/>
                <a:gd name="T45" fmla="*/ 25 h 42"/>
                <a:gd name="T46" fmla="*/ 37 w 62"/>
                <a:gd name="T47" fmla="*/ 25 h 42"/>
                <a:gd name="T48" fmla="*/ 38 w 62"/>
                <a:gd name="T49" fmla="*/ 25 h 42"/>
                <a:gd name="T50" fmla="*/ 38 w 62"/>
                <a:gd name="T51" fmla="*/ 25 h 42"/>
                <a:gd name="T52" fmla="*/ 50 w 62"/>
                <a:gd name="T53" fmla="*/ 11 h 42"/>
                <a:gd name="T54" fmla="*/ 50 w 62"/>
                <a:gd name="T55" fmla="*/ 11 h 42"/>
                <a:gd name="T56" fmla="*/ 54 w 62"/>
                <a:gd name="T57" fmla="*/ 2 h 42"/>
                <a:gd name="T58" fmla="*/ 54 w 62"/>
                <a:gd name="T59" fmla="*/ 2 h 42"/>
                <a:gd name="T60" fmla="*/ 54 w 62"/>
                <a:gd name="T61" fmla="*/ 0 h 42"/>
                <a:gd name="T62" fmla="*/ 62 w 62"/>
                <a:gd name="T63" fmla="*/ 2 h 42"/>
                <a:gd name="T64" fmla="*/ 60 w 62"/>
                <a:gd name="T65" fmla="*/ 4 h 42"/>
                <a:gd name="T66" fmla="*/ 60 w 62"/>
                <a:gd name="T67" fmla="*/ 5 h 42"/>
                <a:gd name="T68" fmla="*/ 60 w 62"/>
                <a:gd name="T69" fmla="*/ 5 h 42"/>
                <a:gd name="T70" fmla="*/ 60 w 62"/>
                <a:gd name="T71" fmla="*/ 7 h 42"/>
                <a:gd name="T72" fmla="*/ 60 w 62"/>
                <a:gd name="T73" fmla="*/ 7 h 42"/>
                <a:gd name="T74" fmla="*/ 57 w 62"/>
                <a:gd name="T75" fmla="*/ 14 h 42"/>
                <a:gd name="T76" fmla="*/ 57 w 62"/>
                <a:gd name="T77" fmla="*/ 14 h 42"/>
                <a:gd name="T78" fmla="*/ 41 w 62"/>
                <a:gd name="T79" fmla="*/ 31 h 42"/>
                <a:gd name="T80" fmla="*/ 41 w 62"/>
                <a:gd name="T81" fmla="*/ 31 h 42"/>
                <a:gd name="T82" fmla="*/ 40 w 62"/>
                <a:gd name="T83" fmla="*/ 32 h 42"/>
                <a:gd name="T84" fmla="*/ 40 w 62"/>
                <a:gd name="T85" fmla="*/ 32 h 42"/>
                <a:gd name="T86" fmla="*/ 3 w 62"/>
                <a:gd name="T87" fmla="*/ 42 h 42"/>
                <a:gd name="T88" fmla="*/ 3 w 62"/>
                <a:gd name="T89" fmla="*/ 42 h 42"/>
                <a:gd name="T90" fmla="*/ 0 w 62"/>
                <a:gd name="T91" fmla="*/ 42 h 42"/>
                <a:gd name="T92" fmla="*/ 0 w 62"/>
                <a:gd name="T93" fmla="*/ 4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" h="42">
                  <a:moveTo>
                    <a:pt x="0" y="4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10" y="33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1" y="31"/>
                    <a:pt x="30" y="28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4" y="22"/>
                    <a:pt x="48" y="16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3" y="6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6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9"/>
                    <a:pt x="58" y="12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4" y="20"/>
                    <a:pt x="49" y="27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1"/>
                    <a:pt x="40" y="31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5" y="38"/>
                    <a:pt x="5" y="41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366"/>
            <p:cNvSpPr/>
            <p:nvPr/>
          </p:nvSpPr>
          <p:spPr bwMode="auto">
            <a:xfrm>
              <a:off x="7065964" y="7685088"/>
              <a:ext cx="128588" cy="176213"/>
            </a:xfrm>
            <a:custGeom>
              <a:gdLst>
                <a:gd name="T0" fmla="*/ 7 w 74"/>
                <a:gd name="T1" fmla="*/ 69 h 101"/>
                <a:gd name="T2" fmla="*/ 31 w 74"/>
                <a:gd name="T3" fmla="*/ 6 h 101"/>
                <a:gd name="T4" fmla="*/ 31 w 74"/>
                <a:gd name="T5" fmla="*/ 6 h 101"/>
                <a:gd name="T6" fmla="*/ 66 w 74"/>
                <a:gd name="T7" fmla="*/ 24 h 101"/>
                <a:gd name="T8" fmla="*/ 66 w 74"/>
                <a:gd name="T9" fmla="*/ 24 h 101"/>
                <a:gd name="T10" fmla="*/ 70 w 74"/>
                <a:gd name="T11" fmla="*/ 38 h 101"/>
                <a:gd name="T12" fmla="*/ 70 w 74"/>
                <a:gd name="T13" fmla="*/ 38 h 101"/>
                <a:gd name="T14" fmla="*/ 44 w 74"/>
                <a:gd name="T15" fmla="*/ 95 h 101"/>
                <a:gd name="T16" fmla="*/ 44 w 74"/>
                <a:gd name="T17" fmla="*/ 95 h 101"/>
                <a:gd name="T18" fmla="*/ 43 w 74"/>
                <a:gd name="T19" fmla="*/ 94 h 101"/>
                <a:gd name="T20" fmla="*/ 41 w 74"/>
                <a:gd name="T21" fmla="*/ 93 h 101"/>
                <a:gd name="T22" fmla="*/ 67 w 74"/>
                <a:gd name="T23" fmla="*/ 39 h 101"/>
                <a:gd name="T24" fmla="*/ 67 w 74"/>
                <a:gd name="T25" fmla="*/ 39 h 101"/>
                <a:gd name="T26" fmla="*/ 63 w 74"/>
                <a:gd name="T27" fmla="*/ 25 h 101"/>
                <a:gd name="T28" fmla="*/ 63 w 74"/>
                <a:gd name="T29" fmla="*/ 25 h 101"/>
                <a:gd name="T30" fmla="*/ 32 w 74"/>
                <a:gd name="T31" fmla="*/ 9 h 101"/>
                <a:gd name="T32" fmla="*/ 32 w 74"/>
                <a:gd name="T33" fmla="*/ 9 h 101"/>
                <a:gd name="T34" fmla="*/ 10 w 74"/>
                <a:gd name="T35" fmla="*/ 68 h 101"/>
                <a:gd name="T36" fmla="*/ 10 w 74"/>
                <a:gd name="T37" fmla="*/ 68 h 101"/>
                <a:gd name="T38" fmla="*/ 14 w 74"/>
                <a:gd name="T39" fmla="*/ 79 h 101"/>
                <a:gd name="T40" fmla="*/ 14 w 74"/>
                <a:gd name="T41" fmla="*/ 79 h 101"/>
                <a:gd name="T42" fmla="*/ 25 w 74"/>
                <a:gd name="T43" fmla="*/ 94 h 101"/>
                <a:gd name="T44" fmla="*/ 25 w 74"/>
                <a:gd name="T45" fmla="*/ 94 h 101"/>
                <a:gd name="T46" fmla="*/ 38 w 74"/>
                <a:gd name="T47" fmla="*/ 95 h 101"/>
                <a:gd name="T48" fmla="*/ 38 w 74"/>
                <a:gd name="T49" fmla="*/ 95 h 101"/>
                <a:gd name="T50" fmla="*/ 41 w 74"/>
                <a:gd name="T51" fmla="*/ 93 h 101"/>
                <a:gd name="T52" fmla="*/ 41 w 74"/>
                <a:gd name="T53" fmla="*/ 93 h 101"/>
                <a:gd name="T54" fmla="*/ 43 w 74"/>
                <a:gd name="T55" fmla="*/ 94 h 101"/>
                <a:gd name="T56" fmla="*/ 44 w 74"/>
                <a:gd name="T57" fmla="*/ 95 h 101"/>
                <a:gd name="T58" fmla="*/ 39 w 74"/>
                <a:gd name="T59" fmla="*/ 98 h 101"/>
                <a:gd name="T60" fmla="*/ 39 w 74"/>
                <a:gd name="T61" fmla="*/ 98 h 101"/>
                <a:gd name="T62" fmla="*/ 24 w 74"/>
                <a:gd name="T63" fmla="*/ 96 h 101"/>
                <a:gd name="T64" fmla="*/ 24 w 74"/>
                <a:gd name="T65" fmla="*/ 96 h 101"/>
                <a:gd name="T66" fmla="*/ 12 w 74"/>
                <a:gd name="T67" fmla="*/ 80 h 101"/>
                <a:gd name="T68" fmla="*/ 12 w 74"/>
                <a:gd name="T69" fmla="*/ 80 h 101"/>
                <a:gd name="T70" fmla="*/ 7 w 74"/>
                <a:gd name="T71" fmla="*/ 69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" h="100">
                  <a:moveTo>
                    <a:pt x="7" y="69"/>
                  </a:moveTo>
                  <a:cubicBezTo>
                    <a:pt x="0" y="47"/>
                    <a:pt x="13" y="15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45" y="0"/>
                    <a:pt x="59" y="9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8" y="28"/>
                    <a:pt x="70" y="33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4" y="61"/>
                    <a:pt x="63" y="78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61" y="75"/>
                    <a:pt x="71" y="60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4"/>
                    <a:pt x="65" y="29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56" y="11"/>
                    <a:pt x="44" y="3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6" y="16"/>
                    <a:pt x="3" y="48"/>
                    <a:pt x="10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72"/>
                    <a:pt x="13" y="75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8" y="85"/>
                    <a:pt x="21" y="91"/>
                    <a:pt x="25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9" y="97"/>
                    <a:pt x="33" y="97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9" y="95"/>
                    <a:pt x="40" y="94"/>
                    <a:pt x="41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6"/>
                    <a:pt x="41" y="97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4" y="101"/>
                    <a:pt x="28" y="100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9" y="93"/>
                    <a:pt x="15" y="87"/>
                    <a:pt x="12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77"/>
                    <a:pt x="8" y="73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367"/>
            <p:cNvSpPr>
              <a:spLocks noEditPoints="1"/>
            </p:cNvSpPr>
            <p:nvPr/>
          </p:nvSpPr>
          <p:spPr bwMode="auto">
            <a:xfrm>
              <a:off x="7070726" y="7688263"/>
              <a:ext cx="122238" cy="174625"/>
            </a:xfrm>
            <a:custGeom>
              <a:gdLst>
                <a:gd name="T0" fmla="*/ 30 w 70"/>
                <a:gd name="T1" fmla="*/ 100 h 100"/>
                <a:gd name="T2" fmla="*/ 19 w 70"/>
                <a:gd name="T3" fmla="*/ 96 h 100"/>
                <a:gd name="T4" fmla="*/ 19 w 70"/>
                <a:gd name="T5" fmla="*/ 96 h 100"/>
                <a:gd name="T6" fmla="*/ 7 w 70"/>
                <a:gd name="T7" fmla="*/ 79 h 100"/>
                <a:gd name="T8" fmla="*/ 7 w 70"/>
                <a:gd name="T9" fmla="*/ 79 h 100"/>
                <a:gd name="T10" fmla="*/ 2 w 70"/>
                <a:gd name="T11" fmla="*/ 67 h 100"/>
                <a:gd name="T12" fmla="*/ 2 w 70"/>
                <a:gd name="T13" fmla="*/ 67 h 100"/>
                <a:gd name="T14" fmla="*/ 4 w 70"/>
                <a:gd name="T15" fmla="*/ 67 h 100"/>
                <a:gd name="T16" fmla="*/ 2 w 70"/>
                <a:gd name="T17" fmla="*/ 67 h 100"/>
                <a:gd name="T18" fmla="*/ 0 w 70"/>
                <a:gd name="T19" fmla="*/ 53 h 100"/>
                <a:gd name="T20" fmla="*/ 0 w 70"/>
                <a:gd name="T21" fmla="*/ 53 h 100"/>
                <a:gd name="T22" fmla="*/ 27 w 70"/>
                <a:gd name="T23" fmla="*/ 2 h 100"/>
                <a:gd name="T24" fmla="*/ 27 w 70"/>
                <a:gd name="T25" fmla="*/ 2 h 100"/>
                <a:gd name="T26" fmla="*/ 37 w 70"/>
                <a:gd name="T27" fmla="*/ 0 h 100"/>
                <a:gd name="T28" fmla="*/ 37 w 70"/>
                <a:gd name="T29" fmla="*/ 0 h 100"/>
                <a:gd name="T30" fmla="*/ 65 w 70"/>
                <a:gd name="T31" fmla="*/ 21 h 100"/>
                <a:gd name="T32" fmla="*/ 65 w 70"/>
                <a:gd name="T33" fmla="*/ 21 h 100"/>
                <a:gd name="T34" fmla="*/ 69 w 70"/>
                <a:gd name="T35" fmla="*/ 36 h 100"/>
                <a:gd name="T36" fmla="*/ 69 w 70"/>
                <a:gd name="T37" fmla="*/ 36 h 100"/>
                <a:gd name="T38" fmla="*/ 70 w 70"/>
                <a:gd name="T39" fmla="*/ 44 h 100"/>
                <a:gd name="T40" fmla="*/ 70 w 70"/>
                <a:gd name="T41" fmla="*/ 44 h 100"/>
                <a:gd name="T42" fmla="*/ 43 w 70"/>
                <a:gd name="T43" fmla="*/ 93 h 100"/>
                <a:gd name="T44" fmla="*/ 43 w 70"/>
                <a:gd name="T45" fmla="*/ 93 h 100"/>
                <a:gd name="T46" fmla="*/ 43 w 70"/>
                <a:gd name="T47" fmla="*/ 93 h 100"/>
                <a:gd name="T48" fmla="*/ 42 w 70"/>
                <a:gd name="T49" fmla="*/ 94 h 100"/>
                <a:gd name="T50" fmla="*/ 41 w 70"/>
                <a:gd name="T51" fmla="*/ 95 h 100"/>
                <a:gd name="T52" fmla="*/ 41 w 70"/>
                <a:gd name="T53" fmla="*/ 95 h 100"/>
                <a:gd name="T54" fmla="*/ 40 w 70"/>
                <a:gd name="T55" fmla="*/ 96 h 100"/>
                <a:gd name="T56" fmla="*/ 40 w 70"/>
                <a:gd name="T57" fmla="*/ 96 h 100"/>
                <a:gd name="T58" fmla="*/ 37 w 70"/>
                <a:gd name="T59" fmla="*/ 98 h 100"/>
                <a:gd name="T60" fmla="*/ 37 w 70"/>
                <a:gd name="T61" fmla="*/ 98 h 100"/>
                <a:gd name="T62" fmla="*/ 30 w 70"/>
                <a:gd name="T63" fmla="*/ 100 h 100"/>
                <a:gd name="T64" fmla="*/ 30 w 70"/>
                <a:gd name="T65" fmla="*/ 100 h 100"/>
                <a:gd name="T66" fmla="*/ 30 w 70"/>
                <a:gd name="T67" fmla="*/ 100 h 100"/>
                <a:gd name="T68" fmla="*/ 37 w 70"/>
                <a:gd name="T69" fmla="*/ 7 h 100"/>
                <a:gd name="T70" fmla="*/ 30 w 70"/>
                <a:gd name="T71" fmla="*/ 9 h 100"/>
                <a:gd name="T72" fmla="*/ 30 w 70"/>
                <a:gd name="T73" fmla="*/ 9 h 100"/>
                <a:gd name="T74" fmla="*/ 7 w 70"/>
                <a:gd name="T75" fmla="*/ 54 h 100"/>
                <a:gd name="T76" fmla="*/ 7 w 70"/>
                <a:gd name="T77" fmla="*/ 54 h 100"/>
                <a:gd name="T78" fmla="*/ 9 w 70"/>
                <a:gd name="T79" fmla="*/ 65 h 100"/>
                <a:gd name="T80" fmla="*/ 9 w 70"/>
                <a:gd name="T81" fmla="*/ 65 h 100"/>
                <a:gd name="T82" fmla="*/ 13 w 70"/>
                <a:gd name="T83" fmla="*/ 76 h 100"/>
                <a:gd name="T84" fmla="*/ 13 w 70"/>
                <a:gd name="T85" fmla="*/ 76 h 100"/>
                <a:gd name="T86" fmla="*/ 24 w 70"/>
                <a:gd name="T87" fmla="*/ 90 h 100"/>
                <a:gd name="T88" fmla="*/ 24 w 70"/>
                <a:gd name="T89" fmla="*/ 90 h 100"/>
                <a:gd name="T90" fmla="*/ 30 w 70"/>
                <a:gd name="T91" fmla="*/ 92 h 100"/>
                <a:gd name="T92" fmla="*/ 30 w 70"/>
                <a:gd name="T93" fmla="*/ 92 h 100"/>
                <a:gd name="T94" fmla="*/ 34 w 70"/>
                <a:gd name="T95" fmla="*/ 92 h 100"/>
                <a:gd name="T96" fmla="*/ 34 w 70"/>
                <a:gd name="T97" fmla="*/ 92 h 100"/>
                <a:gd name="T98" fmla="*/ 37 w 70"/>
                <a:gd name="T99" fmla="*/ 89 h 100"/>
                <a:gd name="T100" fmla="*/ 37 w 70"/>
                <a:gd name="T101" fmla="*/ 89 h 100"/>
                <a:gd name="T102" fmla="*/ 63 w 70"/>
                <a:gd name="T103" fmla="*/ 44 h 100"/>
                <a:gd name="T104" fmla="*/ 63 w 70"/>
                <a:gd name="T105" fmla="*/ 44 h 100"/>
                <a:gd name="T106" fmla="*/ 62 w 70"/>
                <a:gd name="T107" fmla="*/ 37 h 100"/>
                <a:gd name="T108" fmla="*/ 62 w 70"/>
                <a:gd name="T109" fmla="*/ 37 h 100"/>
                <a:gd name="T110" fmla="*/ 58 w 70"/>
                <a:gd name="T111" fmla="*/ 24 h 100"/>
                <a:gd name="T112" fmla="*/ 58 w 70"/>
                <a:gd name="T113" fmla="*/ 24 h 100"/>
                <a:gd name="T114" fmla="*/ 37 w 70"/>
                <a:gd name="T115" fmla="*/ 7 h 100"/>
                <a:gd name="T116" fmla="*/ 37 w 70"/>
                <a:gd name="T117" fmla="*/ 7 h 100"/>
                <a:gd name="T118" fmla="*/ 37 w 70"/>
                <a:gd name="T119" fmla="*/ 7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100">
                  <a:moveTo>
                    <a:pt x="30" y="100"/>
                  </a:moveTo>
                  <a:cubicBezTo>
                    <a:pt x="26" y="100"/>
                    <a:pt x="22" y="98"/>
                    <a:pt x="19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14" y="92"/>
                    <a:pt x="10" y="86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5" y="75"/>
                    <a:pt x="4" y="71"/>
                    <a:pt x="2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63"/>
                    <a:pt x="0" y="58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3"/>
                    <a:pt x="12" y="10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1"/>
                    <a:pt x="34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9" y="0"/>
                    <a:pt x="59" y="9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6"/>
                    <a:pt x="69" y="31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0" y="39"/>
                    <a:pt x="70" y="42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63"/>
                    <a:pt x="60" y="78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5"/>
                    <a:pt x="42" y="95"/>
                    <a:pt x="41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39" y="97"/>
                    <a:pt x="38" y="97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5" y="99"/>
                    <a:pt x="32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lose/>
                  <a:moveTo>
                    <a:pt x="37" y="7"/>
                  </a:moveTo>
                  <a:cubicBezTo>
                    <a:pt x="35" y="7"/>
                    <a:pt x="32" y="8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18" y="14"/>
                    <a:pt x="7" y="3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8"/>
                    <a:pt x="8" y="62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9"/>
                    <a:pt x="12" y="73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6" y="82"/>
                    <a:pt x="20" y="87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6" y="92"/>
                    <a:pt x="28" y="92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1" y="92"/>
                    <a:pt x="32" y="92"/>
                    <a:pt x="3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6" y="90"/>
                    <a:pt x="37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54" y="74"/>
                    <a:pt x="63" y="61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2"/>
                    <a:pt x="63" y="40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3"/>
                    <a:pt x="60" y="28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3" y="14"/>
                    <a:pt x="4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368"/>
            <p:cNvSpPr>
              <a:spLocks noEditPoints="1"/>
            </p:cNvSpPr>
            <p:nvPr/>
          </p:nvSpPr>
          <p:spPr bwMode="auto">
            <a:xfrm>
              <a:off x="7104064" y="7858126"/>
              <a:ext cx="28575" cy="77788"/>
            </a:xfrm>
            <a:custGeom>
              <a:gdLst>
                <a:gd name="T0" fmla="*/ 0 w 18"/>
                <a:gd name="T1" fmla="*/ 46 h 49"/>
                <a:gd name="T2" fmla="*/ 14 w 18"/>
                <a:gd name="T3" fmla="*/ 43 h 49"/>
                <a:gd name="T4" fmla="*/ 10 w 18"/>
                <a:gd name="T5" fmla="*/ 0 h 49"/>
                <a:gd name="T6" fmla="*/ 14 w 18"/>
                <a:gd name="T7" fmla="*/ 0 h 49"/>
                <a:gd name="T8" fmla="*/ 18 w 18"/>
                <a:gd name="T9" fmla="*/ 46 h 49"/>
                <a:gd name="T10" fmla="*/ 1 w 18"/>
                <a:gd name="T11" fmla="*/ 49 h 49"/>
                <a:gd name="T12" fmla="*/ 0 w 18"/>
                <a:gd name="T13" fmla="*/ 46 h 49"/>
                <a:gd name="T14" fmla="*/ 0 w 18"/>
                <a:gd name="T15" fmla="*/ 46 h 49"/>
                <a:gd name="T16" fmla="*/ 10 w 18"/>
                <a:gd name="T17" fmla="*/ 0 h 49"/>
                <a:gd name="T18" fmla="*/ 10 w 18"/>
                <a:gd name="T19" fmla="*/ 0 h 49"/>
                <a:gd name="T20" fmla="*/ 10 w 18"/>
                <a:gd name="T21" fmla="*/ 0 h 49"/>
                <a:gd name="T22" fmla="*/ 10 w 18"/>
                <a:gd name="T23" fmla="*/ 0 h 49"/>
                <a:gd name="T24" fmla="*/ 10 w 18"/>
                <a:gd name="T25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9">
                  <a:moveTo>
                    <a:pt x="0" y="46"/>
                  </a:moveTo>
                  <a:lnTo>
                    <a:pt x="14" y="4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46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6"/>
                  </a:lnTo>
                  <a:close/>
                  <a:moveTo>
                    <a:pt x="1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369"/>
            <p:cNvSpPr>
              <a:spLocks noEditPoints="1"/>
            </p:cNvSpPr>
            <p:nvPr/>
          </p:nvSpPr>
          <p:spPr bwMode="auto">
            <a:xfrm>
              <a:off x="7100889" y="7854951"/>
              <a:ext cx="34925" cy="84138"/>
            </a:xfrm>
            <a:custGeom>
              <a:gdLst>
                <a:gd name="T0" fmla="*/ 1 w 22"/>
                <a:gd name="T1" fmla="*/ 51 h 53"/>
                <a:gd name="T2" fmla="*/ 0 w 22"/>
                <a:gd name="T3" fmla="*/ 48 h 53"/>
                <a:gd name="T4" fmla="*/ 2 w 22"/>
                <a:gd name="T5" fmla="*/ 48 h 53"/>
                <a:gd name="T6" fmla="*/ 2 w 22"/>
                <a:gd name="T7" fmla="*/ 50 h 53"/>
                <a:gd name="T8" fmla="*/ 2 w 22"/>
                <a:gd name="T9" fmla="*/ 48 h 53"/>
                <a:gd name="T10" fmla="*/ 0 w 22"/>
                <a:gd name="T11" fmla="*/ 48 h 53"/>
                <a:gd name="T12" fmla="*/ 0 w 22"/>
                <a:gd name="T13" fmla="*/ 47 h 53"/>
                <a:gd name="T14" fmla="*/ 14 w 22"/>
                <a:gd name="T15" fmla="*/ 44 h 53"/>
                <a:gd name="T16" fmla="*/ 10 w 22"/>
                <a:gd name="T17" fmla="*/ 1 h 53"/>
                <a:gd name="T18" fmla="*/ 17 w 22"/>
                <a:gd name="T19" fmla="*/ 0 h 53"/>
                <a:gd name="T20" fmla="*/ 22 w 22"/>
                <a:gd name="T21" fmla="*/ 49 h 53"/>
                <a:gd name="T22" fmla="*/ 1 w 22"/>
                <a:gd name="T23" fmla="*/ 53 h 53"/>
                <a:gd name="T24" fmla="*/ 1 w 22"/>
                <a:gd name="T25" fmla="*/ 51 h 53"/>
                <a:gd name="T26" fmla="*/ 1 w 22"/>
                <a:gd name="T27" fmla="*/ 51 h 53"/>
                <a:gd name="T28" fmla="*/ 12 w 22"/>
                <a:gd name="T29" fmla="*/ 2 h 53"/>
                <a:gd name="T30" fmla="*/ 12 w 22"/>
                <a:gd name="T31" fmla="*/ 0 h 53"/>
                <a:gd name="T32" fmla="*/ 12 w 22"/>
                <a:gd name="T33" fmla="*/ 2 h 53"/>
                <a:gd name="T34" fmla="*/ 12 w 22"/>
                <a:gd name="T35" fmla="*/ 2 h 53"/>
                <a:gd name="T36" fmla="*/ 12 w 22"/>
                <a:gd name="T37" fmla="*/ 2 h 53"/>
                <a:gd name="T38" fmla="*/ 12 w 22"/>
                <a:gd name="T39" fmla="*/ 0 h 53"/>
                <a:gd name="T40" fmla="*/ 12 w 22"/>
                <a:gd name="T41" fmla="*/ 2 h 53"/>
                <a:gd name="T42" fmla="*/ 12 w 22"/>
                <a:gd name="T43" fmla="*/ 0 h 53"/>
                <a:gd name="T44" fmla="*/ 12 w 22"/>
                <a:gd name="T45" fmla="*/ 2 h 53"/>
                <a:gd name="T46" fmla="*/ 12 w 22"/>
                <a:gd name="T47" fmla="*/ 2 h 53"/>
                <a:gd name="T48" fmla="*/ 12 w 22"/>
                <a:gd name="T49" fmla="*/ 2 h 53"/>
                <a:gd name="T50" fmla="*/ 12 w 22"/>
                <a:gd name="T51" fmla="*/ 0 h 53"/>
                <a:gd name="T52" fmla="*/ 12 w 22"/>
                <a:gd name="T53" fmla="*/ 2 h 53"/>
                <a:gd name="T54" fmla="*/ 12 w 22"/>
                <a:gd name="T55" fmla="*/ 2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52">
                  <a:moveTo>
                    <a:pt x="1" y="51"/>
                  </a:moveTo>
                  <a:lnTo>
                    <a:pt x="0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4" y="44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2" y="49"/>
                  </a:lnTo>
                  <a:lnTo>
                    <a:pt x="1" y="53"/>
                  </a:lnTo>
                  <a:lnTo>
                    <a:pt x="1" y="51"/>
                  </a:lnTo>
                  <a:lnTo>
                    <a:pt x="1" y="51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12" y="2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370"/>
            <p:cNvSpPr/>
            <p:nvPr/>
          </p:nvSpPr>
          <p:spPr bwMode="auto">
            <a:xfrm>
              <a:off x="7137401" y="7848601"/>
              <a:ext cx="22225" cy="77788"/>
            </a:xfrm>
            <a:custGeom>
              <a:gdLst>
                <a:gd name="T0" fmla="*/ 0 w 14"/>
                <a:gd name="T1" fmla="*/ 0 h 49"/>
                <a:gd name="T2" fmla="*/ 0 w 14"/>
                <a:gd name="T3" fmla="*/ 0 h 49"/>
                <a:gd name="T4" fmla="*/ 3 w 14"/>
                <a:gd name="T5" fmla="*/ 0 h 49"/>
                <a:gd name="T6" fmla="*/ 9 w 14"/>
                <a:gd name="T7" fmla="*/ 43 h 49"/>
                <a:gd name="T8" fmla="*/ 14 w 14"/>
                <a:gd name="T9" fmla="*/ 45 h 49"/>
                <a:gd name="T10" fmla="*/ 13 w 14"/>
                <a:gd name="T11" fmla="*/ 49 h 49"/>
                <a:gd name="T12" fmla="*/ 5 w 14"/>
                <a:gd name="T13" fmla="*/ 46 h 49"/>
                <a:gd name="T14" fmla="*/ 0 w 14"/>
                <a:gd name="T15" fmla="*/ 0 h 49"/>
                <a:gd name="T16" fmla="*/ 0 w 14"/>
                <a:gd name="T17" fmla="*/ 0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9" y="43"/>
                  </a:lnTo>
                  <a:lnTo>
                    <a:pt x="14" y="45"/>
                  </a:lnTo>
                  <a:lnTo>
                    <a:pt x="13" y="49"/>
                  </a:lnTo>
                  <a:lnTo>
                    <a:pt x="5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371"/>
            <p:cNvSpPr/>
            <p:nvPr/>
          </p:nvSpPr>
          <p:spPr bwMode="auto">
            <a:xfrm>
              <a:off x="7134226" y="7843838"/>
              <a:ext cx="30163" cy="85725"/>
            </a:xfrm>
            <a:custGeom>
              <a:gdLst>
                <a:gd name="T0" fmla="*/ 5 w 19"/>
                <a:gd name="T1" fmla="*/ 51 h 54"/>
                <a:gd name="T2" fmla="*/ 0 w 19"/>
                <a:gd name="T3" fmla="*/ 3 h 54"/>
                <a:gd name="T4" fmla="*/ 2 w 19"/>
                <a:gd name="T5" fmla="*/ 3 h 54"/>
                <a:gd name="T6" fmla="*/ 0 w 19"/>
                <a:gd name="T7" fmla="*/ 3 h 54"/>
                <a:gd name="T8" fmla="*/ 2 w 19"/>
                <a:gd name="T9" fmla="*/ 3 h 54"/>
                <a:gd name="T10" fmla="*/ 2 w 19"/>
                <a:gd name="T11" fmla="*/ 1 h 54"/>
                <a:gd name="T12" fmla="*/ 7 w 19"/>
                <a:gd name="T13" fmla="*/ 0 h 54"/>
                <a:gd name="T14" fmla="*/ 12 w 19"/>
                <a:gd name="T15" fmla="*/ 45 h 54"/>
                <a:gd name="T16" fmla="*/ 19 w 19"/>
                <a:gd name="T17" fmla="*/ 46 h 54"/>
                <a:gd name="T18" fmla="*/ 17 w 19"/>
                <a:gd name="T19" fmla="*/ 54 h 54"/>
                <a:gd name="T20" fmla="*/ 5 w 19"/>
                <a:gd name="T21" fmla="*/ 51 h 54"/>
                <a:gd name="T22" fmla="*/ 5 w 19"/>
                <a:gd name="T23" fmla="*/ 51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54">
                  <a:moveTo>
                    <a:pt x="5" y="51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5"/>
                  </a:lnTo>
                  <a:lnTo>
                    <a:pt x="19" y="46"/>
                  </a:lnTo>
                  <a:lnTo>
                    <a:pt x="17" y="54"/>
                  </a:lnTo>
                  <a:lnTo>
                    <a:pt x="5" y="51"/>
                  </a:ln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372"/>
            <p:cNvSpPr/>
            <p:nvPr/>
          </p:nvSpPr>
          <p:spPr bwMode="auto">
            <a:xfrm>
              <a:off x="7008814" y="7643813"/>
              <a:ext cx="12700" cy="17463"/>
            </a:xfrm>
            <a:custGeom>
              <a:gdLst>
                <a:gd name="T0" fmla="*/ 5 w 8"/>
                <a:gd name="T1" fmla="*/ 0 h 11"/>
                <a:gd name="T2" fmla="*/ 8 w 8"/>
                <a:gd name="T3" fmla="*/ 2 h 11"/>
                <a:gd name="T4" fmla="*/ 3 w 8"/>
                <a:gd name="T5" fmla="*/ 11 h 11"/>
                <a:gd name="T6" fmla="*/ 0 w 8"/>
                <a:gd name="T7" fmla="*/ 10 h 11"/>
                <a:gd name="T8" fmla="*/ 5 w 8"/>
                <a:gd name="T9" fmla="*/ 0 h 11"/>
                <a:gd name="T10" fmla="*/ 5 w 8"/>
                <a:gd name="T11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373"/>
            <p:cNvSpPr/>
            <p:nvPr/>
          </p:nvSpPr>
          <p:spPr bwMode="auto">
            <a:xfrm>
              <a:off x="7002464" y="7640638"/>
              <a:ext cx="23813" cy="25400"/>
            </a:xfrm>
            <a:custGeom>
              <a:gdLst>
                <a:gd name="T0" fmla="*/ 0 w 15"/>
                <a:gd name="T1" fmla="*/ 12 h 16"/>
                <a:gd name="T2" fmla="*/ 7 w 15"/>
                <a:gd name="T3" fmla="*/ 1 h 16"/>
                <a:gd name="T4" fmla="*/ 8 w 15"/>
                <a:gd name="T5" fmla="*/ 0 h 16"/>
                <a:gd name="T6" fmla="*/ 15 w 15"/>
                <a:gd name="T7" fmla="*/ 3 h 16"/>
                <a:gd name="T8" fmla="*/ 8 w 15"/>
                <a:gd name="T9" fmla="*/ 16 h 16"/>
                <a:gd name="T10" fmla="*/ 0 w 15"/>
                <a:gd name="T11" fmla="*/ 12 h 16"/>
                <a:gd name="T12" fmla="*/ 0 w 15"/>
                <a:gd name="T13" fmla="*/ 12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0" y="12"/>
                  </a:moveTo>
                  <a:lnTo>
                    <a:pt x="7" y="1"/>
                  </a:lnTo>
                  <a:lnTo>
                    <a:pt x="8" y="0"/>
                  </a:lnTo>
                  <a:lnTo>
                    <a:pt x="15" y="3"/>
                  </a:lnTo>
                  <a:lnTo>
                    <a:pt x="8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374"/>
            <p:cNvSpPr/>
            <p:nvPr/>
          </p:nvSpPr>
          <p:spPr bwMode="auto">
            <a:xfrm>
              <a:off x="6991351" y="7640638"/>
              <a:ext cx="25400" cy="30163"/>
            </a:xfrm>
            <a:custGeom>
              <a:gdLst>
                <a:gd name="T0" fmla="*/ 2 w 16"/>
                <a:gd name="T1" fmla="*/ 4 h 19"/>
                <a:gd name="T2" fmla="*/ 12 w 16"/>
                <a:gd name="T3" fmla="*/ 11 h 19"/>
                <a:gd name="T4" fmla="*/ 10 w 16"/>
                <a:gd name="T5" fmla="*/ 1 h 19"/>
                <a:gd name="T6" fmla="*/ 13 w 16"/>
                <a:gd name="T7" fmla="*/ 0 h 19"/>
                <a:gd name="T8" fmla="*/ 16 w 16"/>
                <a:gd name="T9" fmla="*/ 19 h 19"/>
                <a:gd name="T10" fmla="*/ 0 w 16"/>
                <a:gd name="T11" fmla="*/ 6 h 19"/>
                <a:gd name="T12" fmla="*/ 2 w 16"/>
                <a:gd name="T13" fmla="*/ 4 h 19"/>
                <a:gd name="T14" fmla="*/ 2 w 16"/>
                <a:gd name="T15" fmla="*/ 4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9">
                  <a:moveTo>
                    <a:pt x="2" y="4"/>
                  </a:moveTo>
                  <a:lnTo>
                    <a:pt x="12" y="1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19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375"/>
            <p:cNvSpPr/>
            <p:nvPr/>
          </p:nvSpPr>
          <p:spPr bwMode="auto">
            <a:xfrm>
              <a:off x="6985001" y="7635876"/>
              <a:ext cx="36513" cy="42863"/>
            </a:xfrm>
            <a:custGeom>
              <a:gdLst>
                <a:gd name="T0" fmla="*/ 0 w 23"/>
                <a:gd name="T1" fmla="*/ 9 h 27"/>
                <a:gd name="T2" fmla="*/ 3 w 23"/>
                <a:gd name="T3" fmla="*/ 8 h 27"/>
                <a:gd name="T4" fmla="*/ 5 w 23"/>
                <a:gd name="T5" fmla="*/ 5 h 27"/>
                <a:gd name="T6" fmla="*/ 6 w 23"/>
                <a:gd name="T7" fmla="*/ 4 h 27"/>
                <a:gd name="T8" fmla="*/ 12 w 23"/>
                <a:gd name="T9" fmla="*/ 9 h 27"/>
                <a:gd name="T10" fmla="*/ 11 w 23"/>
                <a:gd name="T11" fmla="*/ 2 h 27"/>
                <a:gd name="T12" fmla="*/ 19 w 23"/>
                <a:gd name="T13" fmla="*/ 0 h 27"/>
                <a:gd name="T14" fmla="*/ 23 w 23"/>
                <a:gd name="T15" fmla="*/ 27 h 27"/>
                <a:gd name="T16" fmla="*/ 0 w 23"/>
                <a:gd name="T17" fmla="*/ 9 h 27"/>
                <a:gd name="T18" fmla="*/ 0 w 23"/>
                <a:gd name="T19" fmla="*/ 9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0" y="9"/>
                  </a:moveTo>
                  <a:lnTo>
                    <a:pt x="3" y="8"/>
                  </a:lnTo>
                  <a:lnTo>
                    <a:pt x="5" y="5"/>
                  </a:lnTo>
                  <a:lnTo>
                    <a:pt x="6" y="4"/>
                  </a:lnTo>
                  <a:lnTo>
                    <a:pt x="12" y="9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3" y="2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410"/>
            <p:cNvSpPr/>
            <p:nvPr/>
          </p:nvSpPr>
          <p:spPr bwMode="auto">
            <a:xfrm>
              <a:off x="7261226" y="7643813"/>
              <a:ext cx="26988" cy="14288"/>
            </a:xfrm>
            <a:custGeom>
              <a:gdLst>
                <a:gd name="T0" fmla="*/ 0 w 17"/>
                <a:gd name="T1" fmla="*/ 6 h 9"/>
                <a:gd name="T2" fmla="*/ 16 w 17"/>
                <a:gd name="T3" fmla="*/ 0 h 9"/>
                <a:gd name="T4" fmla="*/ 17 w 17"/>
                <a:gd name="T5" fmla="*/ 3 h 9"/>
                <a:gd name="T6" fmla="*/ 1 w 17"/>
                <a:gd name="T7" fmla="*/ 9 h 9"/>
                <a:gd name="T8" fmla="*/ 0 w 17"/>
                <a:gd name="T9" fmla="*/ 6 h 9"/>
                <a:gd name="T10" fmla="*/ 0 w 17"/>
                <a:gd name="T11" fmla="*/ 6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0" y="6"/>
                  </a:moveTo>
                  <a:lnTo>
                    <a:pt x="16" y="0"/>
                  </a:lnTo>
                  <a:lnTo>
                    <a:pt x="17" y="3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412"/>
            <p:cNvSpPr/>
            <p:nvPr/>
          </p:nvSpPr>
          <p:spPr bwMode="auto">
            <a:xfrm>
              <a:off x="7254876" y="7639051"/>
              <a:ext cx="36513" cy="23813"/>
            </a:xfrm>
            <a:custGeom>
              <a:gdLst>
                <a:gd name="T0" fmla="*/ 3 w 23"/>
                <a:gd name="T1" fmla="*/ 13 h 15"/>
                <a:gd name="T2" fmla="*/ 2 w 23"/>
                <a:gd name="T3" fmla="*/ 9 h 15"/>
                <a:gd name="T4" fmla="*/ 4 w 23"/>
                <a:gd name="T5" fmla="*/ 9 h 15"/>
                <a:gd name="T6" fmla="*/ 5 w 23"/>
                <a:gd name="T7" fmla="*/ 11 h 15"/>
                <a:gd name="T8" fmla="*/ 4 w 23"/>
                <a:gd name="T9" fmla="*/ 9 h 15"/>
                <a:gd name="T10" fmla="*/ 2 w 23"/>
                <a:gd name="T11" fmla="*/ 9 h 15"/>
                <a:gd name="T12" fmla="*/ 0 w 23"/>
                <a:gd name="T13" fmla="*/ 7 h 15"/>
                <a:gd name="T14" fmla="*/ 21 w 23"/>
                <a:gd name="T15" fmla="*/ 0 h 15"/>
                <a:gd name="T16" fmla="*/ 23 w 23"/>
                <a:gd name="T17" fmla="*/ 7 h 15"/>
                <a:gd name="T18" fmla="*/ 4 w 23"/>
                <a:gd name="T19" fmla="*/ 15 h 15"/>
                <a:gd name="T20" fmla="*/ 3 w 23"/>
                <a:gd name="T21" fmla="*/ 13 h 15"/>
                <a:gd name="T22" fmla="*/ 3 w 23"/>
                <a:gd name="T23" fmla="*/ 13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5">
                  <a:moveTo>
                    <a:pt x="3" y="13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5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21" y="0"/>
                  </a:lnTo>
                  <a:lnTo>
                    <a:pt x="23" y="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413"/>
            <p:cNvSpPr>
              <a:spLocks noEditPoints="1"/>
            </p:cNvSpPr>
            <p:nvPr/>
          </p:nvSpPr>
          <p:spPr bwMode="auto">
            <a:xfrm>
              <a:off x="7259639" y="7629526"/>
              <a:ext cx="22225" cy="34925"/>
            </a:xfrm>
            <a:custGeom>
              <a:gdLst>
                <a:gd name="T0" fmla="*/ 0 w 14"/>
                <a:gd name="T1" fmla="*/ 0 h 22"/>
                <a:gd name="T2" fmla="*/ 3 w 14"/>
                <a:gd name="T3" fmla="*/ 0 h 22"/>
                <a:gd name="T4" fmla="*/ 4 w 14"/>
                <a:gd name="T5" fmla="*/ 12 h 22"/>
                <a:gd name="T6" fmla="*/ 12 w 14"/>
                <a:gd name="T7" fmla="*/ 0 h 22"/>
                <a:gd name="T8" fmla="*/ 14 w 14"/>
                <a:gd name="T9" fmla="*/ 1 h 22"/>
                <a:gd name="T10" fmla="*/ 2 w 14"/>
                <a:gd name="T11" fmla="*/ 22 h 22"/>
                <a:gd name="T12" fmla="*/ 0 w 14"/>
                <a:gd name="T13" fmla="*/ 0 h 22"/>
                <a:gd name="T14" fmla="*/ 0 w 14"/>
                <a:gd name="T15" fmla="*/ 0 h 22"/>
                <a:gd name="T16" fmla="*/ 12 w 14"/>
                <a:gd name="T17" fmla="*/ 0 h 22"/>
                <a:gd name="T18" fmla="*/ 12 w 14"/>
                <a:gd name="T19" fmla="*/ 0 h 22"/>
                <a:gd name="T20" fmla="*/ 12 w 14"/>
                <a:gd name="T21" fmla="*/ 0 h 22"/>
                <a:gd name="T22" fmla="*/ 12 w 14"/>
                <a:gd name="T23" fmla="*/ 0 h 22"/>
                <a:gd name="T24" fmla="*/ 12 w 14"/>
                <a:gd name="T25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3" y="0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2" y="2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414"/>
            <p:cNvSpPr/>
            <p:nvPr/>
          </p:nvSpPr>
          <p:spPr bwMode="auto">
            <a:xfrm>
              <a:off x="7254876" y="7624764"/>
              <a:ext cx="31750" cy="52388"/>
            </a:xfrm>
            <a:custGeom>
              <a:gdLst>
                <a:gd name="T0" fmla="*/ 0 w 20"/>
                <a:gd name="T1" fmla="*/ 3 h 33"/>
                <a:gd name="T2" fmla="*/ 3 w 20"/>
                <a:gd name="T3" fmla="*/ 3 h 33"/>
                <a:gd name="T4" fmla="*/ 3 w 20"/>
                <a:gd name="T5" fmla="*/ 5 h 33"/>
                <a:gd name="T6" fmla="*/ 3 w 20"/>
                <a:gd name="T7" fmla="*/ 3 h 33"/>
                <a:gd name="T8" fmla="*/ 0 w 20"/>
                <a:gd name="T9" fmla="*/ 3 h 33"/>
                <a:gd name="T10" fmla="*/ 0 w 20"/>
                <a:gd name="T11" fmla="*/ 2 h 33"/>
                <a:gd name="T12" fmla="*/ 8 w 20"/>
                <a:gd name="T13" fmla="*/ 1 h 33"/>
                <a:gd name="T14" fmla="*/ 9 w 20"/>
                <a:gd name="T15" fmla="*/ 9 h 33"/>
                <a:gd name="T16" fmla="*/ 11 w 20"/>
                <a:gd name="T17" fmla="*/ 3 h 33"/>
                <a:gd name="T18" fmla="*/ 9 w 20"/>
                <a:gd name="T19" fmla="*/ 1 h 33"/>
                <a:gd name="T20" fmla="*/ 12 w 20"/>
                <a:gd name="T21" fmla="*/ 1 h 33"/>
                <a:gd name="T22" fmla="*/ 14 w 20"/>
                <a:gd name="T23" fmla="*/ 0 h 33"/>
                <a:gd name="T24" fmla="*/ 15 w 20"/>
                <a:gd name="T25" fmla="*/ 1 h 33"/>
                <a:gd name="T26" fmla="*/ 17 w 20"/>
                <a:gd name="T27" fmla="*/ 1 h 33"/>
                <a:gd name="T28" fmla="*/ 17 w 20"/>
                <a:gd name="T29" fmla="*/ 2 h 33"/>
                <a:gd name="T30" fmla="*/ 20 w 20"/>
                <a:gd name="T31" fmla="*/ 4 h 33"/>
                <a:gd name="T32" fmla="*/ 4 w 20"/>
                <a:gd name="T33" fmla="*/ 33 h 33"/>
                <a:gd name="T34" fmla="*/ 0 w 20"/>
                <a:gd name="T35" fmla="*/ 3 h 33"/>
                <a:gd name="T36" fmla="*/ 0 w 20"/>
                <a:gd name="T37" fmla="*/ 3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33">
                  <a:moveTo>
                    <a:pt x="0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8" y="1"/>
                  </a:lnTo>
                  <a:lnTo>
                    <a:pt x="9" y="9"/>
                  </a:lnTo>
                  <a:lnTo>
                    <a:pt x="11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4" y="3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9644967" y="2590725"/>
            <a:ext cx="742885" cy="1050002"/>
            <a:chOff x="7443789" y="7534276"/>
            <a:chExt cx="284162" cy="401638"/>
          </a:xfrm>
          <a:solidFill>
            <a:srgbClr val="1F4E79"/>
          </a:solidFill>
        </p:grpSpPr>
        <p:sp>
          <p:nvSpPr>
            <p:cNvPr id="172" name="Freeform 1310"/>
            <p:cNvSpPr/>
            <p:nvPr/>
          </p:nvSpPr>
          <p:spPr bwMode="auto">
            <a:xfrm>
              <a:off x="7556501" y="7875588"/>
              <a:ext cx="28575" cy="52388"/>
            </a:xfrm>
            <a:custGeom>
              <a:gdLst>
                <a:gd name="T0" fmla="*/ 3 w 18"/>
                <a:gd name="T1" fmla="*/ 0 h 33"/>
                <a:gd name="T2" fmla="*/ 7 w 18"/>
                <a:gd name="T3" fmla="*/ 29 h 33"/>
                <a:gd name="T4" fmla="*/ 18 w 18"/>
                <a:gd name="T5" fmla="*/ 29 h 33"/>
                <a:gd name="T6" fmla="*/ 18 w 18"/>
                <a:gd name="T7" fmla="*/ 33 h 33"/>
                <a:gd name="T8" fmla="*/ 3 w 18"/>
                <a:gd name="T9" fmla="*/ 33 h 33"/>
                <a:gd name="T10" fmla="*/ 0 w 18"/>
                <a:gd name="T11" fmla="*/ 1 h 33"/>
                <a:gd name="T12" fmla="*/ 3 w 18"/>
                <a:gd name="T13" fmla="*/ 0 h 33"/>
                <a:gd name="T14" fmla="*/ 3 w 18"/>
                <a:gd name="T15" fmla="*/ 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3">
                  <a:moveTo>
                    <a:pt x="3" y="0"/>
                  </a:moveTo>
                  <a:lnTo>
                    <a:pt x="7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3" y="3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311"/>
            <p:cNvSpPr/>
            <p:nvPr/>
          </p:nvSpPr>
          <p:spPr bwMode="auto">
            <a:xfrm>
              <a:off x="7553326" y="7872413"/>
              <a:ext cx="34925" cy="58738"/>
            </a:xfrm>
            <a:custGeom>
              <a:gdLst>
                <a:gd name="T0" fmla="*/ 3 w 22"/>
                <a:gd name="T1" fmla="*/ 37 h 37"/>
                <a:gd name="T2" fmla="*/ 0 w 22"/>
                <a:gd name="T3" fmla="*/ 1 h 37"/>
                <a:gd name="T4" fmla="*/ 2 w 22"/>
                <a:gd name="T5" fmla="*/ 1 h 37"/>
                <a:gd name="T6" fmla="*/ 4 w 22"/>
                <a:gd name="T7" fmla="*/ 0 h 37"/>
                <a:gd name="T8" fmla="*/ 7 w 22"/>
                <a:gd name="T9" fmla="*/ 0 h 37"/>
                <a:gd name="T10" fmla="*/ 10 w 22"/>
                <a:gd name="T11" fmla="*/ 29 h 37"/>
                <a:gd name="T12" fmla="*/ 22 w 22"/>
                <a:gd name="T13" fmla="*/ 29 h 37"/>
                <a:gd name="T14" fmla="*/ 22 w 22"/>
                <a:gd name="T15" fmla="*/ 31 h 37"/>
                <a:gd name="T16" fmla="*/ 22 w 22"/>
                <a:gd name="T17" fmla="*/ 37 h 37"/>
                <a:gd name="T18" fmla="*/ 3 w 22"/>
                <a:gd name="T19" fmla="*/ 37 h 37"/>
                <a:gd name="T20" fmla="*/ 3 w 22"/>
                <a:gd name="T21" fmla="*/ 3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7">
                  <a:moveTo>
                    <a:pt x="3" y="37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29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37"/>
                  </a:lnTo>
                  <a:lnTo>
                    <a:pt x="3" y="37"/>
                  </a:lnTo>
                  <a:lnTo>
                    <a:pt x="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312"/>
            <p:cNvSpPr/>
            <p:nvPr/>
          </p:nvSpPr>
          <p:spPr bwMode="auto">
            <a:xfrm>
              <a:off x="7524751" y="7881938"/>
              <a:ext cx="22225" cy="50800"/>
            </a:xfrm>
            <a:custGeom>
              <a:gdLst>
                <a:gd name="T0" fmla="*/ 8 w 14"/>
                <a:gd name="T1" fmla="*/ 0 h 32"/>
                <a:gd name="T2" fmla="*/ 14 w 14"/>
                <a:gd name="T3" fmla="*/ 32 h 32"/>
                <a:gd name="T4" fmla="*/ 0 w 14"/>
                <a:gd name="T5" fmla="*/ 31 h 32"/>
                <a:gd name="T6" fmla="*/ 0 w 14"/>
                <a:gd name="T7" fmla="*/ 28 h 32"/>
                <a:gd name="T8" fmla="*/ 10 w 14"/>
                <a:gd name="T9" fmla="*/ 29 h 32"/>
                <a:gd name="T10" fmla="*/ 5 w 14"/>
                <a:gd name="T11" fmla="*/ 0 h 32"/>
                <a:gd name="T12" fmla="*/ 8 w 14"/>
                <a:gd name="T13" fmla="*/ 0 h 32"/>
                <a:gd name="T14" fmla="*/ 8 w 14"/>
                <a:gd name="T15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2">
                  <a:moveTo>
                    <a:pt x="8" y="0"/>
                  </a:moveTo>
                  <a:lnTo>
                    <a:pt x="14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0" y="29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313"/>
            <p:cNvSpPr/>
            <p:nvPr/>
          </p:nvSpPr>
          <p:spPr bwMode="auto">
            <a:xfrm>
              <a:off x="7521576" y="7877176"/>
              <a:ext cx="28575" cy="58738"/>
            </a:xfrm>
            <a:custGeom>
              <a:gdLst>
                <a:gd name="T0" fmla="*/ 0 w 18"/>
                <a:gd name="T1" fmla="*/ 36 h 37"/>
                <a:gd name="T2" fmla="*/ 0 w 18"/>
                <a:gd name="T3" fmla="*/ 34 h 37"/>
                <a:gd name="T4" fmla="*/ 0 w 18"/>
                <a:gd name="T5" fmla="*/ 28 h 37"/>
                <a:gd name="T6" fmla="*/ 9 w 18"/>
                <a:gd name="T7" fmla="*/ 30 h 37"/>
                <a:gd name="T8" fmla="*/ 5 w 18"/>
                <a:gd name="T9" fmla="*/ 1 h 37"/>
                <a:gd name="T10" fmla="*/ 7 w 18"/>
                <a:gd name="T11" fmla="*/ 1 h 37"/>
                <a:gd name="T12" fmla="*/ 10 w 18"/>
                <a:gd name="T13" fmla="*/ 1 h 37"/>
                <a:gd name="T14" fmla="*/ 12 w 18"/>
                <a:gd name="T15" fmla="*/ 0 h 37"/>
                <a:gd name="T16" fmla="*/ 18 w 18"/>
                <a:gd name="T17" fmla="*/ 37 h 37"/>
                <a:gd name="T18" fmla="*/ 0 w 18"/>
                <a:gd name="T19" fmla="*/ 36 h 37"/>
                <a:gd name="T20" fmla="*/ 0 w 18"/>
                <a:gd name="T21" fmla="*/ 36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7">
                  <a:moveTo>
                    <a:pt x="0" y="36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9" y="3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8" y="37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314"/>
            <p:cNvSpPr>
              <a:spLocks noEditPoints="1"/>
            </p:cNvSpPr>
            <p:nvPr/>
          </p:nvSpPr>
          <p:spPr bwMode="auto">
            <a:xfrm>
              <a:off x="7497764" y="7729538"/>
              <a:ext cx="104775" cy="155575"/>
            </a:xfrm>
            <a:custGeom>
              <a:gdLst>
                <a:gd name="T0" fmla="*/ 13 w 60"/>
                <a:gd name="T1" fmla="*/ 12 h 90"/>
                <a:gd name="T2" fmla="*/ 36 w 60"/>
                <a:gd name="T3" fmla="*/ 2 h 90"/>
                <a:gd name="T4" fmla="*/ 36 w 60"/>
                <a:gd name="T5" fmla="*/ 2 h 90"/>
                <a:gd name="T6" fmla="*/ 52 w 60"/>
                <a:gd name="T7" fmla="*/ 20 h 90"/>
                <a:gd name="T8" fmla="*/ 52 w 60"/>
                <a:gd name="T9" fmla="*/ 20 h 90"/>
                <a:gd name="T10" fmla="*/ 58 w 60"/>
                <a:gd name="T11" fmla="*/ 53 h 90"/>
                <a:gd name="T12" fmla="*/ 58 w 60"/>
                <a:gd name="T13" fmla="*/ 53 h 90"/>
                <a:gd name="T14" fmla="*/ 42 w 60"/>
                <a:gd name="T15" fmla="*/ 80 h 90"/>
                <a:gd name="T16" fmla="*/ 42 w 60"/>
                <a:gd name="T17" fmla="*/ 80 h 90"/>
                <a:gd name="T18" fmla="*/ 22 w 60"/>
                <a:gd name="T19" fmla="*/ 89 h 90"/>
                <a:gd name="T20" fmla="*/ 22 w 60"/>
                <a:gd name="T21" fmla="*/ 89 h 90"/>
                <a:gd name="T22" fmla="*/ 6 w 60"/>
                <a:gd name="T23" fmla="*/ 72 h 90"/>
                <a:gd name="T24" fmla="*/ 6 w 60"/>
                <a:gd name="T25" fmla="*/ 72 h 90"/>
                <a:gd name="T26" fmla="*/ 2 w 60"/>
                <a:gd name="T27" fmla="*/ 40 h 90"/>
                <a:gd name="T28" fmla="*/ 2 w 60"/>
                <a:gd name="T29" fmla="*/ 40 h 90"/>
                <a:gd name="T30" fmla="*/ 13 w 60"/>
                <a:gd name="T31" fmla="*/ 12 h 90"/>
                <a:gd name="T32" fmla="*/ 50 w 60"/>
                <a:gd name="T33" fmla="*/ 21 h 90"/>
                <a:gd name="T34" fmla="*/ 35 w 60"/>
                <a:gd name="T35" fmla="*/ 5 h 90"/>
                <a:gd name="T36" fmla="*/ 35 w 60"/>
                <a:gd name="T37" fmla="*/ 5 h 90"/>
                <a:gd name="T38" fmla="*/ 15 w 60"/>
                <a:gd name="T39" fmla="*/ 13 h 90"/>
                <a:gd name="T40" fmla="*/ 15 w 60"/>
                <a:gd name="T41" fmla="*/ 13 h 90"/>
                <a:gd name="T42" fmla="*/ 5 w 60"/>
                <a:gd name="T43" fmla="*/ 41 h 90"/>
                <a:gd name="T44" fmla="*/ 5 w 60"/>
                <a:gd name="T45" fmla="*/ 41 h 90"/>
                <a:gd name="T46" fmla="*/ 9 w 60"/>
                <a:gd name="T47" fmla="*/ 71 h 90"/>
                <a:gd name="T48" fmla="*/ 9 w 60"/>
                <a:gd name="T49" fmla="*/ 71 h 90"/>
                <a:gd name="T50" fmla="*/ 22 w 60"/>
                <a:gd name="T51" fmla="*/ 86 h 90"/>
                <a:gd name="T52" fmla="*/ 22 w 60"/>
                <a:gd name="T53" fmla="*/ 86 h 90"/>
                <a:gd name="T54" fmla="*/ 40 w 60"/>
                <a:gd name="T55" fmla="*/ 78 h 90"/>
                <a:gd name="T56" fmla="*/ 40 w 60"/>
                <a:gd name="T57" fmla="*/ 78 h 90"/>
                <a:gd name="T58" fmla="*/ 55 w 60"/>
                <a:gd name="T59" fmla="*/ 52 h 90"/>
                <a:gd name="T60" fmla="*/ 55 w 60"/>
                <a:gd name="T61" fmla="*/ 52 h 90"/>
                <a:gd name="T62" fmla="*/ 55 w 60"/>
                <a:gd name="T63" fmla="*/ 52 h 90"/>
                <a:gd name="T64" fmla="*/ 55 w 60"/>
                <a:gd name="T65" fmla="*/ 52 h 90"/>
                <a:gd name="T66" fmla="*/ 50 w 60"/>
                <a:gd name="T67" fmla="*/ 21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90">
                  <a:moveTo>
                    <a:pt x="13" y="12"/>
                  </a:moveTo>
                  <a:cubicBezTo>
                    <a:pt x="19" y="4"/>
                    <a:pt x="26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1" y="3"/>
                    <a:pt x="48" y="11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7" y="29"/>
                    <a:pt x="60" y="41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5" y="64"/>
                    <a:pt x="49" y="73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35" y="86"/>
                    <a:pt x="27" y="90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8"/>
                    <a:pt x="10" y="81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" y="63"/>
                    <a:pt x="0" y="5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29"/>
                    <a:pt x="8" y="19"/>
                    <a:pt x="13" y="12"/>
                  </a:cubicBezTo>
                  <a:close/>
                  <a:moveTo>
                    <a:pt x="50" y="21"/>
                  </a:moveTo>
                  <a:cubicBezTo>
                    <a:pt x="46" y="12"/>
                    <a:pt x="39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27" y="3"/>
                    <a:pt x="21" y="6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0" y="20"/>
                    <a:pt x="7" y="30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51"/>
                    <a:pt x="5" y="62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2" y="80"/>
                    <a:pt x="18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6" y="87"/>
                    <a:pt x="33" y="84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7" y="72"/>
                    <a:pt x="53" y="6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42"/>
                    <a:pt x="55" y="30"/>
                    <a:pt x="5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315"/>
            <p:cNvSpPr>
              <a:spLocks noEditPoints="1"/>
            </p:cNvSpPr>
            <p:nvPr/>
          </p:nvSpPr>
          <p:spPr bwMode="auto">
            <a:xfrm>
              <a:off x="7496176" y="7727951"/>
              <a:ext cx="107950" cy="158750"/>
            </a:xfrm>
            <a:custGeom>
              <a:gdLst>
                <a:gd name="T0" fmla="*/ 22 w 62"/>
                <a:gd name="T1" fmla="*/ 92 h 92"/>
                <a:gd name="T2" fmla="*/ 5 w 62"/>
                <a:gd name="T3" fmla="*/ 74 h 92"/>
                <a:gd name="T4" fmla="*/ 5 w 62"/>
                <a:gd name="T5" fmla="*/ 74 h 92"/>
                <a:gd name="T6" fmla="*/ 0 w 62"/>
                <a:gd name="T7" fmla="*/ 51 h 92"/>
                <a:gd name="T8" fmla="*/ 0 w 62"/>
                <a:gd name="T9" fmla="*/ 51 h 92"/>
                <a:gd name="T10" fmla="*/ 1 w 62"/>
                <a:gd name="T11" fmla="*/ 41 h 92"/>
                <a:gd name="T12" fmla="*/ 1 w 62"/>
                <a:gd name="T13" fmla="*/ 41 h 92"/>
                <a:gd name="T14" fmla="*/ 13 w 62"/>
                <a:gd name="T15" fmla="*/ 11 h 92"/>
                <a:gd name="T16" fmla="*/ 13 w 62"/>
                <a:gd name="T17" fmla="*/ 11 h 92"/>
                <a:gd name="T18" fmla="*/ 13 w 62"/>
                <a:gd name="T19" fmla="*/ 11 h 92"/>
                <a:gd name="T20" fmla="*/ 32 w 62"/>
                <a:gd name="T21" fmla="*/ 0 h 92"/>
                <a:gd name="T22" fmla="*/ 32 w 62"/>
                <a:gd name="T23" fmla="*/ 0 h 92"/>
                <a:gd name="T24" fmla="*/ 37 w 62"/>
                <a:gd name="T25" fmla="*/ 1 h 92"/>
                <a:gd name="T26" fmla="*/ 37 w 62"/>
                <a:gd name="T27" fmla="*/ 1 h 92"/>
                <a:gd name="T28" fmla="*/ 55 w 62"/>
                <a:gd name="T29" fmla="*/ 20 h 92"/>
                <a:gd name="T30" fmla="*/ 55 w 62"/>
                <a:gd name="T31" fmla="*/ 20 h 92"/>
                <a:gd name="T32" fmla="*/ 62 w 62"/>
                <a:gd name="T33" fmla="*/ 45 h 92"/>
                <a:gd name="T34" fmla="*/ 62 w 62"/>
                <a:gd name="T35" fmla="*/ 45 h 92"/>
                <a:gd name="T36" fmla="*/ 61 w 62"/>
                <a:gd name="T37" fmla="*/ 54 h 92"/>
                <a:gd name="T38" fmla="*/ 61 w 62"/>
                <a:gd name="T39" fmla="*/ 54 h 92"/>
                <a:gd name="T40" fmla="*/ 44 w 62"/>
                <a:gd name="T41" fmla="*/ 82 h 92"/>
                <a:gd name="T42" fmla="*/ 44 w 62"/>
                <a:gd name="T43" fmla="*/ 82 h 92"/>
                <a:gd name="T44" fmla="*/ 25 w 62"/>
                <a:gd name="T45" fmla="*/ 92 h 92"/>
                <a:gd name="T46" fmla="*/ 25 w 62"/>
                <a:gd name="T47" fmla="*/ 92 h 92"/>
                <a:gd name="T48" fmla="*/ 22 w 62"/>
                <a:gd name="T49" fmla="*/ 92 h 92"/>
                <a:gd name="T50" fmla="*/ 18 w 62"/>
                <a:gd name="T51" fmla="*/ 15 h 92"/>
                <a:gd name="T52" fmla="*/ 8 w 62"/>
                <a:gd name="T53" fmla="*/ 42 h 92"/>
                <a:gd name="T54" fmla="*/ 8 w 62"/>
                <a:gd name="T55" fmla="*/ 42 h 92"/>
                <a:gd name="T56" fmla="*/ 7 w 62"/>
                <a:gd name="T57" fmla="*/ 51 h 92"/>
                <a:gd name="T58" fmla="*/ 7 w 62"/>
                <a:gd name="T59" fmla="*/ 51 h 92"/>
                <a:gd name="T60" fmla="*/ 11 w 62"/>
                <a:gd name="T61" fmla="*/ 71 h 92"/>
                <a:gd name="T62" fmla="*/ 11 w 62"/>
                <a:gd name="T63" fmla="*/ 71 h 92"/>
                <a:gd name="T64" fmla="*/ 24 w 62"/>
                <a:gd name="T65" fmla="*/ 85 h 92"/>
                <a:gd name="T66" fmla="*/ 24 w 62"/>
                <a:gd name="T67" fmla="*/ 85 h 92"/>
                <a:gd name="T68" fmla="*/ 25 w 62"/>
                <a:gd name="T69" fmla="*/ 86 h 92"/>
                <a:gd name="T70" fmla="*/ 25 w 62"/>
                <a:gd name="T71" fmla="*/ 86 h 92"/>
                <a:gd name="T72" fmla="*/ 39 w 62"/>
                <a:gd name="T73" fmla="*/ 77 h 92"/>
                <a:gd name="T74" fmla="*/ 39 w 62"/>
                <a:gd name="T75" fmla="*/ 77 h 92"/>
                <a:gd name="T76" fmla="*/ 54 w 62"/>
                <a:gd name="T77" fmla="*/ 52 h 92"/>
                <a:gd name="T78" fmla="*/ 54 w 62"/>
                <a:gd name="T79" fmla="*/ 52 h 92"/>
                <a:gd name="T80" fmla="*/ 54 w 62"/>
                <a:gd name="T81" fmla="*/ 53 h 92"/>
                <a:gd name="T82" fmla="*/ 55 w 62"/>
                <a:gd name="T83" fmla="*/ 45 h 92"/>
                <a:gd name="T84" fmla="*/ 55 w 62"/>
                <a:gd name="T85" fmla="*/ 45 h 92"/>
                <a:gd name="T86" fmla="*/ 49 w 62"/>
                <a:gd name="T87" fmla="*/ 23 h 92"/>
                <a:gd name="T88" fmla="*/ 49 w 62"/>
                <a:gd name="T89" fmla="*/ 23 h 92"/>
                <a:gd name="T90" fmla="*/ 51 w 62"/>
                <a:gd name="T91" fmla="*/ 22 h 92"/>
                <a:gd name="T92" fmla="*/ 49 w 62"/>
                <a:gd name="T93" fmla="*/ 23 h 92"/>
                <a:gd name="T94" fmla="*/ 36 w 62"/>
                <a:gd name="T95" fmla="*/ 8 h 92"/>
                <a:gd name="T96" fmla="*/ 36 w 62"/>
                <a:gd name="T97" fmla="*/ 8 h 92"/>
                <a:gd name="T98" fmla="*/ 32 w 62"/>
                <a:gd name="T99" fmla="*/ 7 h 92"/>
                <a:gd name="T100" fmla="*/ 32 w 62"/>
                <a:gd name="T101" fmla="*/ 7 h 92"/>
                <a:gd name="T102" fmla="*/ 18 w 62"/>
                <a:gd name="T103" fmla="*/ 15 h 92"/>
                <a:gd name="T104" fmla="*/ 15 w 62"/>
                <a:gd name="T105" fmla="*/ 13 h 92"/>
                <a:gd name="T106" fmla="*/ 15 w 62"/>
                <a:gd name="T107" fmla="*/ 13 h 92"/>
                <a:gd name="T108" fmla="*/ 15 w 62"/>
                <a:gd name="T109" fmla="*/ 13 h 92"/>
                <a:gd name="T110" fmla="*/ 14 w 62"/>
                <a:gd name="T111" fmla="*/ 13 h 92"/>
                <a:gd name="T112" fmla="*/ 15 w 62"/>
                <a:gd name="T113" fmla="*/ 13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92">
                  <a:moveTo>
                    <a:pt x="22" y="92"/>
                  </a:moveTo>
                  <a:cubicBezTo>
                    <a:pt x="15" y="90"/>
                    <a:pt x="10" y="83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67"/>
                    <a:pt x="0" y="5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7"/>
                    <a:pt x="0" y="44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30"/>
                    <a:pt x="7" y="19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7" y="5"/>
                    <a:pt x="2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4" y="3"/>
                    <a:pt x="50" y="1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9" y="27"/>
                    <a:pt x="62" y="36"/>
                    <a:pt x="62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8"/>
                    <a:pt x="61" y="5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8" y="66"/>
                    <a:pt x="51" y="76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38" y="88"/>
                    <a:pt x="31" y="92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4" y="92"/>
                    <a:pt x="23" y="92"/>
                    <a:pt x="22" y="92"/>
                  </a:cubicBezTo>
                  <a:close/>
                  <a:moveTo>
                    <a:pt x="18" y="15"/>
                  </a:moveTo>
                  <a:cubicBezTo>
                    <a:pt x="13" y="22"/>
                    <a:pt x="10" y="3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5"/>
                    <a:pt x="7" y="48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8"/>
                    <a:pt x="9" y="65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5" y="79"/>
                    <a:pt x="21" y="85"/>
                    <a:pt x="24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8" y="86"/>
                    <a:pt x="34" y="83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6" y="71"/>
                    <a:pt x="52" y="63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5" y="50"/>
                    <a:pt x="55" y="48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38"/>
                    <a:pt x="53" y="30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5" y="14"/>
                    <a:pt x="38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6" y="7"/>
                    <a:pt x="22" y="10"/>
                    <a:pt x="18" y="15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316"/>
            <p:cNvSpPr/>
            <p:nvPr/>
          </p:nvSpPr>
          <p:spPr bwMode="auto">
            <a:xfrm>
              <a:off x="7502526" y="7791451"/>
              <a:ext cx="92075" cy="11113"/>
            </a:xfrm>
            <a:custGeom>
              <a:gdLst>
                <a:gd name="T0" fmla="*/ 58 w 58"/>
                <a:gd name="T1" fmla="*/ 0 h 7"/>
                <a:gd name="T2" fmla="*/ 58 w 58"/>
                <a:gd name="T3" fmla="*/ 3 h 7"/>
                <a:gd name="T4" fmla="*/ 0 w 58"/>
                <a:gd name="T5" fmla="*/ 7 h 7"/>
                <a:gd name="T6" fmla="*/ 0 w 58"/>
                <a:gd name="T7" fmla="*/ 3 h 7"/>
                <a:gd name="T8" fmla="*/ 58 w 58"/>
                <a:gd name="T9" fmla="*/ 0 h 7"/>
                <a:gd name="T10" fmla="*/ 58 w 58"/>
                <a:gd name="T11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7">
                  <a:moveTo>
                    <a:pt x="58" y="0"/>
                  </a:moveTo>
                  <a:lnTo>
                    <a:pt x="58" y="3"/>
                  </a:lnTo>
                  <a:lnTo>
                    <a:pt x="0" y="7"/>
                  </a:lnTo>
                  <a:lnTo>
                    <a:pt x="0" y="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317"/>
            <p:cNvSpPr/>
            <p:nvPr/>
          </p:nvSpPr>
          <p:spPr bwMode="auto">
            <a:xfrm>
              <a:off x="7499351" y="7788276"/>
              <a:ext cx="100013" cy="17463"/>
            </a:xfrm>
            <a:custGeom>
              <a:gdLst>
                <a:gd name="T0" fmla="*/ 0 w 63"/>
                <a:gd name="T1" fmla="*/ 9 h 11"/>
                <a:gd name="T2" fmla="*/ 0 w 63"/>
                <a:gd name="T3" fmla="*/ 3 h 11"/>
                <a:gd name="T4" fmla="*/ 60 w 63"/>
                <a:gd name="T5" fmla="*/ 0 h 11"/>
                <a:gd name="T6" fmla="*/ 63 w 63"/>
                <a:gd name="T7" fmla="*/ 0 h 11"/>
                <a:gd name="T8" fmla="*/ 63 w 63"/>
                <a:gd name="T9" fmla="*/ 2 h 11"/>
                <a:gd name="T10" fmla="*/ 63 w 63"/>
                <a:gd name="T11" fmla="*/ 8 h 11"/>
                <a:gd name="T12" fmla="*/ 1 w 63"/>
                <a:gd name="T13" fmla="*/ 11 h 11"/>
                <a:gd name="T14" fmla="*/ 0 w 63"/>
                <a:gd name="T15" fmla="*/ 9 h 11"/>
                <a:gd name="T16" fmla="*/ 0 w 63"/>
                <a:gd name="T17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1">
                  <a:moveTo>
                    <a:pt x="0" y="9"/>
                  </a:moveTo>
                  <a:lnTo>
                    <a:pt x="0" y="3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3" y="8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318"/>
            <p:cNvSpPr>
              <a:spLocks noEditPoints="1"/>
            </p:cNvSpPr>
            <p:nvPr/>
          </p:nvSpPr>
          <p:spPr bwMode="auto">
            <a:xfrm>
              <a:off x="7573964" y="7661276"/>
              <a:ext cx="128588" cy="90488"/>
            </a:xfrm>
            <a:custGeom>
              <a:gdLst>
                <a:gd name="T0" fmla="*/ 1 w 74"/>
                <a:gd name="T1" fmla="*/ 48 h 52"/>
                <a:gd name="T2" fmla="*/ 42 w 74"/>
                <a:gd name="T3" fmla="*/ 31 h 52"/>
                <a:gd name="T4" fmla="*/ 42 w 74"/>
                <a:gd name="T5" fmla="*/ 31 h 52"/>
                <a:gd name="T6" fmla="*/ 70 w 74"/>
                <a:gd name="T7" fmla="*/ 11 h 52"/>
                <a:gd name="T8" fmla="*/ 70 w 74"/>
                <a:gd name="T9" fmla="*/ 11 h 52"/>
                <a:gd name="T10" fmla="*/ 71 w 74"/>
                <a:gd name="T11" fmla="*/ 0 h 52"/>
                <a:gd name="T12" fmla="*/ 74 w 74"/>
                <a:gd name="T13" fmla="*/ 0 h 52"/>
                <a:gd name="T14" fmla="*/ 73 w 74"/>
                <a:gd name="T15" fmla="*/ 12 h 52"/>
                <a:gd name="T16" fmla="*/ 73 w 74"/>
                <a:gd name="T17" fmla="*/ 12 h 52"/>
                <a:gd name="T18" fmla="*/ 44 w 74"/>
                <a:gd name="T19" fmla="*/ 33 h 52"/>
                <a:gd name="T20" fmla="*/ 44 w 74"/>
                <a:gd name="T21" fmla="*/ 33 h 52"/>
                <a:gd name="T22" fmla="*/ 0 w 74"/>
                <a:gd name="T23" fmla="*/ 50 h 52"/>
                <a:gd name="T24" fmla="*/ 0 w 74"/>
                <a:gd name="T25" fmla="*/ 50 h 52"/>
                <a:gd name="T26" fmla="*/ 0 w 74"/>
                <a:gd name="T27" fmla="*/ 50 h 52"/>
                <a:gd name="T28" fmla="*/ 1 w 74"/>
                <a:gd name="T29" fmla="*/ 48 h 52"/>
                <a:gd name="T30" fmla="*/ 1 w 74"/>
                <a:gd name="T31" fmla="*/ 48 h 52"/>
                <a:gd name="T32" fmla="*/ 71 w 74"/>
                <a:gd name="T33" fmla="*/ 0 h 52"/>
                <a:gd name="T34" fmla="*/ 71 w 74"/>
                <a:gd name="T35" fmla="*/ 0 h 52"/>
                <a:gd name="T36" fmla="*/ 71 w 74"/>
                <a:gd name="T37" fmla="*/ 0 h 52"/>
                <a:gd name="T38" fmla="*/ 71 w 74"/>
                <a:gd name="T39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52">
                  <a:moveTo>
                    <a:pt x="1" y="48"/>
                  </a:moveTo>
                  <a:cubicBezTo>
                    <a:pt x="9" y="50"/>
                    <a:pt x="27" y="40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6" y="22"/>
                    <a:pt x="68" y="13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59" y="2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28" y="43"/>
                    <a:pt x="10" y="52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319"/>
            <p:cNvSpPr>
              <a:spLocks noEditPoints="1"/>
            </p:cNvSpPr>
            <p:nvPr/>
          </p:nvSpPr>
          <p:spPr bwMode="auto">
            <a:xfrm>
              <a:off x="7570789" y="7656513"/>
              <a:ext cx="136525" cy="96838"/>
            </a:xfrm>
            <a:custGeom>
              <a:gdLst>
                <a:gd name="T0" fmla="*/ 2 w 78"/>
                <a:gd name="T1" fmla="*/ 55 h 56"/>
                <a:gd name="T2" fmla="*/ 0 w 78"/>
                <a:gd name="T3" fmla="*/ 55 h 56"/>
                <a:gd name="T4" fmla="*/ 1 w 78"/>
                <a:gd name="T5" fmla="*/ 48 h 56"/>
                <a:gd name="T6" fmla="*/ 3 w 78"/>
                <a:gd name="T7" fmla="*/ 49 h 56"/>
                <a:gd name="T8" fmla="*/ 3 w 78"/>
                <a:gd name="T9" fmla="*/ 49 h 56"/>
                <a:gd name="T10" fmla="*/ 3 w 78"/>
                <a:gd name="T11" fmla="*/ 49 h 56"/>
                <a:gd name="T12" fmla="*/ 3 w 78"/>
                <a:gd name="T13" fmla="*/ 49 h 56"/>
                <a:gd name="T14" fmla="*/ 3 w 78"/>
                <a:gd name="T15" fmla="*/ 49 h 56"/>
                <a:gd name="T16" fmla="*/ 3 w 78"/>
                <a:gd name="T17" fmla="*/ 49 h 56"/>
                <a:gd name="T18" fmla="*/ 3 w 78"/>
                <a:gd name="T19" fmla="*/ 49 h 56"/>
                <a:gd name="T20" fmla="*/ 3 w 78"/>
                <a:gd name="T21" fmla="*/ 49 h 56"/>
                <a:gd name="T22" fmla="*/ 3 w 78"/>
                <a:gd name="T23" fmla="*/ 49 h 56"/>
                <a:gd name="T24" fmla="*/ 3 w 78"/>
                <a:gd name="T25" fmla="*/ 49 h 56"/>
                <a:gd name="T26" fmla="*/ 3 w 78"/>
                <a:gd name="T27" fmla="*/ 49 h 56"/>
                <a:gd name="T28" fmla="*/ 5 w 78"/>
                <a:gd name="T29" fmla="*/ 49 h 56"/>
                <a:gd name="T30" fmla="*/ 5 w 78"/>
                <a:gd name="T31" fmla="*/ 49 h 56"/>
                <a:gd name="T32" fmla="*/ 43 w 78"/>
                <a:gd name="T33" fmla="*/ 32 h 56"/>
                <a:gd name="T34" fmla="*/ 43 w 78"/>
                <a:gd name="T35" fmla="*/ 32 h 56"/>
                <a:gd name="T36" fmla="*/ 70 w 78"/>
                <a:gd name="T37" fmla="*/ 13 h 56"/>
                <a:gd name="T38" fmla="*/ 70 w 78"/>
                <a:gd name="T39" fmla="*/ 13 h 56"/>
                <a:gd name="T40" fmla="*/ 71 w 78"/>
                <a:gd name="T41" fmla="*/ 4 h 56"/>
                <a:gd name="T42" fmla="*/ 68 w 78"/>
                <a:gd name="T43" fmla="*/ 3 h 56"/>
                <a:gd name="T44" fmla="*/ 71 w 78"/>
                <a:gd name="T45" fmla="*/ 2 h 56"/>
                <a:gd name="T46" fmla="*/ 71 w 78"/>
                <a:gd name="T47" fmla="*/ 1 h 56"/>
                <a:gd name="T48" fmla="*/ 73 w 78"/>
                <a:gd name="T49" fmla="*/ 1 h 56"/>
                <a:gd name="T50" fmla="*/ 75 w 78"/>
                <a:gd name="T51" fmla="*/ 0 h 56"/>
                <a:gd name="T52" fmla="*/ 75 w 78"/>
                <a:gd name="T53" fmla="*/ 1 h 56"/>
                <a:gd name="T54" fmla="*/ 78 w 78"/>
                <a:gd name="T55" fmla="*/ 1 h 56"/>
                <a:gd name="T56" fmla="*/ 77 w 78"/>
                <a:gd name="T57" fmla="*/ 16 h 56"/>
                <a:gd name="T58" fmla="*/ 76 w 78"/>
                <a:gd name="T59" fmla="*/ 17 h 56"/>
                <a:gd name="T60" fmla="*/ 76 w 78"/>
                <a:gd name="T61" fmla="*/ 17 h 56"/>
                <a:gd name="T62" fmla="*/ 47 w 78"/>
                <a:gd name="T63" fmla="*/ 38 h 56"/>
                <a:gd name="T64" fmla="*/ 47 w 78"/>
                <a:gd name="T65" fmla="*/ 38 h 56"/>
                <a:gd name="T66" fmla="*/ 5 w 78"/>
                <a:gd name="T67" fmla="*/ 56 h 56"/>
                <a:gd name="T68" fmla="*/ 5 w 78"/>
                <a:gd name="T69" fmla="*/ 56 h 56"/>
                <a:gd name="T70" fmla="*/ 2 w 78"/>
                <a:gd name="T71" fmla="*/ 55 h 56"/>
                <a:gd name="T72" fmla="*/ 3 w 78"/>
                <a:gd name="T73" fmla="*/ 53 h 56"/>
                <a:gd name="T74" fmla="*/ 3 w 78"/>
                <a:gd name="T75" fmla="*/ 53 h 56"/>
                <a:gd name="T76" fmla="*/ 3 w 78"/>
                <a:gd name="T77" fmla="*/ 53 h 56"/>
                <a:gd name="T78" fmla="*/ 2 w 78"/>
                <a:gd name="T79" fmla="*/ 53 h 56"/>
                <a:gd name="T80" fmla="*/ 2 w 78"/>
                <a:gd name="T81" fmla="*/ 53 h 56"/>
                <a:gd name="T82" fmla="*/ 2 w 78"/>
                <a:gd name="T83" fmla="*/ 53 h 56"/>
                <a:gd name="T84" fmla="*/ 2 w 78"/>
                <a:gd name="T85" fmla="*/ 53 h 56"/>
                <a:gd name="T86" fmla="*/ 2 w 78"/>
                <a:gd name="T87" fmla="*/ 53 h 56"/>
                <a:gd name="T88" fmla="*/ 2 w 78"/>
                <a:gd name="T89" fmla="*/ 53 h 56"/>
                <a:gd name="T90" fmla="*/ 3 w 78"/>
                <a:gd name="T91" fmla="*/ 53 h 56"/>
                <a:gd name="T92" fmla="*/ 3 w 78"/>
                <a:gd name="T93" fmla="*/ 49 h 56"/>
                <a:gd name="T94" fmla="*/ 3 w 78"/>
                <a:gd name="T95" fmla="*/ 49 h 56"/>
                <a:gd name="T96" fmla="*/ 3 w 78"/>
                <a:gd name="T97" fmla="*/ 49 h 56"/>
                <a:gd name="T98" fmla="*/ 3 w 78"/>
                <a:gd name="T99" fmla="*/ 49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56">
                  <a:moveTo>
                    <a:pt x="2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3" y="49"/>
                    <a:pt x="29" y="41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56" y="24"/>
                    <a:pt x="67" y="15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62" y="28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2" y="47"/>
                    <a:pt x="16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6"/>
                    <a:pt x="3" y="56"/>
                    <a:pt x="2" y="55"/>
                  </a:cubicBezTo>
                  <a:close/>
                  <a:moveTo>
                    <a:pt x="3" y="53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3"/>
                    <a:pt x="3" y="53"/>
                  </a:cubicBezTo>
                  <a:close/>
                  <a:moveTo>
                    <a:pt x="3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320"/>
            <p:cNvSpPr/>
            <p:nvPr/>
          </p:nvSpPr>
          <p:spPr bwMode="auto">
            <a:xfrm>
              <a:off x="7696201" y="7675563"/>
              <a:ext cx="25400" cy="9525"/>
            </a:xfrm>
            <a:custGeom>
              <a:gdLst>
                <a:gd name="T0" fmla="*/ 16 w 16"/>
                <a:gd name="T1" fmla="*/ 0 h 6"/>
                <a:gd name="T2" fmla="*/ 16 w 16"/>
                <a:gd name="T3" fmla="*/ 3 h 6"/>
                <a:gd name="T4" fmla="*/ 1 w 16"/>
                <a:gd name="T5" fmla="*/ 6 h 6"/>
                <a:gd name="T6" fmla="*/ 0 w 16"/>
                <a:gd name="T7" fmla="*/ 3 h 6"/>
                <a:gd name="T8" fmla="*/ 16 w 16"/>
                <a:gd name="T9" fmla="*/ 0 h 6"/>
                <a:gd name="T10" fmla="*/ 16 w 16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6" y="3"/>
                  </a:lnTo>
                  <a:lnTo>
                    <a:pt x="1" y="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321"/>
            <p:cNvSpPr/>
            <p:nvPr/>
          </p:nvSpPr>
          <p:spPr bwMode="auto">
            <a:xfrm>
              <a:off x="7693026" y="7670801"/>
              <a:ext cx="34925" cy="17463"/>
            </a:xfrm>
            <a:custGeom>
              <a:gdLst>
                <a:gd name="T0" fmla="*/ 0 w 22"/>
                <a:gd name="T1" fmla="*/ 5 h 11"/>
                <a:gd name="T2" fmla="*/ 18 w 22"/>
                <a:gd name="T3" fmla="*/ 0 h 11"/>
                <a:gd name="T4" fmla="*/ 21 w 22"/>
                <a:gd name="T5" fmla="*/ 0 h 11"/>
                <a:gd name="T6" fmla="*/ 22 w 22"/>
                <a:gd name="T7" fmla="*/ 8 h 11"/>
                <a:gd name="T8" fmla="*/ 1 w 22"/>
                <a:gd name="T9" fmla="*/ 11 h 11"/>
                <a:gd name="T10" fmla="*/ 0 w 22"/>
                <a:gd name="T11" fmla="*/ 5 h 11"/>
                <a:gd name="T12" fmla="*/ 0 w 22"/>
                <a:gd name="T13" fmla="*/ 5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0" y="5"/>
                  </a:moveTo>
                  <a:lnTo>
                    <a:pt x="18" y="0"/>
                  </a:lnTo>
                  <a:lnTo>
                    <a:pt x="21" y="0"/>
                  </a:lnTo>
                  <a:lnTo>
                    <a:pt x="22" y="8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322"/>
            <p:cNvSpPr/>
            <p:nvPr/>
          </p:nvSpPr>
          <p:spPr bwMode="auto">
            <a:xfrm>
              <a:off x="7697789" y="7662863"/>
              <a:ext cx="17463" cy="19050"/>
            </a:xfrm>
            <a:custGeom>
              <a:gdLst>
                <a:gd name="T0" fmla="*/ 9 w 11"/>
                <a:gd name="T1" fmla="*/ 0 h 12"/>
                <a:gd name="T2" fmla="*/ 11 w 11"/>
                <a:gd name="T3" fmla="*/ 2 h 12"/>
                <a:gd name="T4" fmla="*/ 2 w 11"/>
                <a:gd name="T5" fmla="*/ 12 h 12"/>
                <a:gd name="T6" fmla="*/ 0 w 11"/>
                <a:gd name="T7" fmla="*/ 10 h 12"/>
                <a:gd name="T8" fmla="*/ 9 w 11"/>
                <a:gd name="T9" fmla="*/ 0 h 12"/>
                <a:gd name="T10" fmla="*/ 9 w 11"/>
                <a:gd name="T11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11" y="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323"/>
            <p:cNvSpPr/>
            <p:nvPr/>
          </p:nvSpPr>
          <p:spPr bwMode="auto">
            <a:xfrm>
              <a:off x="7693026" y="7658101"/>
              <a:ext cx="26988" cy="28575"/>
            </a:xfrm>
            <a:custGeom>
              <a:gdLst>
                <a:gd name="T0" fmla="*/ 0 w 17"/>
                <a:gd name="T1" fmla="*/ 14 h 18"/>
                <a:gd name="T2" fmla="*/ 10 w 17"/>
                <a:gd name="T3" fmla="*/ 2 h 18"/>
                <a:gd name="T4" fmla="*/ 11 w 17"/>
                <a:gd name="T5" fmla="*/ 0 h 18"/>
                <a:gd name="T6" fmla="*/ 17 w 17"/>
                <a:gd name="T7" fmla="*/ 5 h 18"/>
                <a:gd name="T8" fmla="*/ 5 w 17"/>
                <a:gd name="T9" fmla="*/ 18 h 18"/>
                <a:gd name="T10" fmla="*/ 0 w 17"/>
                <a:gd name="T11" fmla="*/ 14 h 18"/>
                <a:gd name="T12" fmla="*/ 0 w 17"/>
                <a:gd name="T13" fmla="*/ 14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0" y="14"/>
                  </a:moveTo>
                  <a:lnTo>
                    <a:pt x="10" y="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324"/>
            <p:cNvSpPr/>
            <p:nvPr/>
          </p:nvSpPr>
          <p:spPr bwMode="auto">
            <a:xfrm>
              <a:off x="7459664" y="7753351"/>
              <a:ext cx="60325" cy="88900"/>
            </a:xfrm>
            <a:custGeom>
              <a:gdLst>
                <a:gd name="T0" fmla="*/ 0 w 35"/>
                <a:gd name="T1" fmla="*/ 39 h 51"/>
                <a:gd name="T2" fmla="*/ 33 w 35"/>
                <a:gd name="T3" fmla="*/ 0 h 51"/>
                <a:gd name="T4" fmla="*/ 33 w 35"/>
                <a:gd name="T5" fmla="*/ 0 h 51"/>
                <a:gd name="T6" fmla="*/ 35 w 35"/>
                <a:gd name="T7" fmla="*/ 3 h 51"/>
                <a:gd name="T8" fmla="*/ 20 w 35"/>
                <a:gd name="T9" fmla="*/ 16 h 51"/>
                <a:gd name="T10" fmla="*/ 20 w 35"/>
                <a:gd name="T11" fmla="*/ 16 h 51"/>
                <a:gd name="T12" fmla="*/ 3 w 35"/>
                <a:gd name="T13" fmla="*/ 39 h 51"/>
                <a:gd name="T14" fmla="*/ 3 w 35"/>
                <a:gd name="T15" fmla="*/ 39 h 51"/>
                <a:gd name="T16" fmla="*/ 6 w 35"/>
                <a:gd name="T17" fmla="*/ 51 h 51"/>
                <a:gd name="T18" fmla="*/ 6 w 35"/>
                <a:gd name="T19" fmla="*/ 51 h 51"/>
                <a:gd name="T20" fmla="*/ 4 w 35"/>
                <a:gd name="T21" fmla="*/ 51 h 51"/>
                <a:gd name="T22" fmla="*/ 0 w 35"/>
                <a:gd name="T23" fmla="*/ 39 h 51"/>
                <a:gd name="T24" fmla="*/ 0 w 35"/>
                <a:gd name="T25" fmla="*/ 39 h 51"/>
                <a:gd name="T26" fmla="*/ 0 w 35"/>
                <a:gd name="T27" fmla="*/ 39 h 51"/>
                <a:gd name="T28" fmla="*/ 0 w 35"/>
                <a:gd name="T29" fmla="*/ 39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1">
                  <a:moveTo>
                    <a:pt x="0" y="39"/>
                  </a:moveTo>
                  <a:cubicBezTo>
                    <a:pt x="4" y="25"/>
                    <a:pt x="33" y="1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28" y="9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2" y="24"/>
                    <a:pt x="4" y="33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1"/>
                    <a:pt x="6" y="48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4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325"/>
            <p:cNvSpPr/>
            <p:nvPr/>
          </p:nvSpPr>
          <p:spPr bwMode="auto">
            <a:xfrm>
              <a:off x="7456489" y="7747001"/>
              <a:ext cx="68263" cy="98425"/>
            </a:xfrm>
            <a:custGeom>
              <a:gdLst>
                <a:gd name="T0" fmla="*/ 4 w 40"/>
                <a:gd name="T1" fmla="*/ 55 h 57"/>
                <a:gd name="T2" fmla="*/ 1 w 40"/>
                <a:gd name="T3" fmla="*/ 45 h 57"/>
                <a:gd name="T4" fmla="*/ 1 w 40"/>
                <a:gd name="T5" fmla="*/ 45 h 57"/>
                <a:gd name="T6" fmla="*/ 1 w 40"/>
                <a:gd name="T7" fmla="*/ 45 h 57"/>
                <a:gd name="T8" fmla="*/ 0 w 40"/>
                <a:gd name="T9" fmla="*/ 44 h 57"/>
                <a:gd name="T10" fmla="*/ 0 w 40"/>
                <a:gd name="T11" fmla="*/ 44 h 57"/>
                <a:gd name="T12" fmla="*/ 0 w 40"/>
                <a:gd name="T13" fmla="*/ 44 h 57"/>
                <a:gd name="T14" fmla="*/ 0 w 40"/>
                <a:gd name="T15" fmla="*/ 44 h 57"/>
                <a:gd name="T16" fmla="*/ 0 w 40"/>
                <a:gd name="T17" fmla="*/ 44 h 57"/>
                <a:gd name="T18" fmla="*/ 0 w 40"/>
                <a:gd name="T19" fmla="*/ 43 h 57"/>
                <a:gd name="T20" fmla="*/ 0 w 40"/>
                <a:gd name="T21" fmla="*/ 42 h 57"/>
                <a:gd name="T22" fmla="*/ 0 w 40"/>
                <a:gd name="T23" fmla="*/ 42 h 57"/>
                <a:gd name="T24" fmla="*/ 2 w 40"/>
                <a:gd name="T25" fmla="*/ 43 h 57"/>
                <a:gd name="T26" fmla="*/ 0 w 40"/>
                <a:gd name="T27" fmla="*/ 42 h 57"/>
                <a:gd name="T28" fmla="*/ 34 w 40"/>
                <a:gd name="T29" fmla="*/ 3 h 57"/>
                <a:gd name="T30" fmla="*/ 34 w 40"/>
                <a:gd name="T31" fmla="*/ 3 h 57"/>
                <a:gd name="T32" fmla="*/ 35 w 40"/>
                <a:gd name="T33" fmla="*/ 0 h 57"/>
                <a:gd name="T34" fmla="*/ 40 w 40"/>
                <a:gd name="T35" fmla="*/ 7 h 57"/>
                <a:gd name="T36" fmla="*/ 39 w 40"/>
                <a:gd name="T37" fmla="*/ 8 h 57"/>
                <a:gd name="T38" fmla="*/ 23 w 40"/>
                <a:gd name="T39" fmla="*/ 22 h 57"/>
                <a:gd name="T40" fmla="*/ 23 w 40"/>
                <a:gd name="T41" fmla="*/ 22 h 57"/>
                <a:gd name="T42" fmla="*/ 7 w 40"/>
                <a:gd name="T43" fmla="*/ 43 h 57"/>
                <a:gd name="T44" fmla="*/ 7 w 40"/>
                <a:gd name="T45" fmla="*/ 43 h 57"/>
                <a:gd name="T46" fmla="*/ 10 w 40"/>
                <a:gd name="T47" fmla="*/ 54 h 57"/>
                <a:gd name="T48" fmla="*/ 10 w 40"/>
                <a:gd name="T49" fmla="*/ 54 h 57"/>
                <a:gd name="T50" fmla="*/ 11 w 40"/>
                <a:gd name="T51" fmla="*/ 56 h 57"/>
                <a:gd name="T52" fmla="*/ 9 w 40"/>
                <a:gd name="T53" fmla="*/ 57 h 57"/>
                <a:gd name="T54" fmla="*/ 4 w 40"/>
                <a:gd name="T55" fmla="*/ 57 h 57"/>
                <a:gd name="T56" fmla="*/ 4 w 40"/>
                <a:gd name="T57" fmla="*/ 55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57">
                  <a:moveTo>
                    <a:pt x="4" y="55"/>
                  </a:moveTo>
                  <a:cubicBezTo>
                    <a:pt x="4" y="54"/>
                    <a:pt x="2" y="47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28"/>
                    <a:pt x="30" y="6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1" y="14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6" y="29"/>
                    <a:pt x="9" y="38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5"/>
                    <a:pt x="10" y="51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5"/>
                    <a:pt x="4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326"/>
            <p:cNvSpPr/>
            <p:nvPr/>
          </p:nvSpPr>
          <p:spPr bwMode="auto">
            <a:xfrm>
              <a:off x="7448551" y="7813676"/>
              <a:ext cx="17463" cy="26988"/>
            </a:xfrm>
            <a:custGeom>
              <a:gdLst>
                <a:gd name="T0" fmla="*/ 11 w 11"/>
                <a:gd name="T1" fmla="*/ 0 h 17"/>
                <a:gd name="T2" fmla="*/ 8 w 11"/>
                <a:gd name="T3" fmla="*/ 17 h 17"/>
                <a:gd name="T4" fmla="*/ 5 w 11"/>
                <a:gd name="T5" fmla="*/ 16 h 17"/>
                <a:gd name="T6" fmla="*/ 6 w 11"/>
                <a:gd name="T7" fmla="*/ 8 h 17"/>
                <a:gd name="T8" fmla="*/ 2 w 11"/>
                <a:gd name="T9" fmla="*/ 11 h 17"/>
                <a:gd name="T10" fmla="*/ 0 w 11"/>
                <a:gd name="T11" fmla="*/ 9 h 17"/>
                <a:gd name="T12" fmla="*/ 11 w 11"/>
                <a:gd name="T13" fmla="*/ 0 h 17"/>
                <a:gd name="T14" fmla="*/ 11 w 11"/>
                <a:gd name="T15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lnTo>
                    <a:pt x="8" y="17"/>
                  </a:lnTo>
                  <a:lnTo>
                    <a:pt x="5" y="16"/>
                  </a:lnTo>
                  <a:lnTo>
                    <a:pt x="6" y="8"/>
                  </a:lnTo>
                  <a:lnTo>
                    <a:pt x="2" y="11"/>
                  </a:lnTo>
                  <a:lnTo>
                    <a:pt x="0" y="9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327"/>
            <p:cNvSpPr/>
            <p:nvPr/>
          </p:nvSpPr>
          <p:spPr bwMode="auto">
            <a:xfrm>
              <a:off x="7443789" y="7805738"/>
              <a:ext cx="26988" cy="38100"/>
            </a:xfrm>
            <a:custGeom>
              <a:gdLst>
                <a:gd name="T0" fmla="*/ 4 w 17"/>
                <a:gd name="T1" fmla="*/ 23 h 24"/>
                <a:gd name="T2" fmla="*/ 5 w 17"/>
                <a:gd name="T3" fmla="*/ 21 h 24"/>
                <a:gd name="T4" fmla="*/ 5 w 17"/>
                <a:gd name="T5" fmla="*/ 19 h 24"/>
                <a:gd name="T6" fmla="*/ 4 w 17"/>
                <a:gd name="T7" fmla="*/ 20 h 24"/>
                <a:gd name="T8" fmla="*/ 0 w 17"/>
                <a:gd name="T9" fmla="*/ 14 h 24"/>
                <a:gd name="T10" fmla="*/ 12 w 17"/>
                <a:gd name="T11" fmla="*/ 4 h 24"/>
                <a:gd name="T12" fmla="*/ 17 w 17"/>
                <a:gd name="T13" fmla="*/ 0 h 24"/>
                <a:gd name="T14" fmla="*/ 12 w 17"/>
                <a:gd name="T15" fmla="*/ 24 h 24"/>
                <a:gd name="T16" fmla="*/ 4 w 17"/>
                <a:gd name="T17" fmla="*/ 23 h 24"/>
                <a:gd name="T18" fmla="*/ 4 w 17"/>
                <a:gd name="T19" fmla="*/ 23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4">
                  <a:moveTo>
                    <a:pt x="4" y="23"/>
                  </a:moveTo>
                  <a:lnTo>
                    <a:pt x="5" y="21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12" y="4"/>
                  </a:lnTo>
                  <a:lnTo>
                    <a:pt x="17" y="0"/>
                  </a:lnTo>
                  <a:lnTo>
                    <a:pt x="12" y="24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328"/>
            <p:cNvSpPr>
              <a:spLocks noEditPoints="1"/>
            </p:cNvSpPr>
            <p:nvPr/>
          </p:nvSpPr>
          <p:spPr bwMode="auto">
            <a:xfrm>
              <a:off x="7448551" y="7534276"/>
              <a:ext cx="209550" cy="207963"/>
            </a:xfrm>
            <a:custGeom>
              <a:gdLst>
                <a:gd name="T0" fmla="*/ 72 w 120"/>
                <a:gd name="T1" fmla="*/ 6 h 120"/>
                <a:gd name="T2" fmla="*/ 113 w 120"/>
                <a:gd name="T3" fmla="*/ 72 h 120"/>
                <a:gd name="T4" fmla="*/ 113 w 120"/>
                <a:gd name="T5" fmla="*/ 72 h 120"/>
                <a:gd name="T6" fmla="*/ 48 w 120"/>
                <a:gd name="T7" fmla="*/ 113 h 120"/>
                <a:gd name="T8" fmla="*/ 48 w 120"/>
                <a:gd name="T9" fmla="*/ 113 h 120"/>
                <a:gd name="T10" fmla="*/ 6 w 120"/>
                <a:gd name="T11" fmla="*/ 48 h 120"/>
                <a:gd name="T12" fmla="*/ 6 w 120"/>
                <a:gd name="T13" fmla="*/ 48 h 120"/>
                <a:gd name="T14" fmla="*/ 72 w 120"/>
                <a:gd name="T15" fmla="*/ 6 h 120"/>
                <a:gd name="T16" fmla="*/ 71 w 120"/>
                <a:gd name="T17" fmla="*/ 9 h 120"/>
                <a:gd name="T18" fmla="*/ 9 w 120"/>
                <a:gd name="T19" fmla="*/ 48 h 120"/>
                <a:gd name="T20" fmla="*/ 9 w 120"/>
                <a:gd name="T21" fmla="*/ 48 h 120"/>
                <a:gd name="T22" fmla="*/ 49 w 120"/>
                <a:gd name="T23" fmla="*/ 111 h 120"/>
                <a:gd name="T24" fmla="*/ 49 w 120"/>
                <a:gd name="T25" fmla="*/ 111 h 120"/>
                <a:gd name="T26" fmla="*/ 111 w 120"/>
                <a:gd name="T27" fmla="*/ 71 h 120"/>
                <a:gd name="T28" fmla="*/ 111 w 120"/>
                <a:gd name="T29" fmla="*/ 71 h 120"/>
                <a:gd name="T30" fmla="*/ 71 w 120"/>
                <a:gd name="T31" fmla="*/ 9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20">
                  <a:moveTo>
                    <a:pt x="72" y="6"/>
                  </a:moveTo>
                  <a:cubicBezTo>
                    <a:pt x="101" y="13"/>
                    <a:pt x="120" y="42"/>
                    <a:pt x="113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7" y="101"/>
                    <a:pt x="77" y="120"/>
                    <a:pt x="48" y="113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18" y="107"/>
                    <a:pt x="0" y="77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3" y="18"/>
                    <a:pt x="42" y="0"/>
                    <a:pt x="72" y="6"/>
                  </a:cubicBezTo>
                  <a:close/>
                  <a:moveTo>
                    <a:pt x="71" y="9"/>
                  </a:moveTo>
                  <a:cubicBezTo>
                    <a:pt x="43" y="3"/>
                    <a:pt x="15" y="20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3" y="77"/>
                    <a:pt x="20" y="104"/>
                    <a:pt x="49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77" y="117"/>
                    <a:pt x="104" y="99"/>
                    <a:pt x="111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7" y="43"/>
                    <a:pt x="99" y="15"/>
                    <a:pt x="7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329"/>
            <p:cNvSpPr>
              <a:spLocks noEditPoints="1"/>
            </p:cNvSpPr>
            <p:nvPr/>
          </p:nvSpPr>
          <p:spPr bwMode="auto">
            <a:xfrm>
              <a:off x="7453314" y="7539038"/>
              <a:ext cx="200025" cy="198438"/>
            </a:xfrm>
            <a:custGeom>
              <a:gdLst>
                <a:gd name="T0" fmla="*/ 44 w 114"/>
                <a:gd name="T1" fmla="*/ 112 h 114"/>
                <a:gd name="T2" fmla="*/ 0 w 114"/>
                <a:gd name="T3" fmla="*/ 57 h 114"/>
                <a:gd name="T4" fmla="*/ 0 w 114"/>
                <a:gd name="T5" fmla="*/ 57 h 114"/>
                <a:gd name="T6" fmla="*/ 1 w 114"/>
                <a:gd name="T7" fmla="*/ 44 h 114"/>
                <a:gd name="T8" fmla="*/ 1 w 114"/>
                <a:gd name="T9" fmla="*/ 44 h 114"/>
                <a:gd name="T10" fmla="*/ 57 w 114"/>
                <a:gd name="T11" fmla="*/ 0 h 114"/>
                <a:gd name="T12" fmla="*/ 57 w 114"/>
                <a:gd name="T13" fmla="*/ 0 h 114"/>
                <a:gd name="T14" fmla="*/ 69 w 114"/>
                <a:gd name="T15" fmla="*/ 1 h 114"/>
                <a:gd name="T16" fmla="*/ 69 w 114"/>
                <a:gd name="T17" fmla="*/ 1 h 114"/>
                <a:gd name="T18" fmla="*/ 69 w 114"/>
                <a:gd name="T19" fmla="*/ 3 h 114"/>
                <a:gd name="T20" fmla="*/ 69 w 114"/>
                <a:gd name="T21" fmla="*/ 4 h 114"/>
                <a:gd name="T22" fmla="*/ 69 w 114"/>
                <a:gd name="T23" fmla="*/ 3 h 114"/>
                <a:gd name="T24" fmla="*/ 69 w 114"/>
                <a:gd name="T25" fmla="*/ 1 h 114"/>
                <a:gd name="T26" fmla="*/ 114 w 114"/>
                <a:gd name="T27" fmla="*/ 57 h 114"/>
                <a:gd name="T28" fmla="*/ 114 w 114"/>
                <a:gd name="T29" fmla="*/ 57 h 114"/>
                <a:gd name="T30" fmla="*/ 112 w 114"/>
                <a:gd name="T31" fmla="*/ 69 h 114"/>
                <a:gd name="T32" fmla="*/ 112 w 114"/>
                <a:gd name="T33" fmla="*/ 69 h 114"/>
                <a:gd name="T34" fmla="*/ 57 w 114"/>
                <a:gd name="T35" fmla="*/ 114 h 114"/>
                <a:gd name="T36" fmla="*/ 57 w 114"/>
                <a:gd name="T37" fmla="*/ 114 h 114"/>
                <a:gd name="T38" fmla="*/ 44 w 114"/>
                <a:gd name="T39" fmla="*/ 112 h 114"/>
                <a:gd name="T40" fmla="*/ 8 w 114"/>
                <a:gd name="T41" fmla="*/ 46 h 114"/>
                <a:gd name="T42" fmla="*/ 7 w 114"/>
                <a:gd name="T43" fmla="*/ 57 h 114"/>
                <a:gd name="T44" fmla="*/ 7 w 114"/>
                <a:gd name="T45" fmla="*/ 57 h 114"/>
                <a:gd name="T46" fmla="*/ 46 w 114"/>
                <a:gd name="T47" fmla="*/ 106 h 114"/>
                <a:gd name="T48" fmla="*/ 46 w 114"/>
                <a:gd name="T49" fmla="*/ 106 h 114"/>
                <a:gd name="T50" fmla="*/ 57 w 114"/>
                <a:gd name="T51" fmla="*/ 107 h 114"/>
                <a:gd name="T52" fmla="*/ 57 w 114"/>
                <a:gd name="T53" fmla="*/ 107 h 114"/>
                <a:gd name="T54" fmla="*/ 106 w 114"/>
                <a:gd name="T55" fmla="*/ 68 h 114"/>
                <a:gd name="T56" fmla="*/ 106 w 114"/>
                <a:gd name="T57" fmla="*/ 68 h 114"/>
                <a:gd name="T58" fmla="*/ 107 w 114"/>
                <a:gd name="T59" fmla="*/ 57 h 114"/>
                <a:gd name="T60" fmla="*/ 107 w 114"/>
                <a:gd name="T61" fmla="*/ 57 h 114"/>
                <a:gd name="T62" fmla="*/ 68 w 114"/>
                <a:gd name="T63" fmla="*/ 8 h 114"/>
                <a:gd name="T64" fmla="*/ 68 w 114"/>
                <a:gd name="T65" fmla="*/ 8 h 114"/>
                <a:gd name="T66" fmla="*/ 68 w 114"/>
                <a:gd name="T67" fmla="*/ 8 h 114"/>
                <a:gd name="T68" fmla="*/ 57 w 114"/>
                <a:gd name="T69" fmla="*/ 7 h 114"/>
                <a:gd name="T70" fmla="*/ 57 w 114"/>
                <a:gd name="T71" fmla="*/ 7 h 114"/>
                <a:gd name="T72" fmla="*/ 8 w 114"/>
                <a:gd name="T73" fmla="*/ 46 h 114"/>
                <a:gd name="T74" fmla="*/ 68 w 114"/>
                <a:gd name="T75" fmla="*/ 6 h 114"/>
                <a:gd name="T76" fmla="*/ 68 w 114"/>
                <a:gd name="T77" fmla="*/ 5 h 114"/>
                <a:gd name="T78" fmla="*/ 68 w 114"/>
                <a:gd name="T79" fmla="*/ 5 h 114"/>
                <a:gd name="T80" fmla="*/ 68 w 114"/>
                <a:gd name="T81" fmla="*/ 5 h 114"/>
                <a:gd name="T82" fmla="*/ 68 w 114"/>
                <a:gd name="T83" fmla="*/ 6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" h="114">
                  <a:moveTo>
                    <a:pt x="44" y="112"/>
                  </a:moveTo>
                  <a:cubicBezTo>
                    <a:pt x="18" y="106"/>
                    <a:pt x="0" y="83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3"/>
                    <a:pt x="0" y="49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7" y="18"/>
                    <a:pt x="31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5" y="0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96" y="7"/>
                    <a:pt x="114" y="31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61"/>
                    <a:pt x="113" y="65"/>
                    <a:pt x="112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06" y="96"/>
                    <a:pt x="83" y="114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3" y="114"/>
                    <a:pt x="49" y="113"/>
                    <a:pt x="44" y="112"/>
                  </a:cubicBezTo>
                  <a:close/>
                  <a:moveTo>
                    <a:pt x="8" y="46"/>
                  </a:moveTo>
                  <a:cubicBezTo>
                    <a:pt x="7" y="49"/>
                    <a:pt x="7" y="53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80"/>
                    <a:pt x="23" y="100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50" y="106"/>
                    <a:pt x="53" y="107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80" y="107"/>
                    <a:pt x="101" y="91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7" y="64"/>
                    <a:pt x="107" y="60"/>
                    <a:pt x="107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07" y="34"/>
                    <a:pt x="91" y="13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4" y="7"/>
                    <a:pt x="60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4" y="7"/>
                    <a:pt x="13" y="22"/>
                    <a:pt x="8" y="46"/>
                  </a:cubicBezTo>
                  <a:close/>
                  <a:moveTo>
                    <a:pt x="68" y="6"/>
                  </a:move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6"/>
                    <a:pt x="68" y="6"/>
                    <a:pt x="6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330"/>
            <p:cNvSpPr/>
            <p:nvPr/>
          </p:nvSpPr>
          <p:spPr bwMode="auto">
            <a:xfrm>
              <a:off x="7461251" y="7540626"/>
              <a:ext cx="158750" cy="90488"/>
            </a:xfrm>
            <a:custGeom>
              <a:gdLst>
                <a:gd name="T0" fmla="*/ 1 w 91"/>
                <a:gd name="T1" fmla="*/ 52 h 52"/>
                <a:gd name="T2" fmla="*/ 14 w 91"/>
                <a:gd name="T3" fmla="*/ 34 h 52"/>
                <a:gd name="T4" fmla="*/ 19 w 91"/>
                <a:gd name="T5" fmla="*/ 15 h 52"/>
                <a:gd name="T6" fmla="*/ 56 w 91"/>
                <a:gd name="T7" fmla="*/ 23 h 52"/>
                <a:gd name="T8" fmla="*/ 91 w 91"/>
                <a:gd name="T9" fmla="*/ 19 h 52"/>
                <a:gd name="T10" fmla="*/ 54 w 91"/>
                <a:gd name="T11" fmla="*/ 2 h 52"/>
                <a:gd name="T12" fmla="*/ 21 w 91"/>
                <a:gd name="T13" fmla="*/ 13 h 52"/>
                <a:gd name="T14" fmla="*/ 2 w 91"/>
                <a:gd name="T15" fmla="*/ 39 h 52"/>
                <a:gd name="T16" fmla="*/ 1 w 91"/>
                <a:gd name="T17" fmla="*/ 52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52">
                  <a:moveTo>
                    <a:pt x="1" y="52"/>
                  </a:moveTo>
                  <a:cubicBezTo>
                    <a:pt x="1" y="52"/>
                    <a:pt x="10" y="44"/>
                    <a:pt x="14" y="34"/>
                  </a:cubicBezTo>
                  <a:cubicBezTo>
                    <a:pt x="18" y="24"/>
                    <a:pt x="19" y="15"/>
                    <a:pt x="19" y="15"/>
                  </a:cubicBezTo>
                  <a:cubicBezTo>
                    <a:pt x="19" y="15"/>
                    <a:pt x="46" y="21"/>
                    <a:pt x="56" y="23"/>
                  </a:cubicBezTo>
                  <a:cubicBezTo>
                    <a:pt x="65" y="25"/>
                    <a:pt x="91" y="19"/>
                    <a:pt x="91" y="19"/>
                  </a:cubicBezTo>
                  <a:cubicBezTo>
                    <a:pt x="91" y="19"/>
                    <a:pt x="69" y="0"/>
                    <a:pt x="54" y="2"/>
                  </a:cubicBezTo>
                  <a:cubicBezTo>
                    <a:pt x="38" y="4"/>
                    <a:pt x="21" y="13"/>
                    <a:pt x="21" y="13"/>
                  </a:cubicBezTo>
                  <a:cubicBezTo>
                    <a:pt x="21" y="13"/>
                    <a:pt x="4" y="30"/>
                    <a:pt x="2" y="39"/>
                  </a:cubicBezTo>
                  <a:cubicBezTo>
                    <a:pt x="0" y="49"/>
                    <a:pt x="1" y="52"/>
                    <a:pt x="1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331"/>
            <p:cNvSpPr>
              <a:spLocks noEditPoints="1"/>
            </p:cNvSpPr>
            <p:nvPr/>
          </p:nvSpPr>
          <p:spPr bwMode="auto">
            <a:xfrm>
              <a:off x="7459664" y="7540626"/>
              <a:ext cx="168275" cy="92075"/>
            </a:xfrm>
            <a:custGeom>
              <a:gdLst>
                <a:gd name="T0" fmla="*/ 2 w 97"/>
                <a:gd name="T1" fmla="*/ 52 h 53"/>
                <a:gd name="T2" fmla="*/ 1 w 97"/>
                <a:gd name="T3" fmla="*/ 53 h 53"/>
                <a:gd name="T4" fmla="*/ 0 w 97"/>
                <a:gd name="T5" fmla="*/ 48 h 53"/>
                <a:gd name="T6" fmla="*/ 0 w 97"/>
                <a:gd name="T7" fmla="*/ 48 h 53"/>
                <a:gd name="T8" fmla="*/ 1 w 97"/>
                <a:gd name="T9" fmla="*/ 39 h 53"/>
                <a:gd name="T10" fmla="*/ 1 w 97"/>
                <a:gd name="T11" fmla="*/ 39 h 53"/>
                <a:gd name="T12" fmla="*/ 18 w 97"/>
                <a:gd name="T13" fmla="*/ 14 h 53"/>
                <a:gd name="T14" fmla="*/ 18 w 97"/>
                <a:gd name="T15" fmla="*/ 14 h 53"/>
                <a:gd name="T16" fmla="*/ 18 w 97"/>
                <a:gd name="T17" fmla="*/ 12 h 53"/>
                <a:gd name="T18" fmla="*/ 19 w 97"/>
                <a:gd name="T19" fmla="*/ 13 h 53"/>
                <a:gd name="T20" fmla="*/ 20 w 97"/>
                <a:gd name="T21" fmla="*/ 12 h 53"/>
                <a:gd name="T22" fmla="*/ 20 w 97"/>
                <a:gd name="T23" fmla="*/ 12 h 53"/>
                <a:gd name="T24" fmla="*/ 21 w 97"/>
                <a:gd name="T25" fmla="*/ 11 h 53"/>
                <a:gd name="T26" fmla="*/ 21 w 97"/>
                <a:gd name="T27" fmla="*/ 11 h 53"/>
                <a:gd name="T28" fmla="*/ 54 w 97"/>
                <a:gd name="T29" fmla="*/ 0 h 53"/>
                <a:gd name="T30" fmla="*/ 54 w 97"/>
                <a:gd name="T31" fmla="*/ 0 h 53"/>
                <a:gd name="T32" fmla="*/ 57 w 97"/>
                <a:gd name="T33" fmla="*/ 0 h 53"/>
                <a:gd name="T34" fmla="*/ 57 w 97"/>
                <a:gd name="T35" fmla="*/ 0 h 53"/>
                <a:gd name="T36" fmla="*/ 94 w 97"/>
                <a:gd name="T37" fmla="*/ 17 h 53"/>
                <a:gd name="T38" fmla="*/ 94 w 97"/>
                <a:gd name="T39" fmla="*/ 17 h 53"/>
                <a:gd name="T40" fmla="*/ 97 w 97"/>
                <a:gd name="T41" fmla="*/ 20 h 53"/>
                <a:gd name="T42" fmla="*/ 93 w 97"/>
                <a:gd name="T43" fmla="*/ 21 h 53"/>
                <a:gd name="T44" fmla="*/ 62 w 97"/>
                <a:gd name="T45" fmla="*/ 25 h 53"/>
                <a:gd name="T46" fmla="*/ 62 w 97"/>
                <a:gd name="T47" fmla="*/ 25 h 53"/>
                <a:gd name="T48" fmla="*/ 56 w 97"/>
                <a:gd name="T49" fmla="*/ 25 h 53"/>
                <a:gd name="T50" fmla="*/ 56 w 97"/>
                <a:gd name="T51" fmla="*/ 25 h 53"/>
                <a:gd name="T52" fmla="*/ 21 w 97"/>
                <a:gd name="T53" fmla="*/ 17 h 53"/>
                <a:gd name="T54" fmla="*/ 21 w 97"/>
                <a:gd name="T55" fmla="*/ 17 h 53"/>
                <a:gd name="T56" fmla="*/ 17 w 97"/>
                <a:gd name="T57" fmla="*/ 35 h 53"/>
                <a:gd name="T58" fmla="*/ 17 w 97"/>
                <a:gd name="T59" fmla="*/ 35 h 53"/>
                <a:gd name="T60" fmla="*/ 4 w 97"/>
                <a:gd name="T61" fmla="*/ 53 h 53"/>
                <a:gd name="T62" fmla="*/ 4 w 97"/>
                <a:gd name="T63" fmla="*/ 53 h 53"/>
                <a:gd name="T64" fmla="*/ 4 w 97"/>
                <a:gd name="T65" fmla="*/ 53 h 53"/>
                <a:gd name="T66" fmla="*/ 2 w 97"/>
                <a:gd name="T67" fmla="*/ 52 h 53"/>
                <a:gd name="T68" fmla="*/ 15 w 97"/>
                <a:gd name="T69" fmla="*/ 24 h 53"/>
                <a:gd name="T70" fmla="*/ 5 w 97"/>
                <a:gd name="T71" fmla="*/ 40 h 53"/>
                <a:gd name="T72" fmla="*/ 5 w 97"/>
                <a:gd name="T73" fmla="*/ 40 h 53"/>
                <a:gd name="T74" fmla="*/ 4 w 97"/>
                <a:gd name="T75" fmla="*/ 47 h 53"/>
                <a:gd name="T76" fmla="*/ 4 w 97"/>
                <a:gd name="T77" fmla="*/ 47 h 53"/>
                <a:gd name="T78" fmla="*/ 6 w 97"/>
                <a:gd name="T79" fmla="*/ 45 h 53"/>
                <a:gd name="T80" fmla="*/ 6 w 97"/>
                <a:gd name="T81" fmla="*/ 45 h 53"/>
                <a:gd name="T82" fmla="*/ 13 w 97"/>
                <a:gd name="T83" fmla="*/ 33 h 53"/>
                <a:gd name="T84" fmla="*/ 13 w 97"/>
                <a:gd name="T85" fmla="*/ 33 h 53"/>
                <a:gd name="T86" fmla="*/ 17 w 97"/>
                <a:gd name="T87" fmla="*/ 21 h 53"/>
                <a:gd name="T88" fmla="*/ 17 w 97"/>
                <a:gd name="T89" fmla="*/ 21 h 53"/>
                <a:gd name="T90" fmla="*/ 15 w 97"/>
                <a:gd name="T91" fmla="*/ 24 h 53"/>
                <a:gd name="T92" fmla="*/ 57 w 97"/>
                <a:gd name="T93" fmla="*/ 21 h 53"/>
                <a:gd name="T94" fmla="*/ 62 w 97"/>
                <a:gd name="T95" fmla="*/ 21 h 53"/>
                <a:gd name="T96" fmla="*/ 62 w 97"/>
                <a:gd name="T97" fmla="*/ 21 h 53"/>
                <a:gd name="T98" fmla="*/ 88 w 97"/>
                <a:gd name="T99" fmla="*/ 18 h 53"/>
                <a:gd name="T100" fmla="*/ 88 w 97"/>
                <a:gd name="T101" fmla="*/ 18 h 53"/>
                <a:gd name="T102" fmla="*/ 79 w 97"/>
                <a:gd name="T103" fmla="*/ 12 h 53"/>
                <a:gd name="T104" fmla="*/ 79 w 97"/>
                <a:gd name="T105" fmla="*/ 12 h 53"/>
                <a:gd name="T106" fmla="*/ 57 w 97"/>
                <a:gd name="T107" fmla="*/ 4 h 53"/>
                <a:gd name="T108" fmla="*/ 57 w 97"/>
                <a:gd name="T109" fmla="*/ 4 h 53"/>
                <a:gd name="T110" fmla="*/ 55 w 97"/>
                <a:gd name="T111" fmla="*/ 4 h 53"/>
                <a:gd name="T112" fmla="*/ 55 w 97"/>
                <a:gd name="T113" fmla="*/ 4 h 53"/>
                <a:gd name="T114" fmla="*/ 25 w 97"/>
                <a:gd name="T115" fmla="*/ 14 h 53"/>
                <a:gd name="T116" fmla="*/ 25 w 97"/>
                <a:gd name="T117" fmla="*/ 14 h 53"/>
                <a:gd name="T118" fmla="*/ 57 w 97"/>
                <a:gd name="T119" fmla="*/ 21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2">
                  <a:moveTo>
                    <a:pt x="2" y="52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3" y="31"/>
                    <a:pt x="13" y="20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38" y="2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4" y="0"/>
                    <a:pt x="93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74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0" y="25"/>
                    <a:pt x="58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49" y="23"/>
                    <a:pt x="28" y="18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1"/>
                    <a:pt x="20" y="28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45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2"/>
                    <a:pt x="2" y="52"/>
                    <a:pt x="2" y="52"/>
                  </a:cubicBezTo>
                  <a:close/>
                  <a:moveTo>
                    <a:pt x="15" y="24"/>
                  </a:moveTo>
                  <a:cubicBezTo>
                    <a:pt x="10" y="29"/>
                    <a:pt x="6" y="36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3"/>
                    <a:pt x="4" y="46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5" y="46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8" y="42"/>
                    <a:pt x="12" y="38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29"/>
                    <a:pt x="16" y="25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2"/>
                    <a:pt x="15" y="23"/>
                    <a:pt x="15" y="24"/>
                  </a:cubicBezTo>
                  <a:close/>
                  <a:moveTo>
                    <a:pt x="57" y="21"/>
                  </a:moveTo>
                  <a:cubicBezTo>
                    <a:pt x="58" y="21"/>
                    <a:pt x="60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0" y="21"/>
                    <a:pt x="81" y="19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16"/>
                    <a:pt x="83" y="14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8"/>
                    <a:pt x="64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3" y="6"/>
                    <a:pt x="30" y="11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3" y="15"/>
                    <a:pt x="50" y="19"/>
                    <a:pt x="5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332"/>
            <p:cNvSpPr>
              <a:spLocks noEditPoints="1"/>
            </p:cNvSpPr>
            <p:nvPr/>
          </p:nvSpPr>
          <p:spPr bwMode="auto">
            <a:xfrm>
              <a:off x="7458076" y="7542213"/>
              <a:ext cx="166688" cy="92075"/>
            </a:xfrm>
            <a:custGeom>
              <a:gdLst>
                <a:gd name="T0" fmla="*/ 19 w 96"/>
                <a:gd name="T1" fmla="*/ 14 h 53"/>
                <a:gd name="T2" fmla="*/ 19 w 96"/>
                <a:gd name="T3" fmla="*/ 14 h 53"/>
                <a:gd name="T4" fmla="*/ 19 w 96"/>
                <a:gd name="T5" fmla="*/ 14 h 53"/>
                <a:gd name="T6" fmla="*/ 19 w 96"/>
                <a:gd name="T7" fmla="*/ 12 h 53"/>
                <a:gd name="T8" fmla="*/ 21 w 96"/>
                <a:gd name="T9" fmla="*/ 12 h 53"/>
                <a:gd name="T10" fmla="*/ 22 w 96"/>
                <a:gd name="T11" fmla="*/ 11 h 53"/>
                <a:gd name="T12" fmla="*/ 22 w 96"/>
                <a:gd name="T13" fmla="*/ 11 h 53"/>
                <a:gd name="T14" fmla="*/ 22 w 96"/>
                <a:gd name="T15" fmla="*/ 11 h 53"/>
                <a:gd name="T16" fmla="*/ 22 w 96"/>
                <a:gd name="T17" fmla="*/ 11 h 53"/>
                <a:gd name="T18" fmla="*/ 55 w 96"/>
                <a:gd name="T19" fmla="*/ 0 h 53"/>
                <a:gd name="T20" fmla="*/ 55 w 96"/>
                <a:gd name="T21" fmla="*/ 0 h 53"/>
                <a:gd name="T22" fmla="*/ 64 w 96"/>
                <a:gd name="T23" fmla="*/ 0 h 53"/>
                <a:gd name="T24" fmla="*/ 64 w 96"/>
                <a:gd name="T25" fmla="*/ 0 h 53"/>
                <a:gd name="T26" fmla="*/ 94 w 96"/>
                <a:gd name="T27" fmla="*/ 17 h 53"/>
                <a:gd name="T28" fmla="*/ 94 w 96"/>
                <a:gd name="T29" fmla="*/ 17 h 53"/>
                <a:gd name="T30" fmla="*/ 96 w 96"/>
                <a:gd name="T31" fmla="*/ 18 h 53"/>
                <a:gd name="T32" fmla="*/ 94 w 96"/>
                <a:gd name="T33" fmla="*/ 19 h 53"/>
                <a:gd name="T34" fmla="*/ 58 w 96"/>
                <a:gd name="T35" fmla="*/ 23 h 53"/>
                <a:gd name="T36" fmla="*/ 58 w 96"/>
                <a:gd name="T37" fmla="*/ 23 h 53"/>
                <a:gd name="T38" fmla="*/ 22 w 96"/>
                <a:gd name="T39" fmla="*/ 15 h 53"/>
                <a:gd name="T40" fmla="*/ 22 w 96"/>
                <a:gd name="T41" fmla="*/ 15 h 53"/>
                <a:gd name="T42" fmla="*/ 21 w 96"/>
                <a:gd name="T43" fmla="*/ 24 h 53"/>
                <a:gd name="T44" fmla="*/ 21 w 96"/>
                <a:gd name="T45" fmla="*/ 24 h 53"/>
                <a:gd name="T46" fmla="*/ 18 w 96"/>
                <a:gd name="T47" fmla="*/ 33 h 53"/>
                <a:gd name="T48" fmla="*/ 18 w 96"/>
                <a:gd name="T49" fmla="*/ 33 h 53"/>
                <a:gd name="T50" fmla="*/ 4 w 96"/>
                <a:gd name="T51" fmla="*/ 52 h 53"/>
                <a:gd name="T52" fmla="*/ 4 w 96"/>
                <a:gd name="T53" fmla="*/ 52 h 53"/>
                <a:gd name="T54" fmla="*/ 3 w 96"/>
                <a:gd name="T55" fmla="*/ 51 h 53"/>
                <a:gd name="T56" fmla="*/ 4 w 96"/>
                <a:gd name="T57" fmla="*/ 52 h 53"/>
                <a:gd name="T58" fmla="*/ 3 w 96"/>
                <a:gd name="T59" fmla="*/ 53 h 53"/>
                <a:gd name="T60" fmla="*/ 2 w 96"/>
                <a:gd name="T61" fmla="*/ 51 h 53"/>
                <a:gd name="T62" fmla="*/ 3 w 96"/>
                <a:gd name="T63" fmla="*/ 38 h 53"/>
                <a:gd name="T64" fmla="*/ 3 w 96"/>
                <a:gd name="T65" fmla="*/ 38 h 53"/>
                <a:gd name="T66" fmla="*/ 3 w 96"/>
                <a:gd name="T67" fmla="*/ 38 h 53"/>
                <a:gd name="T68" fmla="*/ 3 w 96"/>
                <a:gd name="T69" fmla="*/ 38 h 53"/>
                <a:gd name="T70" fmla="*/ 19 w 96"/>
                <a:gd name="T71" fmla="*/ 14 h 53"/>
                <a:gd name="T72" fmla="*/ 15 w 96"/>
                <a:gd name="T73" fmla="*/ 22 h 53"/>
                <a:gd name="T74" fmla="*/ 5 w 96"/>
                <a:gd name="T75" fmla="*/ 38 h 53"/>
                <a:gd name="T76" fmla="*/ 5 w 96"/>
                <a:gd name="T77" fmla="*/ 38 h 53"/>
                <a:gd name="T78" fmla="*/ 5 w 96"/>
                <a:gd name="T79" fmla="*/ 39 h 53"/>
                <a:gd name="T80" fmla="*/ 5 w 96"/>
                <a:gd name="T81" fmla="*/ 39 h 53"/>
                <a:gd name="T82" fmla="*/ 4 w 96"/>
                <a:gd name="T83" fmla="*/ 48 h 53"/>
                <a:gd name="T84" fmla="*/ 4 w 96"/>
                <a:gd name="T85" fmla="*/ 48 h 53"/>
                <a:gd name="T86" fmla="*/ 15 w 96"/>
                <a:gd name="T87" fmla="*/ 32 h 53"/>
                <a:gd name="T88" fmla="*/ 15 w 96"/>
                <a:gd name="T89" fmla="*/ 32 h 53"/>
                <a:gd name="T90" fmla="*/ 18 w 96"/>
                <a:gd name="T91" fmla="*/ 23 h 53"/>
                <a:gd name="T92" fmla="*/ 18 w 96"/>
                <a:gd name="T93" fmla="*/ 23 h 53"/>
                <a:gd name="T94" fmla="*/ 19 w 96"/>
                <a:gd name="T95" fmla="*/ 18 h 53"/>
                <a:gd name="T96" fmla="*/ 19 w 96"/>
                <a:gd name="T97" fmla="*/ 18 h 53"/>
                <a:gd name="T98" fmla="*/ 15 w 96"/>
                <a:gd name="T99" fmla="*/ 22 h 53"/>
                <a:gd name="T100" fmla="*/ 64 w 96"/>
                <a:gd name="T101" fmla="*/ 3 h 53"/>
                <a:gd name="T102" fmla="*/ 56 w 96"/>
                <a:gd name="T103" fmla="*/ 3 h 53"/>
                <a:gd name="T104" fmla="*/ 56 w 96"/>
                <a:gd name="T105" fmla="*/ 3 h 53"/>
                <a:gd name="T106" fmla="*/ 24 w 96"/>
                <a:gd name="T107" fmla="*/ 13 h 53"/>
                <a:gd name="T108" fmla="*/ 24 w 96"/>
                <a:gd name="T109" fmla="*/ 13 h 53"/>
                <a:gd name="T110" fmla="*/ 58 w 96"/>
                <a:gd name="T111" fmla="*/ 20 h 53"/>
                <a:gd name="T112" fmla="*/ 58 w 96"/>
                <a:gd name="T113" fmla="*/ 20 h 53"/>
                <a:gd name="T114" fmla="*/ 79 w 96"/>
                <a:gd name="T115" fmla="*/ 19 h 53"/>
                <a:gd name="T116" fmla="*/ 79 w 96"/>
                <a:gd name="T117" fmla="*/ 19 h 53"/>
                <a:gd name="T118" fmla="*/ 90 w 96"/>
                <a:gd name="T119" fmla="*/ 17 h 53"/>
                <a:gd name="T120" fmla="*/ 90 w 96"/>
                <a:gd name="T121" fmla="*/ 17 h 53"/>
                <a:gd name="T122" fmla="*/ 64 w 96"/>
                <a:gd name="T123" fmla="*/ 3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52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40" y="2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9" y="4"/>
                    <a:pt x="94" y="16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19"/>
                    <a:pt x="68" y="25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9" y="21"/>
                    <a:pt x="28" y="17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7"/>
                    <a:pt x="21" y="20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7"/>
                    <a:pt x="19" y="30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3" y="44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0" y="4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0"/>
                    <a:pt x="14" y="19"/>
                    <a:pt x="19" y="14"/>
                  </a:cubicBezTo>
                  <a:close/>
                  <a:moveTo>
                    <a:pt x="15" y="22"/>
                  </a:moveTo>
                  <a:cubicBezTo>
                    <a:pt x="11" y="28"/>
                    <a:pt x="6" y="34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43"/>
                    <a:pt x="4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7" y="45"/>
                    <a:pt x="12" y="39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29"/>
                    <a:pt x="17" y="26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1"/>
                    <a:pt x="19" y="20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9"/>
                    <a:pt x="16" y="21"/>
                    <a:pt x="15" y="22"/>
                  </a:cubicBezTo>
                  <a:close/>
                  <a:moveTo>
                    <a:pt x="64" y="3"/>
                  </a:moveTo>
                  <a:cubicBezTo>
                    <a:pt x="61" y="2"/>
                    <a:pt x="58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2" y="4"/>
                    <a:pt x="2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1" y="14"/>
                    <a:pt x="50" y="19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1"/>
                    <a:pt x="71" y="20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3" y="18"/>
                    <a:pt x="88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85" y="13"/>
                    <a:pt x="74" y="5"/>
                    <a:pt x="6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333"/>
            <p:cNvSpPr>
              <a:spLocks noEditPoints="1"/>
            </p:cNvSpPr>
            <p:nvPr/>
          </p:nvSpPr>
          <p:spPr bwMode="auto">
            <a:xfrm>
              <a:off x="7456489" y="7539038"/>
              <a:ext cx="176213" cy="101600"/>
            </a:xfrm>
            <a:custGeom>
              <a:gdLst>
                <a:gd name="T0" fmla="*/ 1 w 102"/>
                <a:gd name="T1" fmla="*/ 54 h 58"/>
                <a:gd name="T2" fmla="*/ 0 w 102"/>
                <a:gd name="T3" fmla="*/ 49 h 58"/>
                <a:gd name="T4" fmla="*/ 2 w 102"/>
                <a:gd name="T5" fmla="*/ 40 h 58"/>
                <a:gd name="T6" fmla="*/ 2 w 102"/>
                <a:gd name="T7" fmla="*/ 39 h 58"/>
                <a:gd name="T8" fmla="*/ 18 w 102"/>
                <a:gd name="T9" fmla="*/ 15 h 58"/>
                <a:gd name="T10" fmla="*/ 21 w 102"/>
                <a:gd name="T11" fmla="*/ 12 h 58"/>
                <a:gd name="T12" fmla="*/ 21 w 102"/>
                <a:gd name="T13" fmla="*/ 12 h 58"/>
                <a:gd name="T14" fmla="*/ 21 w 102"/>
                <a:gd name="T15" fmla="*/ 12 h 58"/>
                <a:gd name="T16" fmla="*/ 22 w 102"/>
                <a:gd name="T17" fmla="*/ 11 h 58"/>
                <a:gd name="T18" fmla="*/ 22 w 102"/>
                <a:gd name="T19" fmla="*/ 11 h 58"/>
                <a:gd name="T20" fmla="*/ 23 w 102"/>
                <a:gd name="T21" fmla="*/ 10 h 58"/>
                <a:gd name="T22" fmla="*/ 25 w 102"/>
                <a:gd name="T23" fmla="*/ 9 h 58"/>
                <a:gd name="T24" fmla="*/ 33 w 102"/>
                <a:gd name="T25" fmla="*/ 6 h 58"/>
                <a:gd name="T26" fmla="*/ 56 w 102"/>
                <a:gd name="T27" fmla="*/ 0 h 58"/>
                <a:gd name="T28" fmla="*/ 59 w 102"/>
                <a:gd name="T29" fmla="*/ 0 h 58"/>
                <a:gd name="T30" fmla="*/ 66 w 102"/>
                <a:gd name="T31" fmla="*/ 0 h 58"/>
                <a:gd name="T32" fmla="*/ 96 w 102"/>
                <a:gd name="T33" fmla="*/ 17 h 58"/>
                <a:gd name="T34" fmla="*/ 96 w 102"/>
                <a:gd name="T35" fmla="*/ 17 h 58"/>
                <a:gd name="T36" fmla="*/ 98 w 102"/>
                <a:gd name="T37" fmla="*/ 22 h 58"/>
                <a:gd name="T38" fmla="*/ 94 w 102"/>
                <a:gd name="T39" fmla="*/ 23 h 58"/>
                <a:gd name="T40" fmla="*/ 92 w 102"/>
                <a:gd name="T41" fmla="*/ 24 h 58"/>
                <a:gd name="T42" fmla="*/ 84 w 102"/>
                <a:gd name="T43" fmla="*/ 25 h 58"/>
                <a:gd name="T44" fmla="*/ 64 w 102"/>
                <a:gd name="T45" fmla="*/ 27 h 58"/>
                <a:gd name="T46" fmla="*/ 58 w 102"/>
                <a:gd name="T47" fmla="*/ 27 h 58"/>
                <a:gd name="T48" fmla="*/ 25 w 102"/>
                <a:gd name="T49" fmla="*/ 20 h 58"/>
                <a:gd name="T50" fmla="*/ 24 w 102"/>
                <a:gd name="T51" fmla="*/ 26 h 58"/>
                <a:gd name="T52" fmla="*/ 20 w 102"/>
                <a:gd name="T53" fmla="*/ 36 h 58"/>
                <a:gd name="T54" fmla="*/ 8 w 102"/>
                <a:gd name="T55" fmla="*/ 54 h 58"/>
                <a:gd name="T56" fmla="*/ 7 w 102"/>
                <a:gd name="T57" fmla="*/ 55 h 58"/>
                <a:gd name="T58" fmla="*/ 7 w 102"/>
                <a:gd name="T59" fmla="*/ 55 h 58"/>
                <a:gd name="T60" fmla="*/ 5 w 102"/>
                <a:gd name="T61" fmla="*/ 57 h 58"/>
                <a:gd name="T62" fmla="*/ 2 w 102"/>
                <a:gd name="T63" fmla="*/ 56 h 58"/>
                <a:gd name="T64" fmla="*/ 8 w 102"/>
                <a:gd name="T65" fmla="*/ 41 h 58"/>
                <a:gd name="T66" fmla="*/ 8 w 102"/>
                <a:gd name="T67" fmla="*/ 44 h 58"/>
                <a:gd name="T68" fmla="*/ 14 w 102"/>
                <a:gd name="T69" fmla="*/ 34 h 58"/>
                <a:gd name="T70" fmla="*/ 16 w 102"/>
                <a:gd name="T71" fmla="*/ 27 h 58"/>
                <a:gd name="T72" fmla="*/ 8 w 102"/>
                <a:gd name="T73" fmla="*/ 41 h 58"/>
                <a:gd name="T74" fmla="*/ 64 w 102"/>
                <a:gd name="T75" fmla="*/ 21 h 58"/>
                <a:gd name="T76" fmla="*/ 80 w 102"/>
                <a:gd name="T77" fmla="*/ 19 h 58"/>
                <a:gd name="T78" fmla="*/ 86 w 102"/>
                <a:gd name="T79" fmla="*/ 18 h 58"/>
                <a:gd name="T80" fmla="*/ 64 w 102"/>
                <a:gd name="T81" fmla="*/ 7 h 58"/>
                <a:gd name="T82" fmla="*/ 65 w 102"/>
                <a:gd name="T83" fmla="*/ 5 h 58"/>
                <a:gd name="T84" fmla="*/ 59 w 102"/>
                <a:gd name="T85" fmla="*/ 6 h 58"/>
                <a:gd name="T86" fmla="*/ 57 w 102"/>
                <a:gd name="T87" fmla="*/ 7 h 58"/>
                <a:gd name="T88" fmla="*/ 31 w 102"/>
                <a:gd name="T89" fmla="*/ 14 h 58"/>
                <a:gd name="T90" fmla="*/ 60 w 102"/>
                <a:gd name="T91" fmla="*/ 20 h 58"/>
                <a:gd name="T92" fmla="*/ 18 w 102"/>
                <a:gd name="T93" fmla="*/ 15 h 58"/>
                <a:gd name="T94" fmla="*/ 18 w 102"/>
                <a:gd name="T95" fmla="*/ 16 h 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57">
                  <a:moveTo>
                    <a:pt x="2" y="56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4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4" y="31"/>
                    <a:pt x="13" y="20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30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40" y="4"/>
                    <a:pt x="48" y="1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4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0" y="4"/>
                    <a:pt x="95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3" y="23"/>
                    <a:pt x="93" y="23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0" y="24"/>
                    <a:pt x="87" y="25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8" y="26"/>
                    <a:pt x="70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2" y="27"/>
                    <a:pt x="60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1" y="25"/>
                    <a:pt x="33" y="21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4" y="24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9"/>
                    <a:pt x="22" y="33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7" y="44"/>
                    <a:pt x="11" y="51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56"/>
                    <a:pt x="2" y="56"/>
                    <a:pt x="2" y="56"/>
                  </a:cubicBezTo>
                  <a:close/>
                  <a:moveTo>
                    <a:pt x="8" y="41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2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0" y="41"/>
                    <a:pt x="13" y="38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2"/>
                    <a:pt x="16" y="29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32"/>
                    <a:pt x="9" y="38"/>
                    <a:pt x="8" y="41"/>
                  </a:cubicBezTo>
                  <a:close/>
                  <a:moveTo>
                    <a:pt x="60" y="20"/>
                  </a:moveTo>
                  <a:cubicBezTo>
                    <a:pt x="61" y="21"/>
                    <a:pt x="62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8" y="21"/>
                    <a:pt x="74" y="20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9"/>
                    <a:pt x="84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1" y="14"/>
                    <a:pt x="72" y="9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1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8" y="8"/>
                    <a:pt x="38" y="12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40" y="16"/>
                    <a:pt x="54" y="19"/>
                    <a:pt x="60" y="20"/>
                  </a:cubicBezTo>
                  <a:close/>
                  <a:moveTo>
                    <a:pt x="18" y="16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334"/>
            <p:cNvSpPr/>
            <p:nvPr/>
          </p:nvSpPr>
          <p:spPr bwMode="auto">
            <a:xfrm>
              <a:off x="7577139" y="7599363"/>
              <a:ext cx="7938" cy="6350"/>
            </a:xfrm>
            <a:custGeom>
              <a:gdLst>
                <a:gd name="T0" fmla="*/ 1 w 5"/>
                <a:gd name="T1" fmla="*/ 0 h 4"/>
                <a:gd name="T2" fmla="*/ 5 w 5"/>
                <a:gd name="T3" fmla="*/ 2 h 4"/>
                <a:gd name="T4" fmla="*/ 4 w 5"/>
                <a:gd name="T5" fmla="*/ 4 h 4"/>
                <a:gd name="T6" fmla="*/ 0 w 5"/>
                <a:gd name="T7" fmla="*/ 4 h 4"/>
                <a:gd name="T8" fmla="*/ 1 w 5"/>
                <a:gd name="T9" fmla="*/ 0 h 4"/>
                <a:gd name="T10" fmla="*/ 1 w 5"/>
                <a:gd name="T11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lnTo>
                    <a:pt x="5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335"/>
            <p:cNvSpPr/>
            <p:nvPr/>
          </p:nvSpPr>
          <p:spPr bwMode="auto">
            <a:xfrm>
              <a:off x="7573964" y="7594601"/>
              <a:ext cx="14288" cy="15875"/>
            </a:xfrm>
            <a:custGeom>
              <a:gdLst>
                <a:gd name="T0" fmla="*/ 0 w 9"/>
                <a:gd name="T1" fmla="*/ 8 h 10"/>
                <a:gd name="T2" fmla="*/ 0 w 9"/>
                <a:gd name="T3" fmla="*/ 6 h 10"/>
                <a:gd name="T4" fmla="*/ 1 w 9"/>
                <a:gd name="T5" fmla="*/ 2 h 10"/>
                <a:gd name="T6" fmla="*/ 1 w 9"/>
                <a:gd name="T7" fmla="*/ 0 h 10"/>
                <a:gd name="T8" fmla="*/ 9 w 9"/>
                <a:gd name="T9" fmla="*/ 2 h 10"/>
                <a:gd name="T10" fmla="*/ 8 w 9"/>
                <a:gd name="T11" fmla="*/ 10 h 10"/>
                <a:gd name="T12" fmla="*/ 0 w 9"/>
                <a:gd name="T13" fmla="*/ 8 h 10"/>
                <a:gd name="T14" fmla="*/ 0 w 9"/>
                <a:gd name="T15" fmla="*/ 8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lnTo>
                    <a:pt x="0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9" y="2"/>
                  </a:lnTo>
                  <a:lnTo>
                    <a:pt x="8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336"/>
            <p:cNvSpPr/>
            <p:nvPr/>
          </p:nvSpPr>
          <p:spPr bwMode="auto">
            <a:xfrm>
              <a:off x="7502526" y="7608888"/>
              <a:ext cx="7938" cy="4763"/>
            </a:xfrm>
            <a:custGeom>
              <a:gdLst>
                <a:gd name="T0" fmla="*/ 1 w 5"/>
                <a:gd name="T1" fmla="*/ 0 h 3"/>
                <a:gd name="T2" fmla="*/ 5 w 5"/>
                <a:gd name="T3" fmla="*/ 0 h 3"/>
                <a:gd name="T4" fmla="*/ 3 w 5"/>
                <a:gd name="T5" fmla="*/ 3 h 3"/>
                <a:gd name="T6" fmla="*/ 0 w 5"/>
                <a:gd name="T7" fmla="*/ 2 h 3"/>
                <a:gd name="T8" fmla="*/ 1 w 5"/>
                <a:gd name="T9" fmla="*/ 0 h 3"/>
                <a:gd name="T10" fmla="*/ 1 w 5"/>
                <a:gd name="T11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337"/>
            <p:cNvSpPr/>
            <p:nvPr/>
          </p:nvSpPr>
          <p:spPr bwMode="auto">
            <a:xfrm>
              <a:off x="7499351" y="7604126"/>
              <a:ext cx="14288" cy="12700"/>
            </a:xfrm>
            <a:custGeom>
              <a:gdLst>
                <a:gd name="T0" fmla="*/ 0 w 9"/>
                <a:gd name="T1" fmla="*/ 7 h 8"/>
                <a:gd name="T2" fmla="*/ 0 w 9"/>
                <a:gd name="T3" fmla="*/ 5 h 8"/>
                <a:gd name="T4" fmla="*/ 1 w 9"/>
                <a:gd name="T5" fmla="*/ 2 h 8"/>
                <a:gd name="T6" fmla="*/ 1 w 9"/>
                <a:gd name="T7" fmla="*/ 0 h 8"/>
                <a:gd name="T8" fmla="*/ 9 w 9"/>
                <a:gd name="T9" fmla="*/ 2 h 8"/>
                <a:gd name="T10" fmla="*/ 8 w 9"/>
                <a:gd name="T11" fmla="*/ 8 h 8"/>
                <a:gd name="T12" fmla="*/ 0 w 9"/>
                <a:gd name="T13" fmla="*/ 7 h 8"/>
                <a:gd name="T14" fmla="*/ 0 w 9"/>
                <a:gd name="T15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7"/>
                  </a:moveTo>
                  <a:lnTo>
                    <a:pt x="0" y="5"/>
                  </a:lnTo>
                  <a:lnTo>
                    <a:pt x="1" y="2"/>
                  </a:lnTo>
                  <a:lnTo>
                    <a:pt x="1" y="0"/>
                  </a:lnTo>
                  <a:lnTo>
                    <a:pt x="9" y="2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338"/>
            <p:cNvSpPr>
              <a:spLocks noEditPoints="1"/>
            </p:cNvSpPr>
            <p:nvPr/>
          </p:nvSpPr>
          <p:spPr bwMode="auto">
            <a:xfrm>
              <a:off x="7486651" y="7639051"/>
              <a:ext cx="114300" cy="47625"/>
            </a:xfrm>
            <a:custGeom>
              <a:gdLst>
                <a:gd name="T0" fmla="*/ 2 w 65"/>
                <a:gd name="T1" fmla="*/ 8 h 28"/>
                <a:gd name="T2" fmla="*/ 32 w 65"/>
                <a:gd name="T3" fmla="*/ 24 h 28"/>
                <a:gd name="T4" fmla="*/ 32 w 65"/>
                <a:gd name="T5" fmla="*/ 24 h 28"/>
                <a:gd name="T6" fmla="*/ 32 w 65"/>
                <a:gd name="T7" fmla="*/ 24 h 28"/>
                <a:gd name="T8" fmla="*/ 32 w 65"/>
                <a:gd name="T9" fmla="*/ 24 h 28"/>
                <a:gd name="T10" fmla="*/ 52 w 65"/>
                <a:gd name="T11" fmla="*/ 13 h 28"/>
                <a:gd name="T12" fmla="*/ 52 w 65"/>
                <a:gd name="T13" fmla="*/ 13 h 28"/>
                <a:gd name="T14" fmla="*/ 63 w 65"/>
                <a:gd name="T15" fmla="*/ 0 h 28"/>
                <a:gd name="T16" fmla="*/ 63 w 65"/>
                <a:gd name="T17" fmla="*/ 0 h 28"/>
                <a:gd name="T18" fmla="*/ 65 w 65"/>
                <a:gd name="T19" fmla="*/ 1 h 28"/>
                <a:gd name="T20" fmla="*/ 54 w 65"/>
                <a:gd name="T21" fmla="*/ 15 h 28"/>
                <a:gd name="T22" fmla="*/ 54 w 65"/>
                <a:gd name="T23" fmla="*/ 15 h 28"/>
                <a:gd name="T24" fmla="*/ 32 w 65"/>
                <a:gd name="T25" fmla="*/ 27 h 28"/>
                <a:gd name="T26" fmla="*/ 32 w 65"/>
                <a:gd name="T27" fmla="*/ 27 h 28"/>
                <a:gd name="T28" fmla="*/ 31 w 65"/>
                <a:gd name="T29" fmla="*/ 27 h 28"/>
                <a:gd name="T30" fmla="*/ 31 w 65"/>
                <a:gd name="T31" fmla="*/ 27 h 28"/>
                <a:gd name="T32" fmla="*/ 0 w 65"/>
                <a:gd name="T33" fmla="*/ 10 h 28"/>
                <a:gd name="T34" fmla="*/ 0 w 65"/>
                <a:gd name="T35" fmla="*/ 10 h 28"/>
                <a:gd name="T36" fmla="*/ 2 w 65"/>
                <a:gd name="T37" fmla="*/ 8 h 28"/>
                <a:gd name="T38" fmla="*/ 63 w 65"/>
                <a:gd name="T39" fmla="*/ 0 h 28"/>
                <a:gd name="T40" fmla="*/ 63 w 65"/>
                <a:gd name="T41" fmla="*/ 0 h 28"/>
                <a:gd name="T42" fmla="*/ 63 w 65"/>
                <a:gd name="T43" fmla="*/ 0 h 28"/>
                <a:gd name="T44" fmla="*/ 63 w 65"/>
                <a:gd name="T45" fmla="*/ 0 h 28"/>
                <a:gd name="T46" fmla="*/ 63 w 65"/>
                <a:gd name="T47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28">
                  <a:moveTo>
                    <a:pt x="2" y="8"/>
                  </a:moveTo>
                  <a:cubicBezTo>
                    <a:pt x="2" y="8"/>
                    <a:pt x="19" y="21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8" y="25"/>
                    <a:pt x="46" y="20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8" y="6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0" y="8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7" y="22"/>
                    <a:pt x="39" y="28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18" y="24"/>
                    <a:pt x="1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339"/>
            <p:cNvSpPr>
              <a:spLocks noEditPoints="1"/>
            </p:cNvSpPr>
            <p:nvPr/>
          </p:nvSpPr>
          <p:spPr bwMode="auto">
            <a:xfrm>
              <a:off x="7481889" y="7632701"/>
              <a:ext cx="123825" cy="55563"/>
            </a:xfrm>
            <a:custGeom>
              <a:gdLst>
                <a:gd name="T0" fmla="*/ 34 w 71"/>
                <a:gd name="T1" fmla="*/ 32 h 32"/>
                <a:gd name="T2" fmla="*/ 34 w 71"/>
                <a:gd name="T3" fmla="*/ 32 h 32"/>
                <a:gd name="T4" fmla="*/ 34 w 71"/>
                <a:gd name="T5" fmla="*/ 32 h 32"/>
                <a:gd name="T6" fmla="*/ 3 w 71"/>
                <a:gd name="T7" fmla="*/ 15 h 32"/>
                <a:gd name="T8" fmla="*/ 3 w 71"/>
                <a:gd name="T9" fmla="*/ 15 h 32"/>
                <a:gd name="T10" fmla="*/ 0 w 71"/>
                <a:gd name="T11" fmla="*/ 14 h 32"/>
                <a:gd name="T12" fmla="*/ 2 w 71"/>
                <a:gd name="T13" fmla="*/ 12 h 32"/>
                <a:gd name="T14" fmla="*/ 4 w 71"/>
                <a:gd name="T15" fmla="*/ 10 h 32"/>
                <a:gd name="T16" fmla="*/ 4 w 71"/>
                <a:gd name="T17" fmla="*/ 9 h 32"/>
                <a:gd name="T18" fmla="*/ 4 w 71"/>
                <a:gd name="T19" fmla="*/ 9 h 32"/>
                <a:gd name="T20" fmla="*/ 5 w 71"/>
                <a:gd name="T21" fmla="*/ 9 h 32"/>
                <a:gd name="T22" fmla="*/ 5 w 71"/>
                <a:gd name="T23" fmla="*/ 9 h 32"/>
                <a:gd name="T24" fmla="*/ 6 w 71"/>
                <a:gd name="T25" fmla="*/ 9 h 32"/>
                <a:gd name="T26" fmla="*/ 6 w 71"/>
                <a:gd name="T27" fmla="*/ 9 h 32"/>
                <a:gd name="T28" fmla="*/ 6 w 71"/>
                <a:gd name="T29" fmla="*/ 9 h 32"/>
                <a:gd name="T30" fmla="*/ 6 w 71"/>
                <a:gd name="T31" fmla="*/ 9 h 32"/>
                <a:gd name="T32" fmla="*/ 6 w 71"/>
                <a:gd name="T33" fmla="*/ 9 h 32"/>
                <a:gd name="T34" fmla="*/ 6 w 71"/>
                <a:gd name="T35" fmla="*/ 9 h 32"/>
                <a:gd name="T36" fmla="*/ 6 w 71"/>
                <a:gd name="T37" fmla="*/ 9 h 32"/>
                <a:gd name="T38" fmla="*/ 6 w 71"/>
                <a:gd name="T39" fmla="*/ 9 h 32"/>
                <a:gd name="T40" fmla="*/ 6 w 71"/>
                <a:gd name="T41" fmla="*/ 9 h 32"/>
                <a:gd name="T42" fmla="*/ 6 w 71"/>
                <a:gd name="T43" fmla="*/ 9 h 32"/>
                <a:gd name="T44" fmla="*/ 7 w 71"/>
                <a:gd name="T45" fmla="*/ 9 h 32"/>
                <a:gd name="T46" fmla="*/ 7 w 71"/>
                <a:gd name="T47" fmla="*/ 9 h 32"/>
                <a:gd name="T48" fmla="*/ 7 w 71"/>
                <a:gd name="T49" fmla="*/ 10 h 32"/>
                <a:gd name="T50" fmla="*/ 7 w 71"/>
                <a:gd name="T51" fmla="*/ 10 h 32"/>
                <a:gd name="T52" fmla="*/ 9 w 71"/>
                <a:gd name="T53" fmla="*/ 11 h 32"/>
                <a:gd name="T54" fmla="*/ 9 w 71"/>
                <a:gd name="T55" fmla="*/ 11 h 32"/>
                <a:gd name="T56" fmla="*/ 16 w 71"/>
                <a:gd name="T57" fmla="*/ 16 h 32"/>
                <a:gd name="T58" fmla="*/ 16 w 71"/>
                <a:gd name="T59" fmla="*/ 16 h 32"/>
                <a:gd name="T60" fmla="*/ 35 w 71"/>
                <a:gd name="T61" fmla="*/ 25 h 32"/>
                <a:gd name="T62" fmla="*/ 35 w 71"/>
                <a:gd name="T63" fmla="*/ 25 h 32"/>
                <a:gd name="T64" fmla="*/ 36 w 71"/>
                <a:gd name="T65" fmla="*/ 25 h 32"/>
                <a:gd name="T66" fmla="*/ 36 w 71"/>
                <a:gd name="T67" fmla="*/ 25 h 32"/>
                <a:gd name="T68" fmla="*/ 37 w 71"/>
                <a:gd name="T69" fmla="*/ 25 h 32"/>
                <a:gd name="T70" fmla="*/ 37 w 71"/>
                <a:gd name="T71" fmla="*/ 25 h 32"/>
                <a:gd name="T72" fmla="*/ 54 w 71"/>
                <a:gd name="T73" fmla="*/ 15 h 32"/>
                <a:gd name="T74" fmla="*/ 54 w 71"/>
                <a:gd name="T75" fmla="*/ 15 h 32"/>
                <a:gd name="T76" fmla="*/ 63 w 71"/>
                <a:gd name="T77" fmla="*/ 3 h 32"/>
                <a:gd name="T78" fmla="*/ 63 w 71"/>
                <a:gd name="T79" fmla="*/ 3 h 32"/>
                <a:gd name="T80" fmla="*/ 61 w 71"/>
                <a:gd name="T81" fmla="*/ 1 h 32"/>
                <a:gd name="T82" fmla="*/ 65 w 71"/>
                <a:gd name="T83" fmla="*/ 1 h 32"/>
                <a:gd name="T84" fmla="*/ 66 w 71"/>
                <a:gd name="T85" fmla="*/ 0 h 32"/>
                <a:gd name="T86" fmla="*/ 67 w 71"/>
                <a:gd name="T87" fmla="*/ 1 h 32"/>
                <a:gd name="T88" fmla="*/ 71 w 71"/>
                <a:gd name="T89" fmla="*/ 1 h 32"/>
                <a:gd name="T90" fmla="*/ 69 w 71"/>
                <a:gd name="T91" fmla="*/ 2 h 32"/>
                <a:gd name="T92" fmla="*/ 71 w 71"/>
                <a:gd name="T93" fmla="*/ 4 h 32"/>
                <a:gd name="T94" fmla="*/ 70 w 71"/>
                <a:gd name="T95" fmla="*/ 6 h 32"/>
                <a:gd name="T96" fmla="*/ 70 w 71"/>
                <a:gd name="T97" fmla="*/ 6 h 32"/>
                <a:gd name="T98" fmla="*/ 69 w 71"/>
                <a:gd name="T99" fmla="*/ 7 h 32"/>
                <a:gd name="T100" fmla="*/ 69 w 71"/>
                <a:gd name="T101" fmla="*/ 7 h 32"/>
                <a:gd name="T102" fmla="*/ 67 w 71"/>
                <a:gd name="T103" fmla="*/ 10 h 32"/>
                <a:gd name="T104" fmla="*/ 67 w 71"/>
                <a:gd name="T105" fmla="*/ 10 h 32"/>
                <a:gd name="T106" fmla="*/ 58 w 71"/>
                <a:gd name="T107" fmla="*/ 19 h 32"/>
                <a:gd name="T108" fmla="*/ 58 w 71"/>
                <a:gd name="T109" fmla="*/ 19 h 32"/>
                <a:gd name="T110" fmla="*/ 37 w 71"/>
                <a:gd name="T111" fmla="*/ 32 h 32"/>
                <a:gd name="T112" fmla="*/ 37 w 71"/>
                <a:gd name="T113" fmla="*/ 32 h 32"/>
                <a:gd name="T114" fmla="*/ 34 w 71"/>
                <a:gd name="T115" fmla="*/ 32 h 32"/>
                <a:gd name="T116" fmla="*/ 4 w 71"/>
                <a:gd name="T117" fmla="*/ 12 h 32"/>
                <a:gd name="T118" fmla="*/ 3 w 71"/>
                <a:gd name="T119" fmla="*/ 11 h 32"/>
                <a:gd name="T120" fmla="*/ 3 w 71"/>
                <a:gd name="T121" fmla="*/ 11 h 32"/>
                <a:gd name="T122" fmla="*/ 4 w 71"/>
                <a:gd name="T123" fmla="*/ 12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32">
                  <a:moveTo>
                    <a:pt x="34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0" y="29"/>
                    <a:pt x="4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3"/>
                    <a:pt x="14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2" y="20"/>
                    <a:pt x="30" y="24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1" y="26"/>
                    <a:pt x="48" y="2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8" y="10"/>
                    <a:pt x="62" y="5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69" y="6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8" y="8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5" y="12"/>
                    <a:pt x="62" y="16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2" y="25"/>
                    <a:pt x="45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5" y="32"/>
                    <a:pt x="34" y="3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340"/>
            <p:cNvSpPr/>
            <p:nvPr/>
          </p:nvSpPr>
          <p:spPr bwMode="auto">
            <a:xfrm>
              <a:off x="7486651" y="7650163"/>
              <a:ext cx="9525" cy="9525"/>
            </a:xfrm>
            <a:custGeom>
              <a:gdLst>
                <a:gd name="T0" fmla="*/ 5 w 6"/>
                <a:gd name="T1" fmla="*/ 0 h 6"/>
                <a:gd name="T2" fmla="*/ 6 w 6"/>
                <a:gd name="T3" fmla="*/ 2 h 6"/>
                <a:gd name="T4" fmla="*/ 3 w 6"/>
                <a:gd name="T5" fmla="*/ 6 h 6"/>
                <a:gd name="T6" fmla="*/ 0 w 6"/>
                <a:gd name="T7" fmla="*/ 4 h 6"/>
                <a:gd name="T8" fmla="*/ 5 w 6"/>
                <a:gd name="T9" fmla="*/ 0 h 6"/>
                <a:gd name="T10" fmla="*/ 5 w 6"/>
                <a:gd name="T11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341"/>
            <p:cNvSpPr/>
            <p:nvPr/>
          </p:nvSpPr>
          <p:spPr bwMode="auto">
            <a:xfrm>
              <a:off x="7481889" y="7645401"/>
              <a:ext cx="19050" cy="17463"/>
            </a:xfrm>
            <a:custGeom>
              <a:gdLst>
                <a:gd name="T0" fmla="*/ 0 w 12"/>
                <a:gd name="T1" fmla="*/ 5 h 11"/>
                <a:gd name="T2" fmla="*/ 6 w 12"/>
                <a:gd name="T3" fmla="*/ 1 h 11"/>
                <a:gd name="T4" fmla="*/ 8 w 12"/>
                <a:gd name="T5" fmla="*/ 0 h 11"/>
                <a:gd name="T6" fmla="*/ 12 w 12"/>
                <a:gd name="T7" fmla="*/ 5 h 11"/>
                <a:gd name="T8" fmla="*/ 6 w 12"/>
                <a:gd name="T9" fmla="*/ 11 h 11"/>
                <a:gd name="T10" fmla="*/ 0 w 12"/>
                <a:gd name="T11" fmla="*/ 5 h 11"/>
                <a:gd name="T12" fmla="*/ 0 w 12"/>
                <a:gd name="T13" fmla="*/ 5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lnTo>
                    <a:pt x="6" y="1"/>
                  </a:lnTo>
                  <a:lnTo>
                    <a:pt x="8" y="0"/>
                  </a:lnTo>
                  <a:lnTo>
                    <a:pt x="12" y="5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342"/>
            <p:cNvSpPr/>
            <p:nvPr/>
          </p:nvSpPr>
          <p:spPr bwMode="auto">
            <a:xfrm>
              <a:off x="7593014" y="7634288"/>
              <a:ext cx="12700" cy="7938"/>
            </a:xfrm>
            <a:custGeom>
              <a:gdLst>
                <a:gd name="T0" fmla="*/ 0 w 8"/>
                <a:gd name="T1" fmla="*/ 0 h 5"/>
                <a:gd name="T2" fmla="*/ 8 w 8"/>
                <a:gd name="T3" fmla="*/ 3 h 5"/>
                <a:gd name="T4" fmla="*/ 7 w 8"/>
                <a:gd name="T5" fmla="*/ 5 h 5"/>
                <a:gd name="T6" fmla="*/ 0 w 8"/>
                <a:gd name="T7" fmla="*/ 4 h 5"/>
                <a:gd name="T8" fmla="*/ 0 w 8"/>
                <a:gd name="T9" fmla="*/ 0 h 5"/>
                <a:gd name="T10" fmla="*/ 0 w 8"/>
                <a:gd name="T11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3"/>
                  </a:lnTo>
                  <a:lnTo>
                    <a:pt x="7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343"/>
            <p:cNvSpPr/>
            <p:nvPr/>
          </p:nvSpPr>
          <p:spPr bwMode="auto">
            <a:xfrm>
              <a:off x="7588251" y="7631113"/>
              <a:ext cx="20638" cy="15875"/>
            </a:xfrm>
            <a:custGeom>
              <a:gdLst>
                <a:gd name="T0" fmla="*/ 0 w 13"/>
                <a:gd name="T1" fmla="*/ 7 h 10"/>
                <a:gd name="T2" fmla="*/ 1 w 13"/>
                <a:gd name="T3" fmla="*/ 6 h 10"/>
                <a:gd name="T4" fmla="*/ 1 w 13"/>
                <a:gd name="T5" fmla="*/ 2 h 10"/>
                <a:gd name="T6" fmla="*/ 2 w 13"/>
                <a:gd name="T7" fmla="*/ 0 h 10"/>
                <a:gd name="T8" fmla="*/ 13 w 13"/>
                <a:gd name="T9" fmla="*/ 2 h 10"/>
                <a:gd name="T10" fmla="*/ 12 w 13"/>
                <a:gd name="T11" fmla="*/ 10 h 10"/>
                <a:gd name="T12" fmla="*/ 0 w 13"/>
                <a:gd name="T13" fmla="*/ 7 h 10"/>
                <a:gd name="T14" fmla="*/ 0 w 13"/>
                <a:gd name="T15" fmla="*/ 7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0" y="7"/>
                  </a:moveTo>
                  <a:lnTo>
                    <a:pt x="1" y="6"/>
                  </a:lnTo>
                  <a:lnTo>
                    <a:pt x="1" y="2"/>
                  </a:lnTo>
                  <a:lnTo>
                    <a:pt x="2" y="0"/>
                  </a:lnTo>
                  <a:lnTo>
                    <a:pt x="13" y="2"/>
                  </a:lnTo>
                  <a:lnTo>
                    <a:pt x="12" y="1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6" name="文本框 205"/>
          <p:cNvSpPr txBox="1"/>
          <p:nvPr/>
        </p:nvSpPr>
        <p:spPr>
          <a:xfrm>
            <a:off x="3303270" y="300355"/>
            <a:ext cx="4693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3.</a:t>
            </a:r>
            <a:r>
              <a:rPr lang="zh-CN" altLang="en-US" sz="32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勾选出喜欢的图书类别</a:t>
            </a:r>
          </a:p>
        </p:txBody>
      </p:sp>
      <p:sp>
        <p:nvSpPr>
          <p:cNvPr id="207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任意多边形 207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任意多边形 208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0" name="组合 209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211" name="任意多边形 210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任意多边形 211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3" name="组合 72"/>
          <p:cNvGrpSpPr/>
          <p:nvPr/>
        </p:nvGrpSpPr>
        <p:grpSpPr>
          <a:xfrm flipH="1">
            <a:off x="9672374" y="2336800"/>
            <a:ext cx="1140764" cy="2174633"/>
            <a:chOff x="7313614" y="5424488"/>
            <a:chExt cx="363538" cy="641350"/>
          </a:xfrm>
          <a:solidFill>
            <a:srgbClr val="1F4E79"/>
          </a:solidFill>
        </p:grpSpPr>
        <p:sp>
          <p:nvSpPr>
            <p:cNvPr id="74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0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任意多边形 110"/>
          <p:cNvSpPr/>
          <p:nvPr/>
        </p:nvSpPr>
        <p:spPr>
          <a:xfrm>
            <a:off x="1289049" y="3454633"/>
            <a:ext cx="8505371" cy="638728"/>
          </a:xfrm>
          <a:custGeom>
            <a:gdLst>
              <a:gd name="connsiteX0" fmla="*/ 0 w 8505371"/>
              <a:gd name="connsiteY0" fmla="*/ 566124 h 638728"/>
              <a:gd name="connsiteX1" fmla="*/ 1436914 w 8505371"/>
              <a:gd name="connsiteY1" fmla="*/ 116181 h 638728"/>
              <a:gd name="connsiteX2" fmla="*/ 2931885 w 8505371"/>
              <a:gd name="connsiteY2" fmla="*/ 595153 h 638728"/>
              <a:gd name="connsiteX3" fmla="*/ 4601028 w 8505371"/>
              <a:gd name="connsiteY3" fmla="*/ 67 h 638728"/>
              <a:gd name="connsiteX4" fmla="*/ 6270171 w 8505371"/>
              <a:gd name="connsiteY4" fmla="*/ 638696 h 638728"/>
              <a:gd name="connsiteX5" fmla="*/ 7736114 w 8505371"/>
              <a:gd name="connsiteY5" fmla="*/ 29096 h 638728"/>
              <a:gd name="connsiteX6" fmla="*/ 8505371 w 8505371"/>
              <a:gd name="connsiteY6" fmla="*/ 217781 h 6387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371" h="638728">
                <a:moveTo>
                  <a:pt x="0" y="566124"/>
                </a:moveTo>
                <a:cubicBezTo>
                  <a:pt x="474133" y="338733"/>
                  <a:pt x="948267" y="111343"/>
                  <a:pt x="1436914" y="116181"/>
                </a:cubicBezTo>
                <a:cubicBezTo>
                  <a:pt x="1925561" y="121019"/>
                  <a:pt x="2404533" y="614505"/>
                  <a:pt x="2931885" y="595153"/>
                </a:cubicBezTo>
                <a:cubicBezTo>
                  <a:pt x="3459237" y="575801"/>
                  <a:pt x="4044647" y="-7190"/>
                  <a:pt x="4601028" y="67"/>
                </a:cubicBezTo>
                <a:cubicBezTo>
                  <a:pt x="5157409" y="7324"/>
                  <a:pt x="5747657" y="633858"/>
                  <a:pt x="6270171" y="638696"/>
                </a:cubicBezTo>
                <a:cubicBezTo>
                  <a:pt x="6792685" y="643534"/>
                  <a:pt x="7363581" y="99248"/>
                  <a:pt x="7736114" y="29096"/>
                </a:cubicBezTo>
                <a:cubicBezTo>
                  <a:pt x="8108647" y="-41056"/>
                  <a:pt x="8362647" y="271000"/>
                  <a:pt x="8505371" y="217781"/>
                </a:cubicBezTo>
              </a:path>
            </a:pathLst>
          </a:custGeom>
          <a:noFill/>
          <a:ln w="3492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7480555" y="3933960"/>
            <a:ext cx="302271" cy="302271"/>
          </a:xfrm>
          <a:prstGeom prst="ellipse">
            <a:avLst/>
          </a:prstGeom>
          <a:solidFill>
            <a:schemeClr val="lt1"/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>
            <a:off x="5689855" y="3311080"/>
            <a:ext cx="302271" cy="302271"/>
          </a:xfrm>
          <a:prstGeom prst="ellipse">
            <a:avLst/>
          </a:prstGeom>
          <a:solidFill>
            <a:schemeClr val="lt1"/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115" name="椭圆 114"/>
          <p:cNvSpPr/>
          <p:nvPr/>
        </p:nvSpPr>
        <p:spPr>
          <a:xfrm>
            <a:off x="4026651" y="3875544"/>
            <a:ext cx="302271" cy="302271"/>
          </a:xfrm>
          <a:prstGeom prst="ellipse">
            <a:avLst/>
          </a:prstGeom>
          <a:solidFill>
            <a:schemeClr val="lt1"/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11</a:t>
            </a:r>
          </a:p>
        </p:txBody>
      </p:sp>
      <p:sp>
        <p:nvSpPr>
          <p:cNvPr id="116" name="椭圆 115"/>
          <p:cNvSpPr/>
          <p:nvPr/>
        </p:nvSpPr>
        <p:spPr>
          <a:xfrm>
            <a:off x="2418831" y="3424419"/>
            <a:ext cx="302271" cy="302271"/>
          </a:xfrm>
          <a:prstGeom prst="ellipse">
            <a:avLst/>
          </a:prstGeom>
          <a:solidFill>
            <a:schemeClr val="lt1"/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1336675" y="3004185"/>
            <a:ext cx="24053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按照你喜欢的程度依次写下来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3925942" y="4177501"/>
            <a:ext cx="10821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6533088" y="4387043"/>
            <a:ext cx="21975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5689648" y="2600735"/>
            <a:ext cx="10821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908935" y="1440815"/>
            <a:ext cx="829373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F4E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你是否大致知道了自己的兴趣所在？你是否能根据自己的兴趣找到自己非常喜欢的职业目标？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649600" y="384136"/>
            <a:ext cx="287449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0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4.</a:t>
            </a:r>
            <a:r>
              <a:rPr lang="zh-CN" altLang="en-US" sz="3200" b="1">
                <a:solidFill>
                  <a:srgbClr val="C0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职 业 目 标</a:t>
            </a:r>
          </a:p>
        </p:txBody>
      </p:sp>
      <p:sp>
        <p:nvSpPr>
          <p:cNvPr id="47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54" name="任意多边形 53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98638" y="2452688"/>
            <a:ext cx="3687762" cy="3503612"/>
            <a:chOff x="1133" y="1545"/>
            <a:chExt cx="2323" cy="2207"/>
          </a:xfrm>
          <a:solidFill>
            <a:srgbClr val="1F4E79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133" y="2148"/>
              <a:ext cx="2148" cy="1604"/>
            </a:xfrm>
            <a:custGeom>
              <a:gdLst>
                <a:gd name="T0" fmla="*/ 221 w 552"/>
                <a:gd name="T1" fmla="*/ 173 h 412"/>
                <a:gd name="T2" fmla="*/ 122 w 552"/>
                <a:gd name="T3" fmla="*/ 165 h 412"/>
                <a:gd name="T4" fmla="*/ 61 w 552"/>
                <a:gd name="T5" fmla="*/ 206 h 412"/>
                <a:gd name="T6" fmla="*/ 20 w 552"/>
                <a:gd name="T7" fmla="*/ 308 h 412"/>
                <a:gd name="T8" fmla="*/ 3 w 552"/>
                <a:gd name="T9" fmla="*/ 364 h 412"/>
                <a:gd name="T10" fmla="*/ 31 w 552"/>
                <a:gd name="T11" fmla="*/ 376 h 412"/>
                <a:gd name="T12" fmla="*/ 60 w 552"/>
                <a:gd name="T13" fmla="*/ 394 h 412"/>
                <a:gd name="T14" fmla="*/ 95 w 552"/>
                <a:gd name="T15" fmla="*/ 412 h 412"/>
                <a:gd name="T16" fmla="*/ 215 w 552"/>
                <a:gd name="T17" fmla="*/ 357 h 412"/>
                <a:gd name="T18" fmla="*/ 231 w 552"/>
                <a:gd name="T19" fmla="*/ 370 h 412"/>
                <a:gd name="T20" fmla="*/ 251 w 552"/>
                <a:gd name="T21" fmla="*/ 382 h 412"/>
                <a:gd name="T22" fmla="*/ 401 w 552"/>
                <a:gd name="T23" fmla="*/ 333 h 412"/>
                <a:gd name="T24" fmla="*/ 417 w 552"/>
                <a:gd name="T25" fmla="*/ 342 h 412"/>
                <a:gd name="T26" fmla="*/ 549 w 552"/>
                <a:gd name="T27" fmla="*/ 310 h 412"/>
                <a:gd name="T28" fmla="*/ 444 w 552"/>
                <a:gd name="T29" fmla="*/ 126 h 412"/>
                <a:gd name="T30" fmla="*/ 408 w 552"/>
                <a:gd name="T31" fmla="*/ 195 h 412"/>
                <a:gd name="T32" fmla="*/ 348 w 552"/>
                <a:gd name="T33" fmla="*/ 198 h 412"/>
                <a:gd name="T34" fmla="*/ 267 w 552"/>
                <a:gd name="T35" fmla="*/ 7 h 412"/>
                <a:gd name="T36" fmla="*/ 192 w 552"/>
                <a:gd name="T37" fmla="*/ 313 h 412"/>
                <a:gd name="T38" fmla="*/ 270 w 552"/>
                <a:gd name="T39" fmla="*/ 129 h 412"/>
                <a:gd name="T40" fmla="*/ 210 w 552"/>
                <a:gd name="T41" fmla="*/ 236 h 412"/>
                <a:gd name="T42" fmla="*/ 269 w 552"/>
                <a:gd name="T43" fmla="*/ 94 h 412"/>
                <a:gd name="T44" fmla="*/ 240 w 552"/>
                <a:gd name="T45" fmla="*/ 132 h 412"/>
                <a:gd name="T46" fmla="*/ 188 w 552"/>
                <a:gd name="T47" fmla="*/ 301 h 412"/>
                <a:gd name="T48" fmla="*/ 191 w 552"/>
                <a:gd name="T49" fmla="*/ 309 h 412"/>
                <a:gd name="T50" fmla="*/ 21 w 552"/>
                <a:gd name="T51" fmla="*/ 333 h 412"/>
                <a:gd name="T52" fmla="*/ 9 w 552"/>
                <a:gd name="T53" fmla="*/ 358 h 412"/>
                <a:gd name="T54" fmla="*/ 59 w 552"/>
                <a:gd name="T55" fmla="*/ 229 h 412"/>
                <a:gd name="T56" fmla="*/ 93 w 552"/>
                <a:gd name="T57" fmla="*/ 158 h 412"/>
                <a:gd name="T58" fmla="*/ 94 w 552"/>
                <a:gd name="T59" fmla="*/ 179 h 412"/>
                <a:gd name="T60" fmla="*/ 36 w 552"/>
                <a:gd name="T61" fmla="*/ 292 h 412"/>
                <a:gd name="T62" fmla="*/ 24 w 552"/>
                <a:gd name="T63" fmla="*/ 323 h 412"/>
                <a:gd name="T64" fmla="*/ 33 w 552"/>
                <a:gd name="T65" fmla="*/ 370 h 412"/>
                <a:gd name="T66" fmla="*/ 51 w 552"/>
                <a:gd name="T67" fmla="*/ 375 h 412"/>
                <a:gd name="T68" fmla="*/ 62 w 552"/>
                <a:gd name="T69" fmla="*/ 388 h 412"/>
                <a:gd name="T70" fmla="*/ 78 w 552"/>
                <a:gd name="T71" fmla="*/ 398 h 412"/>
                <a:gd name="T72" fmla="*/ 81 w 552"/>
                <a:gd name="T73" fmla="*/ 400 h 412"/>
                <a:gd name="T74" fmla="*/ 102 w 552"/>
                <a:gd name="T75" fmla="*/ 288 h 412"/>
                <a:gd name="T76" fmla="*/ 100 w 552"/>
                <a:gd name="T77" fmla="*/ 216 h 412"/>
                <a:gd name="T78" fmla="*/ 193 w 552"/>
                <a:gd name="T79" fmla="*/ 339 h 412"/>
                <a:gd name="T80" fmla="*/ 200 w 552"/>
                <a:gd name="T81" fmla="*/ 348 h 412"/>
                <a:gd name="T82" fmla="*/ 203 w 552"/>
                <a:gd name="T83" fmla="*/ 336 h 412"/>
                <a:gd name="T84" fmla="*/ 269 w 552"/>
                <a:gd name="T85" fmla="*/ 310 h 412"/>
                <a:gd name="T86" fmla="*/ 239 w 552"/>
                <a:gd name="T87" fmla="*/ 365 h 412"/>
                <a:gd name="T88" fmla="*/ 257 w 552"/>
                <a:gd name="T89" fmla="*/ 376 h 412"/>
                <a:gd name="T90" fmla="*/ 398 w 552"/>
                <a:gd name="T91" fmla="*/ 325 h 412"/>
                <a:gd name="T92" fmla="*/ 438 w 552"/>
                <a:gd name="T93" fmla="*/ 288 h 412"/>
                <a:gd name="T94" fmla="*/ 439 w 552"/>
                <a:gd name="T95" fmla="*/ 208 h 412"/>
                <a:gd name="T96" fmla="*/ 383 w 552"/>
                <a:gd name="T97" fmla="*/ 290 h 412"/>
                <a:gd name="T98" fmla="*/ 420 w 552"/>
                <a:gd name="T99" fmla="*/ 336 h 412"/>
                <a:gd name="T100" fmla="*/ 423 w 552"/>
                <a:gd name="T101" fmla="*/ 337 h 412"/>
                <a:gd name="T102" fmla="*/ 445 w 552"/>
                <a:gd name="T103" fmla="*/ 282 h 412"/>
                <a:gd name="T104" fmla="*/ 446 w 552"/>
                <a:gd name="T105" fmla="*/ 172 h 412"/>
                <a:gd name="T106" fmla="*/ 438 w 552"/>
                <a:gd name="T107" fmla="*/ 173 h 412"/>
                <a:gd name="T108" fmla="*/ 404 w 552"/>
                <a:gd name="T109" fmla="*/ 220 h 412"/>
                <a:gd name="T110" fmla="*/ 381 w 552"/>
                <a:gd name="T111" fmla="*/ 287 h 412"/>
                <a:gd name="T112" fmla="*/ 385 w 552"/>
                <a:gd name="T113" fmla="*/ 318 h 412"/>
                <a:gd name="T114" fmla="*/ 276 w 552"/>
                <a:gd name="T115" fmla="*/ 379 h 412"/>
                <a:gd name="T116" fmla="*/ 269 w 552"/>
                <a:gd name="T117" fmla="*/ 65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2" h="412">
                  <a:moveTo>
                    <a:pt x="240" y="100"/>
                  </a:moveTo>
                  <a:cubicBezTo>
                    <a:pt x="239" y="101"/>
                    <a:pt x="239" y="102"/>
                    <a:pt x="240" y="102"/>
                  </a:cubicBezTo>
                  <a:cubicBezTo>
                    <a:pt x="240" y="103"/>
                    <a:pt x="241" y="103"/>
                    <a:pt x="242" y="102"/>
                  </a:cubicBezTo>
                  <a:cubicBezTo>
                    <a:pt x="236" y="124"/>
                    <a:pt x="230" y="146"/>
                    <a:pt x="224" y="168"/>
                  </a:cubicBezTo>
                  <a:cubicBezTo>
                    <a:pt x="223" y="169"/>
                    <a:pt x="222" y="170"/>
                    <a:pt x="221" y="171"/>
                  </a:cubicBezTo>
                  <a:cubicBezTo>
                    <a:pt x="220" y="171"/>
                    <a:pt x="220" y="172"/>
                    <a:pt x="221" y="173"/>
                  </a:cubicBezTo>
                  <a:cubicBezTo>
                    <a:pt x="221" y="173"/>
                    <a:pt x="222" y="173"/>
                    <a:pt x="222" y="173"/>
                  </a:cubicBezTo>
                  <a:cubicBezTo>
                    <a:pt x="212" y="208"/>
                    <a:pt x="202" y="243"/>
                    <a:pt x="191" y="275"/>
                  </a:cubicBezTo>
                  <a:cubicBezTo>
                    <a:pt x="191" y="275"/>
                    <a:pt x="190" y="275"/>
                    <a:pt x="190" y="275"/>
                  </a:cubicBezTo>
                  <a:cubicBezTo>
                    <a:pt x="189" y="276"/>
                    <a:pt x="189" y="277"/>
                    <a:pt x="190" y="278"/>
                  </a:cubicBezTo>
                  <a:cubicBezTo>
                    <a:pt x="188" y="283"/>
                    <a:pt x="186" y="289"/>
                    <a:pt x="184" y="294"/>
                  </a:cubicBezTo>
                  <a:cubicBezTo>
                    <a:pt x="163" y="251"/>
                    <a:pt x="142" y="208"/>
                    <a:pt x="122" y="165"/>
                  </a:cubicBezTo>
                  <a:cubicBezTo>
                    <a:pt x="112" y="145"/>
                    <a:pt x="102" y="124"/>
                    <a:pt x="99" y="102"/>
                  </a:cubicBezTo>
                  <a:cubicBezTo>
                    <a:pt x="99" y="100"/>
                    <a:pt x="97" y="99"/>
                    <a:pt x="95" y="99"/>
                  </a:cubicBezTo>
                  <a:cubicBezTo>
                    <a:pt x="94" y="99"/>
                    <a:pt x="92" y="101"/>
                    <a:pt x="93" y="102"/>
                  </a:cubicBezTo>
                  <a:cubicBezTo>
                    <a:pt x="93" y="103"/>
                    <a:pt x="93" y="103"/>
                    <a:pt x="93" y="104"/>
                  </a:cubicBezTo>
                  <a:cubicBezTo>
                    <a:pt x="92" y="104"/>
                    <a:pt x="91" y="105"/>
                    <a:pt x="91" y="105"/>
                  </a:cubicBezTo>
                  <a:cubicBezTo>
                    <a:pt x="82" y="139"/>
                    <a:pt x="72" y="173"/>
                    <a:pt x="61" y="206"/>
                  </a:cubicBezTo>
                  <a:cubicBezTo>
                    <a:pt x="60" y="207"/>
                    <a:pt x="58" y="208"/>
                    <a:pt x="57" y="209"/>
                  </a:cubicBezTo>
                  <a:cubicBezTo>
                    <a:pt x="56" y="210"/>
                    <a:pt x="56" y="211"/>
                    <a:pt x="57" y="211"/>
                  </a:cubicBezTo>
                  <a:cubicBezTo>
                    <a:pt x="57" y="212"/>
                    <a:pt x="58" y="212"/>
                    <a:pt x="59" y="211"/>
                  </a:cubicBezTo>
                  <a:cubicBezTo>
                    <a:pt x="49" y="241"/>
                    <a:pt x="38" y="271"/>
                    <a:pt x="26" y="300"/>
                  </a:cubicBezTo>
                  <a:cubicBezTo>
                    <a:pt x="24" y="302"/>
                    <a:pt x="22" y="304"/>
                    <a:pt x="20" y="306"/>
                  </a:cubicBezTo>
                  <a:cubicBezTo>
                    <a:pt x="20" y="306"/>
                    <a:pt x="19" y="307"/>
                    <a:pt x="20" y="308"/>
                  </a:cubicBezTo>
                  <a:cubicBezTo>
                    <a:pt x="21" y="309"/>
                    <a:pt x="22" y="309"/>
                    <a:pt x="22" y="308"/>
                  </a:cubicBezTo>
                  <a:cubicBezTo>
                    <a:pt x="23" y="308"/>
                    <a:pt x="23" y="307"/>
                    <a:pt x="24" y="307"/>
                  </a:cubicBezTo>
                  <a:cubicBezTo>
                    <a:pt x="17" y="323"/>
                    <a:pt x="10" y="340"/>
                    <a:pt x="3" y="356"/>
                  </a:cubicBezTo>
                  <a:cubicBezTo>
                    <a:pt x="2" y="356"/>
                    <a:pt x="1" y="357"/>
                    <a:pt x="1" y="358"/>
                  </a:cubicBezTo>
                  <a:cubicBezTo>
                    <a:pt x="0" y="359"/>
                    <a:pt x="0" y="360"/>
                    <a:pt x="1" y="361"/>
                  </a:cubicBezTo>
                  <a:cubicBezTo>
                    <a:pt x="1" y="363"/>
                    <a:pt x="2" y="364"/>
                    <a:pt x="3" y="364"/>
                  </a:cubicBezTo>
                  <a:cubicBezTo>
                    <a:pt x="4" y="365"/>
                    <a:pt x="6" y="365"/>
                    <a:pt x="7" y="364"/>
                  </a:cubicBezTo>
                  <a:cubicBezTo>
                    <a:pt x="14" y="367"/>
                    <a:pt x="21" y="371"/>
                    <a:pt x="28" y="374"/>
                  </a:cubicBezTo>
                  <a:cubicBezTo>
                    <a:pt x="27" y="375"/>
                    <a:pt x="27" y="375"/>
                    <a:pt x="26" y="375"/>
                  </a:cubicBezTo>
                  <a:cubicBezTo>
                    <a:pt x="26" y="376"/>
                    <a:pt x="26" y="377"/>
                    <a:pt x="26" y="378"/>
                  </a:cubicBezTo>
                  <a:cubicBezTo>
                    <a:pt x="27" y="378"/>
                    <a:pt x="28" y="378"/>
                    <a:pt x="28" y="378"/>
                  </a:cubicBezTo>
                  <a:cubicBezTo>
                    <a:pt x="29" y="377"/>
                    <a:pt x="30" y="376"/>
                    <a:pt x="31" y="376"/>
                  </a:cubicBezTo>
                  <a:cubicBezTo>
                    <a:pt x="38" y="380"/>
                    <a:pt x="45" y="385"/>
                    <a:pt x="52" y="389"/>
                  </a:cubicBezTo>
                  <a:cubicBezTo>
                    <a:pt x="54" y="390"/>
                    <a:pt x="55" y="391"/>
                    <a:pt x="57" y="392"/>
                  </a:cubicBezTo>
                  <a:cubicBezTo>
                    <a:pt x="57" y="393"/>
                    <a:pt x="56" y="393"/>
                    <a:pt x="56" y="393"/>
                  </a:cubicBezTo>
                  <a:cubicBezTo>
                    <a:pt x="55" y="394"/>
                    <a:pt x="55" y="395"/>
                    <a:pt x="55" y="396"/>
                  </a:cubicBezTo>
                  <a:cubicBezTo>
                    <a:pt x="56" y="396"/>
                    <a:pt x="57" y="396"/>
                    <a:pt x="58" y="396"/>
                  </a:cubicBezTo>
                  <a:cubicBezTo>
                    <a:pt x="58" y="395"/>
                    <a:pt x="59" y="395"/>
                    <a:pt x="60" y="394"/>
                  </a:cubicBezTo>
                  <a:cubicBezTo>
                    <a:pt x="64" y="397"/>
                    <a:pt x="69" y="400"/>
                    <a:pt x="73" y="402"/>
                  </a:cubicBezTo>
                  <a:cubicBezTo>
                    <a:pt x="73" y="403"/>
                    <a:pt x="73" y="403"/>
                    <a:pt x="73" y="404"/>
                  </a:cubicBezTo>
                  <a:cubicBezTo>
                    <a:pt x="74" y="405"/>
                    <a:pt x="75" y="405"/>
                    <a:pt x="76" y="404"/>
                  </a:cubicBezTo>
                  <a:cubicBezTo>
                    <a:pt x="76" y="404"/>
                    <a:pt x="76" y="404"/>
                    <a:pt x="76" y="404"/>
                  </a:cubicBezTo>
                  <a:cubicBezTo>
                    <a:pt x="81" y="407"/>
                    <a:pt x="86" y="409"/>
                    <a:pt x="92" y="412"/>
                  </a:cubicBezTo>
                  <a:cubicBezTo>
                    <a:pt x="93" y="412"/>
                    <a:pt x="94" y="412"/>
                    <a:pt x="95" y="412"/>
                  </a:cubicBezTo>
                  <a:cubicBezTo>
                    <a:pt x="120" y="402"/>
                    <a:pt x="140" y="390"/>
                    <a:pt x="158" y="379"/>
                  </a:cubicBezTo>
                  <a:cubicBezTo>
                    <a:pt x="174" y="369"/>
                    <a:pt x="189" y="360"/>
                    <a:pt x="206" y="355"/>
                  </a:cubicBezTo>
                  <a:cubicBezTo>
                    <a:pt x="206" y="355"/>
                    <a:pt x="206" y="355"/>
                    <a:pt x="206" y="355"/>
                  </a:cubicBezTo>
                  <a:cubicBezTo>
                    <a:pt x="207" y="357"/>
                    <a:pt x="209" y="358"/>
                    <a:pt x="210" y="357"/>
                  </a:cubicBezTo>
                  <a:cubicBezTo>
                    <a:pt x="211" y="357"/>
                    <a:pt x="211" y="356"/>
                    <a:pt x="212" y="355"/>
                  </a:cubicBezTo>
                  <a:cubicBezTo>
                    <a:pt x="213" y="356"/>
                    <a:pt x="214" y="357"/>
                    <a:pt x="215" y="357"/>
                  </a:cubicBezTo>
                  <a:cubicBezTo>
                    <a:pt x="215" y="358"/>
                    <a:pt x="214" y="359"/>
                    <a:pt x="213" y="359"/>
                  </a:cubicBezTo>
                  <a:cubicBezTo>
                    <a:pt x="213" y="360"/>
                    <a:pt x="213" y="361"/>
                    <a:pt x="213" y="362"/>
                  </a:cubicBezTo>
                  <a:cubicBezTo>
                    <a:pt x="214" y="362"/>
                    <a:pt x="215" y="362"/>
                    <a:pt x="215" y="362"/>
                  </a:cubicBezTo>
                  <a:cubicBezTo>
                    <a:pt x="216" y="361"/>
                    <a:pt x="217" y="360"/>
                    <a:pt x="218" y="359"/>
                  </a:cubicBezTo>
                  <a:cubicBezTo>
                    <a:pt x="222" y="362"/>
                    <a:pt x="227" y="365"/>
                    <a:pt x="231" y="368"/>
                  </a:cubicBezTo>
                  <a:cubicBezTo>
                    <a:pt x="231" y="368"/>
                    <a:pt x="231" y="369"/>
                    <a:pt x="231" y="370"/>
                  </a:cubicBezTo>
                  <a:cubicBezTo>
                    <a:pt x="232" y="370"/>
                    <a:pt x="233" y="370"/>
                    <a:pt x="233" y="370"/>
                  </a:cubicBezTo>
                  <a:cubicBezTo>
                    <a:pt x="233" y="370"/>
                    <a:pt x="234" y="370"/>
                    <a:pt x="234" y="370"/>
                  </a:cubicBezTo>
                  <a:cubicBezTo>
                    <a:pt x="239" y="373"/>
                    <a:pt x="244" y="376"/>
                    <a:pt x="250" y="379"/>
                  </a:cubicBezTo>
                  <a:cubicBezTo>
                    <a:pt x="249" y="379"/>
                    <a:pt x="249" y="380"/>
                    <a:pt x="249" y="380"/>
                  </a:cubicBezTo>
                  <a:cubicBezTo>
                    <a:pt x="248" y="380"/>
                    <a:pt x="248" y="381"/>
                    <a:pt x="249" y="382"/>
                  </a:cubicBezTo>
                  <a:cubicBezTo>
                    <a:pt x="250" y="383"/>
                    <a:pt x="251" y="383"/>
                    <a:pt x="251" y="382"/>
                  </a:cubicBezTo>
                  <a:cubicBezTo>
                    <a:pt x="252" y="382"/>
                    <a:pt x="252" y="381"/>
                    <a:pt x="253" y="381"/>
                  </a:cubicBezTo>
                  <a:cubicBezTo>
                    <a:pt x="257" y="383"/>
                    <a:pt x="262" y="386"/>
                    <a:pt x="268" y="388"/>
                  </a:cubicBezTo>
                  <a:cubicBezTo>
                    <a:pt x="268" y="388"/>
                    <a:pt x="269" y="388"/>
                    <a:pt x="270" y="388"/>
                  </a:cubicBezTo>
                  <a:cubicBezTo>
                    <a:pt x="298" y="377"/>
                    <a:pt x="319" y="364"/>
                    <a:pt x="339" y="352"/>
                  </a:cubicBezTo>
                  <a:cubicBezTo>
                    <a:pt x="356" y="342"/>
                    <a:pt x="371" y="333"/>
                    <a:pt x="388" y="327"/>
                  </a:cubicBezTo>
                  <a:cubicBezTo>
                    <a:pt x="392" y="329"/>
                    <a:pt x="396" y="331"/>
                    <a:pt x="401" y="333"/>
                  </a:cubicBezTo>
                  <a:cubicBezTo>
                    <a:pt x="400" y="334"/>
                    <a:pt x="399" y="334"/>
                    <a:pt x="399" y="335"/>
                  </a:cubicBezTo>
                  <a:cubicBezTo>
                    <a:pt x="398" y="335"/>
                    <a:pt x="398" y="336"/>
                    <a:pt x="399" y="337"/>
                  </a:cubicBezTo>
                  <a:cubicBezTo>
                    <a:pt x="399" y="338"/>
                    <a:pt x="400" y="338"/>
                    <a:pt x="401" y="337"/>
                  </a:cubicBezTo>
                  <a:cubicBezTo>
                    <a:pt x="402" y="337"/>
                    <a:pt x="403" y="336"/>
                    <a:pt x="404" y="335"/>
                  </a:cubicBezTo>
                  <a:cubicBezTo>
                    <a:pt x="408" y="337"/>
                    <a:pt x="412" y="339"/>
                    <a:pt x="417" y="341"/>
                  </a:cubicBezTo>
                  <a:cubicBezTo>
                    <a:pt x="417" y="342"/>
                    <a:pt x="417" y="342"/>
                    <a:pt x="417" y="342"/>
                  </a:cubicBezTo>
                  <a:cubicBezTo>
                    <a:pt x="418" y="343"/>
                    <a:pt x="418" y="342"/>
                    <a:pt x="419" y="342"/>
                  </a:cubicBezTo>
                  <a:cubicBezTo>
                    <a:pt x="425" y="345"/>
                    <a:pt x="431" y="347"/>
                    <a:pt x="438" y="349"/>
                  </a:cubicBezTo>
                  <a:cubicBezTo>
                    <a:pt x="439" y="349"/>
                    <a:pt x="439" y="349"/>
                    <a:pt x="439" y="349"/>
                  </a:cubicBezTo>
                  <a:cubicBezTo>
                    <a:pt x="463" y="342"/>
                    <a:pt x="482" y="333"/>
                    <a:pt x="499" y="326"/>
                  </a:cubicBezTo>
                  <a:cubicBezTo>
                    <a:pt x="514" y="319"/>
                    <a:pt x="529" y="312"/>
                    <a:pt x="544" y="309"/>
                  </a:cubicBezTo>
                  <a:cubicBezTo>
                    <a:pt x="545" y="310"/>
                    <a:pt x="547" y="311"/>
                    <a:pt x="549" y="310"/>
                  </a:cubicBezTo>
                  <a:cubicBezTo>
                    <a:pt x="550" y="309"/>
                    <a:pt x="550" y="308"/>
                    <a:pt x="550" y="307"/>
                  </a:cubicBezTo>
                  <a:cubicBezTo>
                    <a:pt x="551" y="306"/>
                    <a:pt x="552" y="305"/>
                    <a:pt x="552" y="304"/>
                  </a:cubicBezTo>
                  <a:cubicBezTo>
                    <a:pt x="551" y="302"/>
                    <a:pt x="550" y="301"/>
                    <a:pt x="548" y="301"/>
                  </a:cubicBezTo>
                  <a:cubicBezTo>
                    <a:pt x="548" y="301"/>
                    <a:pt x="547" y="301"/>
                    <a:pt x="547" y="302"/>
                  </a:cubicBezTo>
                  <a:cubicBezTo>
                    <a:pt x="520" y="258"/>
                    <a:pt x="492" y="214"/>
                    <a:pt x="465" y="171"/>
                  </a:cubicBezTo>
                  <a:cubicBezTo>
                    <a:pt x="456" y="156"/>
                    <a:pt x="447" y="142"/>
                    <a:pt x="444" y="126"/>
                  </a:cubicBezTo>
                  <a:cubicBezTo>
                    <a:pt x="443" y="124"/>
                    <a:pt x="442" y="123"/>
                    <a:pt x="440" y="123"/>
                  </a:cubicBezTo>
                  <a:cubicBezTo>
                    <a:pt x="438" y="124"/>
                    <a:pt x="437" y="125"/>
                    <a:pt x="437" y="127"/>
                  </a:cubicBezTo>
                  <a:cubicBezTo>
                    <a:pt x="437" y="127"/>
                    <a:pt x="436" y="128"/>
                    <a:pt x="436" y="128"/>
                  </a:cubicBezTo>
                  <a:cubicBezTo>
                    <a:pt x="431" y="143"/>
                    <a:pt x="421" y="167"/>
                    <a:pt x="409" y="193"/>
                  </a:cubicBezTo>
                  <a:cubicBezTo>
                    <a:pt x="409" y="193"/>
                    <a:pt x="409" y="193"/>
                    <a:pt x="409" y="193"/>
                  </a:cubicBezTo>
                  <a:cubicBezTo>
                    <a:pt x="408" y="194"/>
                    <a:pt x="408" y="194"/>
                    <a:pt x="408" y="195"/>
                  </a:cubicBezTo>
                  <a:cubicBezTo>
                    <a:pt x="404" y="205"/>
                    <a:pt x="400" y="215"/>
                    <a:pt x="395" y="224"/>
                  </a:cubicBezTo>
                  <a:cubicBezTo>
                    <a:pt x="394" y="225"/>
                    <a:pt x="394" y="225"/>
                    <a:pt x="393" y="225"/>
                  </a:cubicBezTo>
                  <a:cubicBezTo>
                    <a:pt x="393" y="226"/>
                    <a:pt x="392" y="227"/>
                    <a:pt x="393" y="227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87" y="242"/>
                    <a:pt x="380" y="256"/>
                    <a:pt x="374" y="269"/>
                  </a:cubicBezTo>
                  <a:cubicBezTo>
                    <a:pt x="366" y="247"/>
                    <a:pt x="357" y="223"/>
                    <a:pt x="348" y="198"/>
                  </a:cubicBezTo>
                  <a:cubicBezTo>
                    <a:pt x="332" y="153"/>
                    <a:pt x="316" y="107"/>
                    <a:pt x="299" y="73"/>
                  </a:cubicBezTo>
                  <a:cubicBezTo>
                    <a:pt x="288" y="50"/>
                    <a:pt x="278" y="28"/>
                    <a:pt x="274" y="3"/>
                  </a:cubicBezTo>
                  <a:cubicBezTo>
                    <a:pt x="274" y="1"/>
                    <a:pt x="272" y="0"/>
                    <a:pt x="271" y="0"/>
                  </a:cubicBezTo>
                  <a:cubicBezTo>
                    <a:pt x="269" y="1"/>
                    <a:pt x="268" y="2"/>
                    <a:pt x="268" y="4"/>
                  </a:cubicBezTo>
                  <a:cubicBezTo>
                    <a:pt x="268" y="4"/>
                    <a:pt x="268" y="5"/>
                    <a:pt x="268" y="5"/>
                  </a:cubicBezTo>
                  <a:cubicBezTo>
                    <a:pt x="268" y="6"/>
                    <a:pt x="267" y="6"/>
                    <a:pt x="267" y="7"/>
                  </a:cubicBezTo>
                  <a:cubicBezTo>
                    <a:pt x="259" y="34"/>
                    <a:pt x="252" y="64"/>
                    <a:pt x="243" y="95"/>
                  </a:cubicBezTo>
                  <a:cubicBezTo>
                    <a:pt x="242" y="97"/>
                    <a:pt x="241" y="98"/>
                    <a:pt x="240" y="100"/>
                  </a:cubicBezTo>
                  <a:close/>
                  <a:moveTo>
                    <a:pt x="269" y="250"/>
                  </a:moveTo>
                  <a:cubicBezTo>
                    <a:pt x="269" y="277"/>
                    <a:pt x="269" y="277"/>
                    <a:pt x="269" y="277"/>
                  </a:cubicBezTo>
                  <a:cubicBezTo>
                    <a:pt x="247" y="295"/>
                    <a:pt x="224" y="314"/>
                    <a:pt x="202" y="333"/>
                  </a:cubicBezTo>
                  <a:cubicBezTo>
                    <a:pt x="199" y="326"/>
                    <a:pt x="196" y="319"/>
                    <a:pt x="192" y="313"/>
                  </a:cubicBezTo>
                  <a:cubicBezTo>
                    <a:pt x="216" y="290"/>
                    <a:pt x="242" y="269"/>
                    <a:pt x="269" y="250"/>
                  </a:cubicBezTo>
                  <a:close/>
                  <a:moveTo>
                    <a:pt x="270" y="155"/>
                  </a:moveTo>
                  <a:cubicBezTo>
                    <a:pt x="269" y="155"/>
                    <a:pt x="269" y="155"/>
                    <a:pt x="269" y="155"/>
                  </a:cubicBezTo>
                  <a:cubicBezTo>
                    <a:pt x="254" y="169"/>
                    <a:pt x="238" y="182"/>
                    <a:pt x="223" y="195"/>
                  </a:cubicBezTo>
                  <a:cubicBezTo>
                    <a:pt x="225" y="185"/>
                    <a:pt x="228" y="176"/>
                    <a:pt x="231" y="166"/>
                  </a:cubicBezTo>
                  <a:cubicBezTo>
                    <a:pt x="244" y="155"/>
                    <a:pt x="257" y="142"/>
                    <a:pt x="270" y="129"/>
                  </a:cubicBezTo>
                  <a:cubicBezTo>
                    <a:pt x="270" y="138"/>
                    <a:pt x="270" y="147"/>
                    <a:pt x="270" y="155"/>
                  </a:cubicBezTo>
                  <a:close/>
                  <a:moveTo>
                    <a:pt x="221" y="200"/>
                  </a:moveTo>
                  <a:cubicBezTo>
                    <a:pt x="238" y="186"/>
                    <a:pt x="254" y="173"/>
                    <a:pt x="270" y="158"/>
                  </a:cubicBezTo>
                  <a:cubicBezTo>
                    <a:pt x="270" y="160"/>
                    <a:pt x="270" y="162"/>
                    <a:pt x="270" y="164"/>
                  </a:cubicBezTo>
                  <a:cubicBezTo>
                    <a:pt x="270" y="170"/>
                    <a:pt x="270" y="176"/>
                    <a:pt x="270" y="182"/>
                  </a:cubicBezTo>
                  <a:cubicBezTo>
                    <a:pt x="250" y="200"/>
                    <a:pt x="230" y="218"/>
                    <a:pt x="210" y="236"/>
                  </a:cubicBezTo>
                  <a:cubicBezTo>
                    <a:pt x="214" y="224"/>
                    <a:pt x="217" y="212"/>
                    <a:pt x="221" y="200"/>
                  </a:cubicBezTo>
                  <a:close/>
                  <a:moveTo>
                    <a:pt x="269" y="94"/>
                  </a:moveTo>
                  <a:cubicBezTo>
                    <a:pt x="261" y="105"/>
                    <a:pt x="251" y="116"/>
                    <a:pt x="242" y="126"/>
                  </a:cubicBezTo>
                  <a:cubicBezTo>
                    <a:pt x="245" y="114"/>
                    <a:pt x="248" y="103"/>
                    <a:pt x="251" y="91"/>
                  </a:cubicBezTo>
                  <a:cubicBezTo>
                    <a:pt x="257" y="84"/>
                    <a:pt x="263" y="77"/>
                    <a:pt x="269" y="69"/>
                  </a:cubicBezTo>
                  <a:cubicBezTo>
                    <a:pt x="269" y="78"/>
                    <a:pt x="269" y="86"/>
                    <a:pt x="269" y="94"/>
                  </a:cubicBezTo>
                  <a:close/>
                  <a:moveTo>
                    <a:pt x="240" y="132"/>
                  </a:moveTo>
                  <a:cubicBezTo>
                    <a:pt x="250" y="122"/>
                    <a:pt x="260" y="111"/>
                    <a:pt x="269" y="99"/>
                  </a:cubicBezTo>
                  <a:cubicBezTo>
                    <a:pt x="269" y="108"/>
                    <a:pt x="270" y="117"/>
                    <a:pt x="270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57" y="138"/>
                    <a:pt x="245" y="150"/>
                    <a:pt x="232" y="161"/>
                  </a:cubicBezTo>
                  <a:cubicBezTo>
                    <a:pt x="235" y="151"/>
                    <a:pt x="237" y="142"/>
                    <a:pt x="240" y="132"/>
                  </a:cubicBezTo>
                  <a:close/>
                  <a:moveTo>
                    <a:pt x="208" y="242"/>
                  </a:moveTo>
                  <a:cubicBezTo>
                    <a:pt x="229" y="223"/>
                    <a:pt x="249" y="205"/>
                    <a:pt x="270" y="186"/>
                  </a:cubicBezTo>
                  <a:cubicBezTo>
                    <a:pt x="270" y="197"/>
                    <a:pt x="270" y="207"/>
                    <a:pt x="269" y="216"/>
                  </a:cubicBezTo>
                  <a:cubicBezTo>
                    <a:pt x="247" y="234"/>
                    <a:pt x="223" y="252"/>
                    <a:pt x="199" y="269"/>
                  </a:cubicBezTo>
                  <a:cubicBezTo>
                    <a:pt x="202" y="260"/>
                    <a:pt x="205" y="251"/>
                    <a:pt x="208" y="242"/>
                  </a:cubicBezTo>
                  <a:close/>
                  <a:moveTo>
                    <a:pt x="188" y="301"/>
                  </a:moveTo>
                  <a:cubicBezTo>
                    <a:pt x="191" y="292"/>
                    <a:pt x="195" y="283"/>
                    <a:pt x="198" y="274"/>
                  </a:cubicBezTo>
                  <a:cubicBezTo>
                    <a:pt x="222" y="257"/>
                    <a:pt x="246" y="239"/>
                    <a:pt x="269" y="220"/>
                  </a:cubicBezTo>
                  <a:cubicBezTo>
                    <a:pt x="269" y="223"/>
                    <a:pt x="269" y="226"/>
                    <a:pt x="269" y="228"/>
                  </a:cubicBezTo>
                  <a:cubicBezTo>
                    <a:pt x="269" y="228"/>
                    <a:pt x="269" y="247"/>
                    <a:pt x="269" y="247"/>
                  </a:cubicBezTo>
                  <a:cubicBezTo>
                    <a:pt x="242" y="265"/>
                    <a:pt x="216" y="286"/>
                    <a:pt x="192" y="308"/>
                  </a:cubicBezTo>
                  <a:cubicBezTo>
                    <a:pt x="192" y="308"/>
                    <a:pt x="191" y="308"/>
                    <a:pt x="191" y="309"/>
                  </a:cubicBezTo>
                  <a:cubicBezTo>
                    <a:pt x="190" y="307"/>
                    <a:pt x="188" y="304"/>
                    <a:pt x="187" y="302"/>
                  </a:cubicBezTo>
                  <a:cubicBezTo>
                    <a:pt x="188" y="302"/>
                    <a:pt x="188" y="301"/>
                    <a:pt x="188" y="301"/>
                  </a:cubicBezTo>
                  <a:close/>
                  <a:moveTo>
                    <a:pt x="9" y="358"/>
                  </a:moveTo>
                  <a:cubicBezTo>
                    <a:pt x="12" y="350"/>
                    <a:pt x="16" y="343"/>
                    <a:pt x="19" y="335"/>
                  </a:cubicBezTo>
                  <a:cubicBezTo>
                    <a:pt x="20" y="335"/>
                    <a:pt x="20" y="335"/>
                    <a:pt x="20" y="334"/>
                  </a:cubicBezTo>
                  <a:cubicBezTo>
                    <a:pt x="21" y="334"/>
                    <a:pt x="21" y="333"/>
                    <a:pt x="21" y="333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21" y="331"/>
                    <a:pt x="21" y="330"/>
                    <a:pt x="21" y="330"/>
                  </a:cubicBezTo>
                  <a:cubicBezTo>
                    <a:pt x="43" y="308"/>
                    <a:pt x="68" y="288"/>
                    <a:pt x="94" y="271"/>
                  </a:cubicBezTo>
                  <a:cubicBezTo>
                    <a:pt x="94" y="294"/>
                    <a:pt x="94" y="294"/>
                    <a:pt x="94" y="294"/>
                  </a:cubicBezTo>
                  <a:cubicBezTo>
                    <a:pt x="66" y="314"/>
                    <a:pt x="39" y="336"/>
                    <a:pt x="15" y="361"/>
                  </a:cubicBezTo>
                  <a:cubicBezTo>
                    <a:pt x="13" y="360"/>
                    <a:pt x="11" y="359"/>
                    <a:pt x="9" y="358"/>
                  </a:cubicBezTo>
                  <a:close/>
                  <a:moveTo>
                    <a:pt x="94" y="203"/>
                  </a:moveTo>
                  <a:cubicBezTo>
                    <a:pt x="83" y="210"/>
                    <a:pt x="72" y="217"/>
                    <a:pt x="61" y="224"/>
                  </a:cubicBezTo>
                  <a:cubicBezTo>
                    <a:pt x="63" y="218"/>
                    <a:pt x="66" y="211"/>
                    <a:pt x="68" y="204"/>
                  </a:cubicBezTo>
                  <a:cubicBezTo>
                    <a:pt x="77" y="197"/>
                    <a:pt x="85" y="190"/>
                    <a:pt x="94" y="183"/>
                  </a:cubicBezTo>
                  <a:cubicBezTo>
                    <a:pt x="94" y="190"/>
                    <a:pt x="94" y="197"/>
                    <a:pt x="94" y="203"/>
                  </a:cubicBezTo>
                  <a:close/>
                  <a:moveTo>
                    <a:pt x="59" y="229"/>
                  </a:moveTo>
                  <a:cubicBezTo>
                    <a:pt x="71" y="222"/>
                    <a:pt x="83" y="214"/>
                    <a:pt x="94" y="207"/>
                  </a:cubicBezTo>
                  <a:cubicBezTo>
                    <a:pt x="94" y="210"/>
                    <a:pt x="94" y="213"/>
                    <a:pt x="94" y="216"/>
                  </a:cubicBezTo>
                  <a:cubicBezTo>
                    <a:pt x="94" y="218"/>
                    <a:pt x="94" y="219"/>
                    <a:pt x="94" y="221"/>
                  </a:cubicBezTo>
                  <a:cubicBezTo>
                    <a:pt x="80" y="231"/>
                    <a:pt x="65" y="242"/>
                    <a:pt x="51" y="252"/>
                  </a:cubicBezTo>
                  <a:cubicBezTo>
                    <a:pt x="54" y="245"/>
                    <a:pt x="57" y="237"/>
                    <a:pt x="59" y="229"/>
                  </a:cubicBezTo>
                  <a:close/>
                  <a:moveTo>
                    <a:pt x="93" y="158"/>
                  </a:moveTo>
                  <a:cubicBezTo>
                    <a:pt x="88" y="163"/>
                    <a:pt x="83" y="168"/>
                    <a:pt x="78" y="173"/>
                  </a:cubicBezTo>
                  <a:cubicBezTo>
                    <a:pt x="83" y="157"/>
                    <a:pt x="88" y="141"/>
                    <a:pt x="92" y="126"/>
                  </a:cubicBezTo>
                  <a:cubicBezTo>
                    <a:pt x="92" y="136"/>
                    <a:pt x="93" y="147"/>
                    <a:pt x="93" y="158"/>
                  </a:cubicBezTo>
                  <a:close/>
                  <a:moveTo>
                    <a:pt x="76" y="179"/>
                  </a:moveTo>
                  <a:cubicBezTo>
                    <a:pt x="82" y="173"/>
                    <a:pt x="88" y="168"/>
                    <a:pt x="93" y="162"/>
                  </a:cubicBezTo>
                  <a:cubicBezTo>
                    <a:pt x="94" y="168"/>
                    <a:pt x="94" y="174"/>
                    <a:pt x="94" y="179"/>
                  </a:cubicBezTo>
                  <a:cubicBezTo>
                    <a:pt x="86" y="186"/>
                    <a:pt x="78" y="192"/>
                    <a:pt x="70" y="199"/>
                  </a:cubicBezTo>
                  <a:cubicBezTo>
                    <a:pt x="72" y="192"/>
                    <a:pt x="74" y="186"/>
                    <a:pt x="76" y="179"/>
                  </a:cubicBezTo>
                  <a:close/>
                  <a:moveTo>
                    <a:pt x="49" y="258"/>
                  </a:moveTo>
                  <a:cubicBezTo>
                    <a:pt x="64" y="247"/>
                    <a:pt x="79" y="236"/>
                    <a:pt x="94" y="225"/>
                  </a:cubicBezTo>
                  <a:cubicBezTo>
                    <a:pt x="94" y="232"/>
                    <a:pt x="94" y="239"/>
                    <a:pt x="94" y="246"/>
                  </a:cubicBezTo>
                  <a:cubicBezTo>
                    <a:pt x="74" y="261"/>
                    <a:pt x="55" y="276"/>
                    <a:pt x="36" y="292"/>
                  </a:cubicBezTo>
                  <a:cubicBezTo>
                    <a:pt x="41" y="280"/>
                    <a:pt x="45" y="269"/>
                    <a:pt x="49" y="258"/>
                  </a:cubicBezTo>
                  <a:close/>
                  <a:moveTo>
                    <a:pt x="94" y="250"/>
                  </a:moveTo>
                  <a:cubicBezTo>
                    <a:pt x="94" y="255"/>
                    <a:pt x="94" y="260"/>
                    <a:pt x="94" y="265"/>
                  </a:cubicBezTo>
                  <a:cubicBezTo>
                    <a:pt x="94" y="265"/>
                    <a:pt x="94" y="268"/>
                    <a:pt x="94" y="268"/>
                  </a:cubicBezTo>
                  <a:cubicBezTo>
                    <a:pt x="93" y="268"/>
                    <a:pt x="93" y="268"/>
                    <a:pt x="93" y="268"/>
                  </a:cubicBezTo>
                  <a:cubicBezTo>
                    <a:pt x="68" y="284"/>
                    <a:pt x="45" y="302"/>
                    <a:pt x="24" y="323"/>
                  </a:cubicBezTo>
                  <a:cubicBezTo>
                    <a:pt x="27" y="314"/>
                    <a:pt x="31" y="306"/>
                    <a:pt x="34" y="298"/>
                  </a:cubicBezTo>
                  <a:cubicBezTo>
                    <a:pt x="53" y="281"/>
                    <a:pt x="73" y="265"/>
                    <a:pt x="94" y="250"/>
                  </a:cubicBezTo>
                  <a:close/>
                  <a:moveTo>
                    <a:pt x="18" y="362"/>
                  </a:moveTo>
                  <a:cubicBezTo>
                    <a:pt x="42" y="339"/>
                    <a:pt x="67" y="317"/>
                    <a:pt x="94" y="29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73" y="335"/>
                    <a:pt x="53" y="352"/>
                    <a:pt x="33" y="370"/>
                  </a:cubicBezTo>
                  <a:cubicBezTo>
                    <a:pt x="28" y="367"/>
                    <a:pt x="23" y="365"/>
                    <a:pt x="18" y="362"/>
                  </a:cubicBezTo>
                  <a:close/>
                  <a:moveTo>
                    <a:pt x="55" y="384"/>
                  </a:moveTo>
                  <a:cubicBezTo>
                    <a:pt x="49" y="380"/>
                    <a:pt x="43" y="376"/>
                    <a:pt x="36" y="371"/>
                  </a:cubicBezTo>
                  <a:cubicBezTo>
                    <a:pt x="55" y="354"/>
                    <a:pt x="74" y="338"/>
                    <a:pt x="94" y="322"/>
                  </a:cubicBezTo>
                  <a:cubicBezTo>
                    <a:pt x="94" y="345"/>
                    <a:pt x="94" y="345"/>
                    <a:pt x="94" y="345"/>
                  </a:cubicBezTo>
                  <a:cubicBezTo>
                    <a:pt x="79" y="355"/>
                    <a:pt x="65" y="365"/>
                    <a:pt x="51" y="375"/>
                  </a:cubicBezTo>
                  <a:cubicBezTo>
                    <a:pt x="50" y="376"/>
                    <a:pt x="50" y="377"/>
                    <a:pt x="50" y="377"/>
                  </a:cubicBezTo>
                  <a:cubicBezTo>
                    <a:pt x="51" y="378"/>
                    <a:pt x="52" y="378"/>
                    <a:pt x="53" y="378"/>
                  </a:cubicBezTo>
                  <a:cubicBezTo>
                    <a:pt x="66" y="368"/>
                    <a:pt x="80" y="358"/>
                    <a:pt x="94" y="349"/>
                  </a:cubicBezTo>
                  <a:cubicBezTo>
                    <a:pt x="94" y="364"/>
                    <a:pt x="94" y="364"/>
                    <a:pt x="94" y="364"/>
                  </a:cubicBezTo>
                  <a:cubicBezTo>
                    <a:pt x="93" y="364"/>
                    <a:pt x="93" y="364"/>
                    <a:pt x="92" y="364"/>
                  </a:cubicBezTo>
                  <a:cubicBezTo>
                    <a:pt x="82" y="372"/>
                    <a:pt x="72" y="380"/>
                    <a:pt x="62" y="388"/>
                  </a:cubicBezTo>
                  <a:cubicBezTo>
                    <a:pt x="60" y="387"/>
                    <a:pt x="58" y="385"/>
                    <a:pt x="55" y="384"/>
                  </a:cubicBezTo>
                  <a:close/>
                  <a:moveTo>
                    <a:pt x="81" y="400"/>
                  </a:moveTo>
                  <a:cubicBezTo>
                    <a:pt x="85" y="396"/>
                    <a:pt x="89" y="393"/>
                    <a:pt x="92" y="389"/>
                  </a:cubicBezTo>
                  <a:cubicBezTo>
                    <a:pt x="92" y="388"/>
                    <a:pt x="92" y="387"/>
                    <a:pt x="92" y="387"/>
                  </a:cubicBezTo>
                  <a:cubicBezTo>
                    <a:pt x="91" y="386"/>
                    <a:pt x="90" y="386"/>
                    <a:pt x="89" y="387"/>
                  </a:cubicBezTo>
                  <a:cubicBezTo>
                    <a:pt x="86" y="391"/>
                    <a:pt x="82" y="395"/>
                    <a:pt x="78" y="398"/>
                  </a:cubicBezTo>
                  <a:cubicBezTo>
                    <a:pt x="74" y="395"/>
                    <a:pt x="69" y="393"/>
                    <a:pt x="65" y="390"/>
                  </a:cubicBezTo>
                  <a:cubicBezTo>
                    <a:pt x="75" y="382"/>
                    <a:pt x="84" y="375"/>
                    <a:pt x="94" y="367"/>
                  </a:cubicBezTo>
                  <a:cubicBezTo>
                    <a:pt x="94" y="404"/>
                    <a:pt x="94" y="404"/>
                    <a:pt x="94" y="404"/>
                  </a:cubicBezTo>
                  <a:cubicBezTo>
                    <a:pt x="94" y="404"/>
                    <a:pt x="94" y="405"/>
                    <a:pt x="94" y="405"/>
                  </a:cubicBezTo>
                  <a:cubicBezTo>
                    <a:pt x="94" y="405"/>
                    <a:pt x="94" y="405"/>
                    <a:pt x="94" y="406"/>
                  </a:cubicBezTo>
                  <a:cubicBezTo>
                    <a:pt x="89" y="404"/>
                    <a:pt x="85" y="402"/>
                    <a:pt x="81" y="400"/>
                  </a:cubicBezTo>
                  <a:close/>
                  <a:moveTo>
                    <a:pt x="155" y="373"/>
                  </a:moveTo>
                  <a:cubicBezTo>
                    <a:pt x="139" y="383"/>
                    <a:pt x="121" y="394"/>
                    <a:pt x="100" y="40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2"/>
                    <a:pt x="102" y="291"/>
                    <a:pt x="104" y="290"/>
                  </a:cubicBezTo>
                  <a:cubicBezTo>
                    <a:pt x="105" y="290"/>
                    <a:pt x="105" y="289"/>
                    <a:pt x="104" y="288"/>
                  </a:cubicBezTo>
                  <a:cubicBezTo>
                    <a:pt x="104" y="287"/>
                    <a:pt x="103" y="287"/>
                    <a:pt x="102" y="288"/>
                  </a:cubicBezTo>
                  <a:cubicBezTo>
                    <a:pt x="101" y="288"/>
                    <a:pt x="101" y="289"/>
                    <a:pt x="100" y="289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100" y="258"/>
                    <a:pt x="100" y="252"/>
                    <a:pt x="100" y="245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36"/>
                    <a:pt x="100" y="227"/>
                    <a:pt x="100" y="219"/>
                  </a:cubicBezTo>
                  <a:cubicBezTo>
                    <a:pt x="100" y="218"/>
                    <a:pt x="100" y="217"/>
                    <a:pt x="100" y="216"/>
                  </a:cubicBezTo>
                  <a:cubicBezTo>
                    <a:pt x="100" y="186"/>
                    <a:pt x="100" y="156"/>
                    <a:pt x="98" y="126"/>
                  </a:cubicBezTo>
                  <a:cubicBezTo>
                    <a:pt x="103" y="140"/>
                    <a:pt x="109" y="154"/>
                    <a:pt x="116" y="168"/>
                  </a:cubicBezTo>
                  <a:cubicBezTo>
                    <a:pt x="143" y="224"/>
                    <a:pt x="170" y="280"/>
                    <a:pt x="197" y="337"/>
                  </a:cubicBezTo>
                  <a:cubicBezTo>
                    <a:pt x="197" y="336"/>
                    <a:pt x="196" y="336"/>
                    <a:pt x="195" y="336"/>
                  </a:cubicBezTo>
                  <a:cubicBezTo>
                    <a:pt x="194" y="336"/>
                    <a:pt x="194" y="336"/>
                    <a:pt x="193" y="337"/>
                  </a:cubicBezTo>
                  <a:cubicBezTo>
                    <a:pt x="193" y="337"/>
                    <a:pt x="193" y="338"/>
                    <a:pt x="193" y="339"/>
                  </a:cubicBezTo>
                  <a:cubicBezTo>
                    <a:pt x="193" y="339"/>
                    <a:pt x="193" y="340"/>
                    <a:pt x="194" y="340"/>
                  </a:cubicBezTo>
                  <a:cubicBezTo>
                    <a:pt x="195" y="341"/>
                    <a:pt x="195" y="341"/>
                    <a:pt x="195" y="341"/>
                  </a:cubicBezTo>
                  <a:cubicBezTo>
                    <a:pt x="197" y="341"/>
                    <a:pt x="198" y="340"/>
                    <a:pt x="199" y="340"/>
                  </a:cubicBezTo>
                  <a:cubicBezTo>
                    <a:pt x="199" y="341"/>
                    <a:pt x="200" y="342"/>
                    <a:pt x="200" y="343"/>
                  </a:cubicBezTo>
                  <a:cubicBezTo>
                    <a:pt x="199" y="343"/>
                    <a:pt x="199" y="343"/>
                    <a:pt x="199" y="344"/>
                  </a:cubicBezTo>
                  <a:cubicBezTo>
                    <a:pt x="198" y="345"/>
                    <a:pt x="198" y="347"/>
                    <a:pt x="200" y="348"/>
                  </a:cubicBezTo>
                  <a:cubicBezTo>
                    <a:pt x="201" y="349"/>
                    <a:pt x="201" y="349"/>
                    <a:pt x="202" y="350"/>
                  </a:cubicBezTo>
                  <a:cubicBezTo>
                    <a:pt x="186" y="355"/>
                    <a:pt x="171" y="364"/>
                    <a:pt x="155" y="373"/>
                  </a:cubicBezTo>
                  <a:close/>
                  <a:moveTo>
                    <a:pt x="213" y="349"/>
                  </a:moveTo>
                  <a:cubicBezTo>
                    <a:pt x="213" y="348"/>
                    <a:pt x="212" y="347"/>
                    <a:pt x="210" y="347"/>
                  </a:cubicBezTo>
                  <a:cubicBezTo>
                    <a:pt x="210" y="347"/>
                    <a:pt x="209" y="347"/>
                    <a:pt x="209" y="346"/>
                  </a:cubicBezTo>
                  <a:cubicBezTo>
                    <a:pt x="207" y="343"/>
                    <a:pt x="205" y="339"/>
                    <a:pt x="203" y="336"/>
                  </a:cubicBezTo>
                  <a:cubicBezTo>
                    <a:pt x="225" y="317"/>
                    <a:pt x="247" y="299"/>
                    <a:pt x="269" y="281"/>
                  </a:cubicBezTo>
                  <a:cubicBezTo>
                    <a:pt x="269" y="306"/>
                    <a:pt x="269" y="306"/>
                    <a:pt x="269" y="306"/>
                  </a:cubicBezTo>
                  <a:cubicBezTo>
                    <a:pt x="269" y="306"/>
                    <a:pt x="268" y="306"/>
                    <a:pt x="268" y="307"/>
                  </a:cubicBezTo>
                  <a:cubicBezTo>
                    <a:pt x="251" y="322"/>
                    <a:pt x="235" y="337"/>
                    <a:pt x="220" y="353"/>
                  </a:cubicBezTo>
                  <a:cubicBezTo>
                    <a:pt x="218" y="352"/>
                    <a:pt x="216" y="350"/>
                    <a:pt x="213" y="349"/>
                  </a:cubicBezTo>
                  <a:close/>
                  <a:moveTo>
                    <a:pt x="269" y="310"/>
                  </a:moveTo>
                  <a:cubicBezTo>
                    <a:pt x="269" y="336"/>
                    <a:pt x="269" y="336"/>
                    <a:pt x="269" y="336"/>
                  </a:cubicBezTo>
                  <a:cubicBezTo>
                    <a:pt x="269" y="336"/>
                    <a:pt x="268" y="336"/>
                    <a:pt x="268" y="336"/>
                  </a:cubicBezTo>
                  <a:cubicBezTo>
                    <a:pt x="257" y="345"/>
                    <a:pt x="247" y="354"/>
                    <a:pt x="236" y="364"/>
                  </a:cubicBezTo>
                  <a:cubicBezTo>
                    <a:pt x="232" y="361"/>
                    <a:pt x="227" y="358"/>
                    <a:pt x="222" y="355"/>
                  </a:cubicBezTo>
                  <a:cubicBezTo>
                    <a:pt x="238" y="339"/>
                    <a:pt x="253" y="324"/>
                    <a:pt x="269" y="310"/>
                  </a:cubicBezTo>
                  <a:close/>
                  <a:moveTo>
                    <a:pt x="239" y="365"/>
                  </a:moveTo>
                  <a:cubicBezTo>
                    <a:pt x="249" y="356"/>
                    <a:pt x="259" y="348"/>
                    <a:pt x="269" y="339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4" y="365"/>
                    <a:pt x="259" y="370"/>
                    <a:pt x="254" y="375"/>
                  </a:cubicBezTo>
                  <a:cubicBezTo>
                    <a:pt x="249" y="372"/>
                    <a:pt x="244" y="369"/>
                    <a:pt x="239" y="365"/>
                  </a:cubicBezTo>
                  <a:close/>
                  <a:moveTo>
                    <a:pt x="257" y="376"/>
                  </a:moveTo>
                  <a:cubicBezTo>
                    <a:pt x="261" y="372"/>
                    <a:pt x="265" y="368"/>
                    <a:pt x="269" y="364"/>
                  </a:cubicBezTo>
                  <a:cubicBezTo>
                    <a:pt x="269" y="380"/>
                    <a:pt x="269" y="380"/>
                    <a:pt x="269" y="380"/>
                  </a:cubicBezTo>
                  <a:cubicBezTo>
                    <a:pt x="269" y="380"/>
                    <a:pt x="270" y="381"/>
                    <a:pt x="270" y="381"/>
                  </a:cubicBezTo>
                  <a:cubicBezTo>
                    <a:pt x="270" y="381"/>
                    <a:pt x="269" y="381"/>
                    <a:pt x="269" y="382"/>
                  </a:cubicBezTo>
                  <a:cubicBezTo>
                    <a:pt x="265" y="380"/>
                    <a:pt x="261" y="378"/>
                    <a:pt x="257" y="376"/>
                  </a:cubicBezTo>
                  <a:close/>
                  <a:moveTo>
                    <a:pt x="398" y="325"/>
                  </a:moveTo>
                  <a:cubicBezTo>
                    <a:pt x="398" y="325"/>
                    <a:pt x="398" y="324"/>
                    <a:pt x="398" y="324"/>
                  </a:cubicBezTo>
                  <a:cubicBezTo>
                    <a:pt x="399" y="323"/>
                    <a:pt x="400" y="322"/>
                    <a:pt x="400" y="320"/>
                  </a:cubicBezTo>
                  <a:cubicBezTo>
                    <a:pt x="399" y="319"/>
                    <a:pt x="397" y="318"/>
                    <a:pt x="396" y="318"/>
                  </a:cubicBezTo>
                  <a:cubicBezTo>
                    <a:pt x="396" y="318"/>
                    <a:pt x="395" y="318"/>
                    <a:pt x="395" y="318"/>
                  </a:cubicBezTo>
                  <a:cubicBezTo>
                    <a:pt x="395" y="318"/>
                    <a:pt x="394" y="317"/>
                    <a:pt x="394" y="316"/>
                  </a:cubicBezTo>
                  <a:cubicBezTo>
                    <a:pt x="409" y="307"/>
                    <a:pt x="424" y="297"/>
                    <a:pt x="438" y="288"/>
                  </a:cubicBezTo>
                  <a:cubicBezTo>
                    <a:pt x="438" y="303"/>
                    <a:pt x="438" y="303"/>
                    <a:pt x="438" y="303"/>
                  </a:cubicBezTo>
                  <a:cubicBezTo>
                    <a:pt x="428" y="312"/>
                    <a:pt x="417" y="321"/>
                    <a:pt x="406" y="329"/>
                  </a:cubicBezTo>
                  <a:cubicBezTo>
                    <a:pt x="403" y="328"/>
                    <a:pt x="401" y="327"/>
                    <a:pt x="398" y="325"/>
                  </a:cubicBezTo>
                  <a:close/>
                  <a:moveTo>
                    <a:pt x="402" y="225"/>
                  </a:moveTo>
                  <a:cubicBezTo>
                    <a:pt x="415" y="218"/>
                    <a:pt x="428" y="209"/>
                    <a:pt x="439" y="199"/>
                  </a:cubicBezTo>
                  <a:cubicBezTo>
                    <a:pt x="439" y="202"/>
                    <a:pt x="439" y="205"/>
                    <a:pt x="439" y="208"/>
                  </a:cubicBezTo>
                  <a:cubicBezTo>
                    <a:pt x="439" y="213"/>
                    <a:pt x="439" y="219"/>
                    <a:pt x="439" y="224"/>
                  </a:cubicBezTo>
                  <a:cubicBezTo>
                    <a:pt x="423" y="236"/>
                    <a:pt x="406" y="247"/>
                    <a:pt x="388" y="255"/>
                  </a:cubicBezTo>
                  <a:cubicBezTo>
                    <a:pt x="392" y="245"/>
                    <a:pt x="397" y="235"/>
                    <a:pt x="402" y="225"/>
                  </a:cubicBezTo>
                  <a:close/>
                  <a:moveTo>
                    <a:pt x="438" y="284"/>
                  </a:moveTo>
                  <a:cubicBezTo>
                    <a:pt x="423" y="294"/>
                    <a:pt x="408" y="304"/>
                    <a:pt x="393" y="313"/>
                  </a:cubicBezTo>
                  <a:cubicBezTo>
                    <a:pt x="389" y="306"/>
                    <a:pt x="386" y="298"/>
                    <a:pt x="383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401" y="278"/>
                    <a:pt x="420" y="267"/>
                    <a:pt x="438" y="255"/>
                  </a:cubicBezTo>
                  <a:lnTo>
                    <a:pt x="438" y="284"/>
                  </a:lnTo>
                  <a:close/>
                  <a:moveTo>
                    <a:pt x="438" y="307"/>
                  </a:moveTo>
                  <a:cubicBezTo>
                    <a:pt x="439" y="325"/>
                    <a:pt x="439" y="325"/>
                    <a:pt x="439" y="325"/>
                  </a:cubicBezTo>
                  <a:cubicBezTo>
                    <a:pt x="431" y="327"/>
                    <a:pt x="425" y="331"/>
                    <a:pt x="420" y="336"/>
                  </a:cubicBezTo>
                  <a:cubicBezTo>
                    <a:pt x="416" y="334"/>
                    <a:pt x="413" y="333"/>
                    <a:pt x="409" y="331"/>
                  </a:cubicBezTo>
                  <a:cubicBezTo>
                    <a:pt x="419" y="323"/>
                    <a:pt x="429" y="315"/>
                    <a:pt x="438" y="307"/>
                  </a:cubicBezTo>
                  <a:close/>
                  <a:moveTo>
                    <a:pt x="423" y="337"/>
                  </a:moveTo>
                  <a:cubicBezTo>
                    <a:pt x="427" y="333"/>
                    <a:pt x="433" y="330"/>
                    <a:pt x="439" y="329"/>
                  </a:cubicBezTo>
                  <a:cubicBezTo>
                    <a:pt x="439" y="343"/>
                    <a:pt x="439" y="343"/>
                    <a:pt x="439" y="343"/>
                  </a:cubicBezTo>
                  <a:cubicBezTo>
                    <a:pt x="433" y="341"/>
                    <a:pt x="428" y="339"/>
                    <a:pt x="423" y="337"/>
                  </a:cubicBezTo>
                  <a:close/>
                  <a:moveTo>
                    <a:pt x="460" y="174"/>
                  </a:moveTo>
                  <a:cubicBezTo>
                    <a:pt x="487" y="217"/>
                    <a:pt x="514" y="260"/>
                    <a:pt x="541" y="303"/>
                  </a:cubicBezTo>
                  <a:cubicBezTo>
                    <a:pt x="525" y="307"/>
                    <a:pt x="511" y="313"/>
                    <a:pt x="496" y="320"/>
                  </a:cubicBezTo>
                  <a:cubicBezTo>
                    <a:pt x="481" y="327"/>
                    <a:pt x="465" y="335"/>
                    <a:pt x="445" y="341"/>
                  </a:cubicBezTo>
                  <a:cubicBezTo>
                    <a:pt x="445" y="284"/>
                    <a:pt x="445" y="284"/>
                    <a:pt x="445" y="284"/>
                  </a:cubicBezTo>
                  <a:cubicBezTo>
                    <a:pt x="445" y="283"/>
                    <a:pt x="445" y="283"/>
                    <a:pt x="445" y="282"/>
                  </a:cubicBezTo>
                  <a:cubicBezTo>
                    <a:pt x="445" y="282"/>
                    <a:pt x="445" y="243"/>
                    <a:pt x="445" y="243"/>
                  </a:cubicBezTo>
                  <a:cubicBezTo>
                    <a:pt x="445" y="232"/>
                    <a:pt x="445" y="220"/>
                    <a:pt x="445" y="208"/>
                  </a:cubicBezTo>
                  <a:cubicBezTo>
                    <a:pt x="445" y="203"/>
                    <a:pt x="445" y="198"/>
                    <a:pt x="445" y="193"/>
                  </a:cubicBezTo>
                  <a:cubicBezTo>
                    <a:pt x="445" y="192"/>
                    <a:pt x="445" y="192"/>
                    <a:pt x="445" y="191"/>
                  </a:cubicBezTo>
                  <a:cubicBezTo>
                    <a:pt x="445" y="185"/>
                    <a:pt x="445" y="179"/>
                    <a:pt x="444" y="173"/>
                  </a:cubicBezTo>
                  <a:cubicBezTo>
                    <a:pt x="445" y="173"/>
                    <a:pt x="446" y="173"/>
                    <a:pt x="446" y="172"/>
                  </a:cubicBezTo>
                  <a:cubicBezTo>
                    <a:pt x="447" y="172"/>
                    <a:pt x="447" y="171"/>
                    <a:pt x="447" y="170"/>
                  </a:cubicBezTo>
                  <a:cubicBezTo>
                    <a:pt x="446" y="169"/>
                    <a:pt x="445" y="169"/>
                    <a:pt x="445" y="170"/>
                  </a:cubicBezTo>
                  <a:cubicBezTo>
                    <a:pt x="444" y="161"/>
                    <a:pt x="444" y="153"/>
                    <a:pt x="443" y="145"/>
                  </a:cubicBezTo>
                  <a:cubicBezTo>
                    <a:pt x="448" y="155"/>
                    <a:pt x="454" y="165"/>
                    <a:pt x="460" y="174"/>
                  </a:cubicBezTo>
                  <a:close/>
                  <a:moveTo>
                    <a:pt x="437" y="144"/>
                  </a:moveTo>
                  <a:cubicBezTo>
                    <a:pt x="437" y="154"/>
                    <a:pt x="438" y="164"/>
                    <a:pt x="438" y="173"/>
                  </a:cubicBezTo>
                  <a:cubicBezTo>
                    <a:pt x="432" y="177"/>
                    <a:pt x="425" y="181"/>
                    <a:pt x="419" y="185"/>
                  </a:cubicBezTo>
                  <a:cubicBezTo>
                    <a:pt x="426" y="170"/>
                    <a:pt x="432" y="156"/>
                    <a:pt x="437" y="144"/>
                  </a:cubicBezTo>
                  <a:close/>
                  <a:moveTo>
                    <a:pt x="417" y="191"/>
                  </a:moveTo>
                  <a:cubicBezTo>
                    <a:pt x="424" y="186"/>
                    <a:pt x="431" y="181"/>
                    <a:pt x="438" y="177"/>
                  </a:cubicBezTo>
                  <a:cubicBezTo>
                    <a:pt x="438" y="183"/>
                    <a:pt x="439" y="189"/>
                    <a:pt x="439" y="194"/>
                  </a:cubicBezTo>
                  <a:cubicBezTo>
                    <a:pt x="428" y="205"/>
                    <a:pt x="417" y="213"/>
                    <a:pt x="404" y="220"/>
                  </a:cubicBezTo>
                  <a:cubicBezTo>
                    <a:pt x="408" y="210"/>
                    <a:pt x="413" y="200"/>
                    <a:pt x="417" y="191"/>
                  </a:cubicBezTo>
                  <a:close/>
                  <a:moveTo>
                    <a:pt x="386" y="259"/>
                  </a:moveTo>
                  <a:cubicBezTo>
                    <a:pt x="404" y="251"/>
                    <a:pt x="422" y="241"/>
                    <a:pt x="439" y="228"/>
                  </a:cubicBezTo>
                  <a:cubicBezTo>
                    <a:pt x="438" y="233"/>
                    <a:pt x="438" y="238"/>
                    <a:pt x="438" y="243"/>
                  </a:cubicBezTo>
                  <a:cubicBezTo>
                    <a:pt x="438" y="243"/>
                    <a:pt x="438" y="252"/>
                    <a:pt x="438" y="252"/>
                  </a:cubicBezTo>
                  <a:cubicBezTo>
                    <a:pt x="419" y="263"/>
                    <a:pt x="400" y="275"/>
                    <a:pt x="381" y="287"/>
                  </a:cubicBezTo>
                  <a:cubicBezTo>
                    <a:pt x="380" y="284"/>
                    <a:pt x="379" y="280"/>
                    <a:pt x="377" y="277"/>
                  </a:cubicBezTo>
                  <a:cubicBezTo>
                    <a:pt x="380" y="271"/>
                    <a:pt x="383" y="265"/>
                    <a:pt x="386" y="259"/>
                  </a:cubicBezTo>
                  <a:close/>
                  <a:moveTo>
                    <a:pt x="294" y="75"/>
                  </a:moveTo>
                  <a:cubicBezTo>
                    <a:pt x="310" y="109"/>
                    <a:pt x="326" y="155"/>
                    <a:pt x="343" y="201"/>
                  </a:cubicBezTo>
                  <a:cubicBezTo>
                    <a:pt x="358" y="242"/>
                    <a:pt x="372" y="284"/>
                    <a:pt x="387" y="317"/>
                  </a:cubicBezTo>
                  <a:cubicBezTo>
                    <a:pt x="387" y="317"/>
                    <a:pt x="386" y="318"/>
                    <a:pt x="385" y="318"/>
                  </a:cubicBezTo>
                  <a:cubicBezTo>
                    <a:pt x="384" y="319"/>
                    <a:pt x="384" y="320"/>
                    <a:pt x="385" y="320"/>
                  </a:cubicBezTo>
                  <a:cubicBezTo>
                    <a:pt x="385" y="321"/>
                    <a:pt x="386" y="321"/>
                    <a:pt x="387" y="321"/>
                  </a:cubicBezTo>
                  <a:cubicBezTo>
                    <a:pt x="387" y="320"/>
                    <a:pt x="388" y="320"/>
                    <a:pt x="389" y="320"/>
                  </a:cubicBezTo>
                  <a:cubicBezTo>
                    <a:pt x="389" y="320"/>
                    <a:pt x="389" y="320"/>
                    <a:pt x="389" y="320"/>
                  </a:cubicBezTo>
                  <a:cubicBezTo>
                    <a:pt x="370" y="326"/>
                    <a:pt x="354" y="336"/>
                    <a:pt x="336" y="346"/>
                  </a:cubicBezTo>
                  <a:cubicBezTo>
                    <a:pt x="318" y="357"/>
                    <a:pt x="299" y="369"/>
                    <a:pt x="276" y="379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10"/>
                    <a:pt x="276" y="188"/>
                    <a:pt x="276" y="164"/>
                  </a:cubicBezTo>
                  <a:cubicBezTo>
                    <a:pt x="276" y="118"/>
                    <a:pt x="275" y="67"/>
                    <a:pt x="274" y="28"/>
                  </a:cubicBezTo>
                  <a:cubicBezTo>
                    <a:pt x="279" y="44"/>
                    <a:pt x="286" y="60"/>
                    <a:pt x="294" y="75"/>
                  </a:cubicBezTo>
                  <a:close/>
                  <a:moveTo>
                    <a:pt x="267" y="28"/>
                  </a:moveTo>
                  <a:cubicBezTo>
                    <a:pt x="268" y="40"/>
                    <a:pt x="268" y="52"/>
                    <a:pt x="269" y="65"/>
                  </a:cubicBezTo>
                  <a:cubicBezTo>
                    <a:pt x="268" y="65"/>
                    <a:pt x="268" y="66"/>
                    <a:pt x="268" y="66"/>
                  </a:cubicBezTo>
                  <a:cubicBezTo>
                    <a:pt x="263" y="72"/>
                    <a:pt x="258" y="78"/>
                    <a:pt x="253" y="84"/>
                  </a:cubicBezTo>
                  <a:cubicBezTo>
                    <a:pt x="258" y="65"/>
                    <a:pt x="263" y="46"/>
                    <a:pt x="26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456" y="1860"/>
              <a:ext cx="634" cy="506"/>
            </a:xfrm>
            <a:custGeom>
              <a:gdLst>
                <a:gd name="T0" fmla="*/ 0 w 163"/>
                <a:gd name="T1" fmla="*/ 7 h 130"/>
                <a:gd name="T2" fmla="*/ 0 w 163"/>
                <a:gd name="T3" fmla="*/ 30 h 130"/>
                <a:gd name="T4" fmla="*/ 2 w 163"/>
                <a:gd name="T5" fmla="*/ 128 h 130"/>
                <a:gd name="T6" fmla="*/ 3 w 163"/>
                <a:gd name="T7" fmla="*/ 130 h 130"/>
                <a:gd name="T8" fmla="*/ 5 w 163"/>
                <a:gd name="T9" fmla="*/ 130 h 130"/>
                <a:gd name="T10" fmla="*/ 15 w 163"/>
                <a:gd name="T11" fmla="*/ 123 h 130"/>
                <a:gd name="T12" fmla="*/ 24 w 163"/>
                <a:gd name="T13" fmla="*/ 108 h 130"/>
                <a:gd name="T14" fmla="*/ 34 w 163"/>
                <a:gd name="T15" fmla="*/ 96 h 130"/>
                <a:gd name="T16" fmla="*/ 33 w 163"/>
                <a:gd name="T17" fmla="*/ 93 h 130"/>
                <a:gd name="T18" fmla="*/ 34 w 163"/>
                <a:gd name="T19" fmla="*/ 96 h 130"/>
                <a:gd name="T20" fmla="*/ 49 w 163"/>
                <a:gd name="T21" fmla="*/ 92 h 130"/>
                <a:gd name="T22" fmla="*/ 57 w 163"/>
                <a:gd name="T23" fmla="*/ 93 h 130"/>
                <a:gd name="T24" fmla="*/ 91 w 163"/>
                <a:gd name="T25" fmla="*/ 94 h 130"/>
                <a:gd name="T26" fmla="*/ 157 w 163"/>
                <a:gd name="T27" fmla="*/ 90 h 130"/>
                <a:gd name="T28" fmla="*/ 159 w 163"/>
                <a:gd name="T29" fmla="*/ 88 h 130"/>
                <a:gd name="T30" fmla="*/ 163 w 163"/>
                <a:gd name="T31" fmla="*/ 49 h 130"/>
                <a:gd name="T32" fmla="*/ 157 w 163"/>
                <a:gd name="T33" fmla="*/ 2 h 130"/>
                <a:gd name="T34" fmla="*/ 154 w 163"/>
                <a:gd name="T35" fmla="*/ 0 h 130"/>
                <a:gd name="T36" fmla="*/ 2 w 163"/>
                <a:gd name="T37" fmla="*/ 5 h 130"/>
                <a:gd name="T38" fmla="*/ 0 w 163"/>
                <a:gd name="T39" fmla="*/ 7 h 130"/>
                <a:gd name="T40" fmla="*/ 158 w 163"/>
                <a:gd name="T41" fmla="*/ 49 h 130"/>
                <a:gd name="T42" fmla="*/ 154 w 163"/>
                <a:gd name="T43" fmla="*/ 85 h 130"/>
                <a:gd name="T44" fmla="*/ 91 w 163"/>
                <a:gd name="T45" fmla="*/ 89 h 130"/>
                <a:gd name="T46" fmla="*/ 58 w 163"/>
                <a:gd name="T47" fmla="*/ 88 h 130"/>
                <a:gd name="T48" fmla="*/ 49 w 163"/>
                <a:gd name="T49" fmla="*/ 87 h 130"/>
                <a:gd name="T50" fmla="*/ 32 w 163"/>
                <a:gd name="T51" fmla="*/ 91 h 130"/>
                <a:gd name="T52" fmla="*/ 17 w 163"/>
                <a:gd name="T53" fmla="*/ 110 h 130"/>
                <a:gd name="T54" fmla="*/ 11 w 163"/>
                <a:gd name="T55" fmla="*/ 120 h 130"/>
                <a:gd name="T56" fmla="*/ 7 w 163"/>
                <a:gd name="T57" fmla="*/ 123 h 130"/>
                <a:gd name="T58" fmla="*/ 5 w 163"/>
                <a:gd name="T59" fmla="*/ 30 h 130"/>
                <a:gd name="T60" fmla="*/ 5 w 163"/>
                <a:gd name="T61" fmla="*/ 10 h 130"/>
                <a:gd name="T62" fmla="*/ 152 w 163"/>
                <a:gd name="T63" fmla="*/ 6 h 130"/>
                <a:gd name="T64" fmla="*/ 158 w 163"/>
                <a:gd name="T65" fmla="*/ 49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0" y="7"/>
                  </a:move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2" y="128"/>
                  </a:cubicBezTo>
                  <a:cubicBezTo>
                    <a:pt x="2" y="129"/>
                    <a:pt x="2" y="129"/>
                    <a:pt x="3" y="130"/>
                  </a:cubicBez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2" y="92"/>
                    <a:pt x="54" y="93"/>
                    <a:pt x="57" y="93"/>
                  </a:cubicBezTo>
                  <a:cubicBezTo>
                    <a:pt x="68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8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4"/>
                    <a:pt x="17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180" y="1545"/>
              <a:ext cx="634" cy="506"/>
            </a:xfrm>
            <a:custGeom>
              <a:gdLst>
                <a:gd name="T0" fmla="*/ 2 w 163"/>
                <a:gd name="T1" fmla="*/ 130 h 130"/>
                <a:gd name="T2" fmla="*/ 5 w 163"/>
                <a:gd name="T3" fmla="*/ 130 h 130"/>
                <a:gd name="T4" fmla="*/ 14 w 163"/>
                <a:gd name="T5" fmla="*/ 123 h 130"/>
                <a:gd name="T6" fmla="*/ 24 w 163"/>
                <a:gd name="T7" fmla="*/ 108 h 130"/>
                <a:gd name="T8" fmla="*/ 34 w 163"/>
                <a:gd name="T9" fmla="*/ 96 h 130"/>
                <a:gd name="T10" fmla="*/ 33 w 163"/>
                <a:gd name="T11" fmla="*/ 93 h 130"/>
                <a:gd name="T12" fmla="*/ 34 w 163"/>
                <a:gd name="T13" fmla="*/ 96 h 130"/>
                <a:gd name="T14" fmla="*/ 49 w 163"/>
                <a:gd name="T15" fmla="*/ 92 h 130"/>
                <a:gd name="T16" fmla="*/ 57 w 163"/>
                <a:gd name="T17" fmla="*/ 93 h 130"/>
                <a:gd name="T18" fmla="*/ 91 w 163"/>
                <a:gd name="T19" fmla="*/ 94 h 130"/>
                <a:gd name="T20" fmla="*/ 157 w 163"/>
                <a:gd name="T21" fmla="*/ 90 h 130"/>
                <a:gd name="T22" fmla="*/ 159 w 163"/>
                <a:gd name="T23" fmla="*/ 88 h 130"/>
                <a:gd name="T24" fmla="*/ 163 w 163"/>
                <a:gd name="T25" fmla="*/ 49 h 130"/>
                <a:gd name="T26" fmla="*/ 157 w 163"/>
                <a:gd name="T27" fmla="*/ 2 h 130"/>
                <a:gd name="T28" fmla="*/ 154 w 163"/>
                <a:gd name="T29" fmla="*/ 0 h 130"/>
                <a:gd name="T30" fmla="*/ 2 w 163"/>
                <a:gd name="T31" fmla="*/ 5 h 130"/>
                <a:gd name="T32" fmla="*/ 0 w 163"/>
                <a:gd name="T33" fmla="*/ 7 h 130"/>
                <a:gd name="T34" fmla="*/ 0 w 163"/>
                <a:gd name="T35" fmla="*/ 30 h 130"/>
                <a:gd name="T36" fmla="*/ 1 w 163"/>
                <a:gd name="T37" fmla="*/ 128 h 130"/>
                <a:gd name="T38" fmla="*/ 2 w 163"/>
                <a:gd name="T39" fmla="*/ 130 h 130"/>
                <a:gd name="T40" fmla="*/ 158 w 163"/>
                <a:gd name="T41" fmla="*/ 49 h 130"/>
                <a:gd name="T42" fmla="*/ 154 w 163"/>
                <a:gd name="T43" fmla="*/ 85 h 130"/>
                <a:gd name="T44" fmla="*/ 91 w 163"/>
                <a:gd name="T45" fmla="*/ 89 h 130"/>
                <a:gd name="T46" fmla="*/ 57 w 163"/>
                <a:gd name="T47" fmla="*/ 88 h 130"/>
                <a:gd name="T48" fmla="*/ 49 w 163"/>
                <a:gd name="T49" fmla="*/ 87 h 130"/>
                <a:gd name="T50" fmla="*/ 31 w 163"/>
                <a:gd name="T51" fmla="*/ 91 h 130"/>
                <a:gd name="T52" fmla="*/ 16 w 163"/>
                <a:gd name="T53" fmla="*/ 110 h 130"/>
                <a:gd name="T54" fmla="*/ 11 w 163"/>
                <a:gd name="T55" fmla="*/ 120 h 130"/>
                <a:gd name="T56" fmla="*/ 6 w 163"/>
                <a:gd name="T57" fmla="*/ 123 h 130"/>
                <a:gd name="T58" fmla="*/ 5 w 163"/>
                <a:gd name="T59" fmla="*/ 30 h 130"/>
                <a:gd name="T60" fmla="*/ 5 w 163"/>
                <a:gd name="T61" fmla="*/ 10 h 130"/>
                <a:gd name="T62" fmla="*/ 152 w 163"/>
                <a:gd name="T63" fmla="*/ 6 h 130"/>
                <a:gd name="T64" fmla="*/ 158 w 163"/>
                <a:gd name="T65" fmla="*/ 49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2" y="130"/>
                  </a:moveTo>
                  <a:cubicBezTo>
                    <a:pt x="3" y="130"/>
                    <a:pt x="4" y="130"/>
                    <a:pt x="5" y="130"/>
                  </a:cubicBezTo>
                  <a:cubicBezTo>
                    <a:pt x="9" y="129"/>
                    <a:pt x="12" y="126"/>
                    <a:pt x="14" y="123"/>
                  </a:cubicBezTo>
                  <a:cubicBezTo>
                    <a:pt x="18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8" y="93"/>
                    <a:pt x="43" y="92"/>
                    <a:pt x="49" y="92"/>
                  </a:cubicBezTo>
                  <a:cubicBezTo>
                    <a:pt x="51" y="92"/>
                    <a:pt x="54" y="93"/>
                    <a:pt x="57" y="93"/>
                  </a:cubicBezTo>
                  <a:cubicBezTo>
                    <a:pt x="68" y="93"/>
                    <a:pt x="79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8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8"/>
                    <a:pt x="157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103" y="2"/>
                    <a:pt x="53" y="3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0" y="95"/>
                    <a:pt x="1" y="128"/>
                  </a:cubicBezTo>
                  <a:cubicBezTo>
                    <a:pt x="1" y="129"/>
                    <a:pt x="2" y="129"/>
                    <a:pt x="2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4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79" y="89"/>
                    <a:pt x="68" y="88"/>
                    <a:pt x="57" y="88"/>
                  </a:cubicBezTo>
                  <a:cubicBezTo>
                    <a:pt x="54" y="88"/>
                    <a:pt x="52" y="87"/>
                    <a:pt x="49" y="87"/>
                  </a:cubicBezTo>
                  <a:cubicBezTo>
                    <a:pt x="43" y="87"/>
                    <a:pt x="37" y="88"/>
                    <a:pt x="31" y="91"/>
                  </a:cubicBezTo>
                  <a:cubicBezTo>
                    <a:pt x="24" y="96"/>
                    <a:pt x="20" y="103"/>
                    <a:pt x="16" y="110"/>
                  </a:cubicBezTo>
                  <a:cubicBezTo>
                    <a:pt x="15" y="114"/>
                    <a:pt x="13" y="117"/>
                    <a:pt x="11" y="120"/>
                  </a:cubicBezTo>
                  <a:cubicBezTo>
                    <a:pt x="9" y="121"/>
                    <a:pt x="8" y="122"/>
                    <a:pt x="6" y="123"/>
                  </a:cubicBezTo>
                  <a:cubicBezTo>
                    <a:pt x="5" y="92"/>
                    <a:pt x="5" y="61"/>
                    <a:pt x="5" y="30"/>
                  </a:cubicBezTo>
                  <a:cubicBezTo>
                    <a:pt x="5" y="23"/>
                    <a:pt x="5" y="16"/>
                    <a:pt x="5" y="10"/>
                  </a:cubicBezTo>
                  <a:cubicBezTo>
                    <a:pt x="54" y="8"/>
                    <a:pt x="103" y="7"/>
                    <a:pt x="152" y="6"/>
                  </a:cubicBezTo>
                  <a:cubicBezTo>
                    <a:pt x="156" y="20"/>
                    <a:pt x="158" y="35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822" y="2031"/>
              <a:ext cx="634" cy="506"/>
            </a:xfrm>
            <a:custGeom>
              <a:gdLst>
                <a:gd name="T0" fmla="*/ 3 w 163"/>
                <a:gd name="T1" fmla="*/ 130 h 130"/>
                <a:gd name="T2" fmla="*/ 5 w 163"/>
                <a:gd name="T3" fmla="*/ 130 h 130"/>
                <a:gd name="T4" fmla="*/ 15 w 163"/>
                <a:gd name="T5" fmla="*/ 123 h 130"/>
                <a:gd name="T6" fmla="*/ 24 w 163"/>
                <a:gd name="T7" fmla="*/ 108 h 130"/>
                <a:gd name="T8" fmla="*/ 34 w 163"/>
                <a:gd name="T9" fmla="*/ 96 h 130"/>
                <a:gd name="T10" fmla="*/ 33 w 163"/>
                <a:gd name="T11" fmla="*/ 93 h 130"/>
                <a:gd name="T12" fmla="*/ 34 w 163"/>
                <a:gd name="T13" fmla="*/ 96 h 130"/>
                <a:gd name="T14" fmla="*/ 49 w 163"/>
                <a:gd name="T15" fmla="*/ 92 h 130"/>
                <a:gd name="T16" fmla="*/ 57 w 163"/>
                <a:gd name="T17" fmla="*/ 93 h 130"/>
                <a:gd name="T18" fmla="*/ 91 w 163"/>
                <a:gd name="T19" fmla="*/ 94 h 130"/>
                <a:gd name="T20" fmla="*/ 157 w 163"/>
                <a:gd name="T21" fmla="*/ 90 h 130"/>
                <a:gd name="T22" fmla="*/ 159 w 163"/>
                <a:gd name="T23" fmla="*/ 88 h 130"/>
                <a:gd name="T24" fmla="*/ 163 w 163"/>
                <a:gd name="T25" fmla="*/ 49 h 130"/>
                <a:gd name="T26" fmla="*/ 157 w 163"/>
                <a:gd name="T27" fmla="*/ 2 h 130"/>
                <a:gd name="T28" fmla="*/ 154 w 163"/>
                <a:gd name="T29" fmla="*/ 0 h 130"/>
                <a:gd name="T30" fmla="*/ 3 w 163"/>
                <a:gd name="T31" fmla="*/ 4 h 130"/>
                <a:gd name="T32" fmla="*/ 0 w 163"/>
                <a:gd name="T33" fmla="*/ 7 h 130"/>
                <a:gd name="T34" fmla="*/ 0 w 163"/>
                <a:gd name="T35" fmla="*/ 30 h 130"/>
                <a:gd name="T36" fmla="*/ 2 w 163"/>
                <a:gd name="T37" fmla="*/ 128 h 130"/>
                <a:gd name="T38" fmla="*/ 3 w 163"/>
                <a:gd name="T39" fmla="*/ 130 h 130"/>
                <a:gd name="T40" fmla="*/ 158 w 163"/>
                <a:gd name="T41" fmla="*/ 49 h 130"/>
                <a:gd name="T42" fmla="*/ 155 w 163"/>
                <a:gd name="T43" fmla="*/ 85 h 130"/>
                <a:gd name="T44" fmla="*/ 91 w 163"/>
                <a:gd name="T45" fmla="*/ 89 h 130"/>
                <a:gd name="T46" fmla="*/ 58 w 163"/>
                <a:gd name="T47" fmla="*/ 88 h 130"/>
                <a:gd name="T48" fmla="*/ 49 w 163"/>
                <a:gd name="T49" fmla="*/ 87 h 130"/>
                <a:gd name="T50" fmla="*/ 32 w 163"/>
                <a:gd name="T51" fmla="*/ 91 h 130"/>
                <a:gd name="T52" fmla="*/ 17 w 163"/>
                <a:gd name="T53" fmla="*/ 110 h 130"/>
                <a:gd name="T54" fmla="*/ 11 w 163"/>
                <a:gd name="T55" fmla="*/ 119 h 130"/>
                <a:gd name="T56" fmla="*/ 7 w 163"/>
                <a:gd name="T57" fmla="*/ 123 h 130"/>
                <a:gd name="T58" fmla="*/ 5 w 163"/>
                <a:gd name="T59" fmla="*/ 30 h 130"/>
                <a:gd name="T60" fmla="*/ 5 w 163"/>
                <a:gd name="T61" fmla="*/ 9 h 130"/>
                <a:gd name="T62" fmla="*/ 153 w 163"/>
                <a:gd name="T63" fmla="*/ 5 h 130"/>
                <a:gd name="T64" fmla="*/ 158 w 163"/>
                <a:gd name="T65" fmla="*/ 49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30">
                  <a:moveTo>
                    <a:pt x="3" y="130"/>
                  </a:moveTo>
                  <a:cubicBezTo>
                    <a:pt x="4" y="130"/>
                    <a:pt x="4" y="130"/>
                    <a:pt x="5" y="130"/>
                  </a:cubicBezTo>
                  <a:cubicBezTo>
                    <a:pt x="9" y="128"/>
                    <a:pt x="12" y="126"/>
                    <a:pt x="15" y="123"/>
                  </a:cubicBezTo>
                  <a:cubicBezTo>
                    <a:pt x="19" y="118"/>
                    <a:pt x="21" y="113"/>
                    <a:pt x="24" y="108"/>
                  </a:cubicBezTo>
                  <a:cubicBezTo>
                    <a:pt x="27" y="103"/>
                    <a:pt x="30" y="98"/>
                    <a:pt x="34" y="96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9" y="93"/>
                    <a:pt x="44" y="92"/>
                    <a:pt x="49" y="92"/>
                  </a:cubicBezTo>
                  <a:cubicBezTo>
                    <a:pt x="52" y="92"/>
                    <a:pt x="55" y="92"/>
                    <a:pt x="57" y="93"/>
                  </a:cubicBezTo>
                  <a:cubicBezTo>
                    <a:pt x="69" y="93"/>
                    <a:pt x="80" y="94"/>
                    <a:pt x="91" y="94"/>
                  </a:cubicBezTo>
                  <a:cubicBezTo>
                    <a:pt x="113" y="94"/>
                    <a:pt x="135" y="92"/>
                    <a:pt x="157" y="90"/>
                  </a:cubicBezTo>
                  <a:cubicBezTo>
                    <a:pt x="158" y="90"/>
                    <a:pt x="159" y="89"/>
                    <a:pt x="159" y="88"/>
                  </a:cubicBezTo>
                  <a:cubicBezTo>
                    <a:pt x="162" y="75"/>
                    <a:pt x="163" y="62"/>
                    <a:pt x="163" y="49"/>
                  </a:cubicBezTo>
                  <a:cubicBezTo>
                    <a:pt x="163" y="33"/>
                    <a:pt x="161" y="17"/>
                    <a:pt x="157" y="2"/>
                  </a:cubicBezTo>
                  <a:cubicBezTo>
                    <a:pt x="157" y="1"/>
                    <a:pt x="156" y="0"/>
                    <a:pt x="154" y="0"/>
                  </a:cubicBezTo>
                  <a:cubicBezTo>
                    <a:pt x="104" y="2"/>
                    <a:pt x="53" y="3"/>
                    <a:pt x="3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5"/>
                    <a:pt x="0" y="22"/>
                    <a:pt x="0" y="30"/>
                  </a:cubicBezTo>
                  <a:cubicBezTo>
                    <a:pt x="0" y="63"/>
                    <a:pt x="1" y="95"/>
                    <a:pt x="2" y="128"/>
                  </a:cubicBezTo>
                  <a:cubicBezTo>
                    <a:pt x="2" y="128"/>
                    <a:pt x="2" y="129"/>
                    <a:pt x="3" y="130"/>
                  </a:cubicBezTo>
                  <a:close/>
                  <a:moveTo>
                    <a:pt x="158" y="49"/>
                  </a:moveTo>
                  <a:cubicBezTo>
                    <a:pt x="158" y="61"/>
                    <a:pt x="157" y="73"/>
                    <a:pt x="155" y="85"/>
                  </a:cubicBezTo>
                  <a:cubicBezTo>
                    <a:pt x="133" y="87"/>
                    <a:pt x="112" y="89"/>
                    <a:pt x="91" y="89"/>
                  </a:cubicBezTo>
                  <a:cubicBezTo>
                    <a:pt x="80" y="89"/>
                    <a:pt x="69" y="88"/>
                    <a:pt x="58" y="88"/>
                  </a:cubicBezTo>
                  <a:cubicBezTo>
                    <a:pt x="55" y="87"/>
                    <a:pt x="52" y="87"/>
                    <a:pt x="49" y="87"/>
                  </a:cubicBezTo>
                  <a:cubicBezTo>
                    <a:pt x="43" y="87"/>
                    <a:pt x="37" y="88"/>
                    <a:pt x="32" y="91"/>
                  </a:cubicBezTo>
                  <a:cubicBezTo>
                    <a:pt x="24" y="96"/>
                    <a:pt x="21" y="103"/>
                    <a:pt x="17" y="110"/>
                  </a:cubicBezTo>
                  <a:cubicBezTo>
                    <a:pt x="15" y="114"/>
                    <a:pt x="13" y="117"/>
                    <a:pt x="11" y="119"/>
                  </a:cubicBezTo>
                  <a:cubicBezTo>
                    <a:pt x="10" y="121"/>
                    <a:pt x="8" y="122"/>
                    <a:pt x="7" y="123"/>
                  </a:cubicBezTo>
                  <a:cubicBezTo>
                    <a:pt x="6" y="92"/>
                    <a:pt x="5" y="61"/>
                    <a:pt x="5" y="30"/>
                  </a:cubicBezTo>
                  <a:cubicBezTo>
                    <a:pt x="5" y="23"/>
                    <a:pt x="5" y="16"/>
                    <a:pt x="5" y="9"/>
                  </a:cubicBezTo>
                  <a:cubicBezTo>
                    <a:pt x="54" y="8"/>
                    <a:pt x="103" y="7"/>
                    <a:pt x="153" y="5"/>
                  </a:cubicBezTo>
                  <a:cubicBezTo>
                    <a:pt x="156" y="20"/>
                    <a:pt x="158" y="34"/>
                    <a:pt x="15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40154" y="2533948"/>
            <a:ext cx="121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第一名</a:t>
            </a:r>
            <a:endParaRPr lang="zh-CN" altLang="en-US" sz="2400" b="1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35605" y="3025130"/>
            <a:ext cx="121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第二名</a:t>
            </a:r>
            <a:endParaRPr lang="zh-CN" altLang="en-US" sz="2400" b="1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8327" y="3294360"/>
            <a:ext cx="121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1F4E79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第三名</a:t>
            </a:r>
            <a:endParaRPr lang="zh-CN" altLang="en-US" sz="2400" b="1">
              <a:solidFill>
                <a:srgbClr val="1F4E79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49675" y="2319698"/>
            <a:ext cx="16637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-300">
                <a:solidFill>
                  <a:srgbClr val="9E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成长发现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71863" y="2904473"/>
            <a:ext cx="4006233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sz="2000"/>
              <a:t>职业之林中每一棵树的成长，都需要若干年的努力和积蓄，它们必须从土壤中获取养分，从阳光雨露中汲取力量；它们历经抽枝、开花、结果的每一个过程，最终长成郁郁葱葱的参天大树。</a:t>
            </a:r>
          </a:p>
        </p:txBody>
      </p:sp>
      <p:sp>
        <p:nvSpPr>
          <p:cNvPr id="14" name="Freeform 30"/>
          <p:cNvSpPr>
            <a:spLocks noEditPoints="1"/>
          </p:cNvSpPr>
          <p:nvPr/>
        </p:nvSpPr>
        <p:spPr bwMode="auto">
          <a:xfrm>
            <a:off x="6971863" y="2427111"/>
            <a:ext cx="335491" cy="324806"/>
          </a:xfrm>
          <a:custGeom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49470" y="384175"/>
            <a:ext cx="3355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9E0000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一棵树的成长</a:t>
            </a:r>
          </a:p>
        </p:txBody>
      </p:sp>
      <p:sp>
        <p:nvSpPr>
          <p:cNvPr id="19" name="Freeform 34"/>
          <p:cNvSpPr>
            <a:spLocks noEditPoints="1"/>
          </p:cNvSpPr>
          <p:nvPr/>
        </p:nvSpPr>
        <p:spPr bwMode="auto">
          <a:xfrm>
            <a:off x="8142479" y="527239"/>
            <a:ext cx="793394" cy="459363"/>
          </a:xfrm>
          <a:custGeom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2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4328701" y="585486"/>
            <a:ext cx="3677179" cy="401116"/>
          </a:xfrm>
          <a:custGeom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592594" h="401116">
                <a:moveTo>
                  <a:pt x="424068" y="0"/>
                </a:moveTo>
                <a:cubicBezTo>
                  <a:pt x="-193412" y="38897"/>
                  <a:pt x="-131844" y="411428"/>
                  <a:pt x="577907" y="400898"/>
                </a:cubicBezTo>
                <a:lnTo>
                  <a:pt x="4592594" y="338266"/>
                </a:ln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3203227" y="577794"/>
            <a:ext cx="988875" cy="416499"/>
          </a:xfrm>
          <a:custGeom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accent1">
                <a:lumMod val="5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33708" y="1248287"/>
            <a:ext cx="1551839" cy="466121"/>
            <a:chOff x="742913" y="435858"/>
            <a:chExt cx="1843631" cy="630144"/>
          </a:xfrm>
        </p:grpSpPr>
        <p:sp>
          <p:nvSpPr>
            <p:cNvPr id="23" name="任意多边形 22"/>
            <p:cNvSpPr/>
            <p:nvPr/>
          </p:nvSpPr>
          <p:spPr>
            <a:xfrm>
              <a:off x="742913" y="435858"/>
              <a:ext cx="1528023" cy="630144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919285" y="695706"/>
              <a:ext cx="667259" cy="370295"/>
            </a:xfrm>
            <a:custGeom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173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Calibri Light</vt:lpstr>
      <vt:lpstr>Calibri</vt:lpstr>
      <vt:lpstr>汉仪乐喵体W</vt:lpstr>
      <vt:lpstr>华文细黑</vt:lpstr>
      <vt:lpstr>新蒂下午茶基本版</vt:lpstr>
      <vt:lpstr>微软雅黑</vt:lpstr>
      <vt:lpstr>方正静蕾简体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2021-07-22T19:12:42.684</cp:lastPrinted>
  <dcterms:created xsi:type="dcterms:W3CDTF">2021-07-22T19:12:42Z</dcterms:created>
  <dcterms:modified xsi:type="dcterms:W3CDTF">2021-07-22T11:12:46Z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