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BFD33-1647-4208-B64C-8142959075F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B322-9EBC-45FF-BEEE-8314B30B6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27927;&#25163;&#20845;&#37096;&#26354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3567;&#37003;&#36962;&#22823;&#29579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3116"/>
            <a:ext cx="70567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谁最讲卫生？</a:t>
            </a:r>
            <a:endParaRPr lang="en-US" altLang="zh-CN" sz="8800" dirty="0" smtClean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dirty="0" smtClean="0"/>
              <a:t>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4214818"/>
            <a:ext cx="4401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zh-CN" sz="2800" b="1" dirty="0" smtClean="0"/>
              <a:t>（）</a:t>
            </a:r>
            <a:r>
              <a:rPr lang="zh-CN" altLang="en-US" sz="2800" b="1" dirty="0" smtClean="0"/>
              <a:t>年（）班主题班会</a:t>
            </a:r>
            <a:endParaRPr lang="zh-CN" altLang="en-US" sz="2800" b="1" dirty="0"/>
          </a:p>
        </p:txBody>
      </p:sp>
      <p:pic>
        <p:nvPicPr>
          <p:cNvPr id="6" name="图片 5" descr="2006424951257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000504"/>
            <a:ext cx="200026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b6833f5cbadc11ebc3109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7335751" cy="5148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2428868"/>
            <a:ext cx="65870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同学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：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en-US" altLang="zh-CN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       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在“首届一年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（</a:t>
            </a:r>
            <a:r>
              <a:rPr lang="en-US" altLang="zh-CN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）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班卫生大王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评比比赛”中荣获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“勤洗漱大王”</a:t>
            </a:r>
            <a:endParaRPr lang="en-US" altLang="zh-CN" sz="4000" dirty="0" smtClean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称号，特发此状，以资鼓励！</a:t>
            </a:r>
            <a:endParaRPr lang="zh-CN" altLang="en-US" sz="3200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6" name="图片 5" descr="1_111215133926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28604"/>
            <a:ext cx="2126567" cy="236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8579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u="sng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洗手的正确步骤：</a:t>
            </a:r>
            <a:endParaRPr lang="zh-CN" altLang="en-US" sz="4000" u="sng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 descr="2008107842188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2800107" cy="2857496"/>
          </a:xfrm>
          <a:prstGeom prst="rect">
            <a:avLst/>
          </a:prstGeom>
        </p:spPr>
      </p:pic>
      <p:pic>
        <p:nvPicPr>
          <p:cNvPr id="6" name="图片 5" descr="2106702_101706124819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14488"/>
            <a:ext cx="3238481" cy="435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5357826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u="sng" dirty="0" smtClean="0">
                <a:solidFill>
                  <a:srgbClr val="FF0000"/>
                </a:solidFill>
                <a:hlinkClick r:id="rId4" action="ppaction://hlinkfile"/>
              </a:rPr>
              <a:t>《</a:t>
            </a:r>
            <a:r>
              <a:rPr lang="zh-CN" altLang="en-US" sz="2800" b="1" u="sng" dirty="0" smtClean="0">
                <a:solidFill>
                  <a:srgbClr val="FF0000"/>
                </a:solidFill>
                <a:hlinkClick r:id="rId4" action="ppaction://hlinkfile"/>
              </a:rPr>
              <a:t>洗手六部曲</a:t>
            </a:r>
            <a:r>
              <a:rPr lang="en-US" altLang="zh-CN" sz="2800" b="1" u="sng" dirty="0" smtClean="0">
                <a:solidFill>
                  <a:srgbClr val="FF0000"/>
                </a:solidFill>
                <a:hlinkClick r:id="rId4" action="ppaction://hlinkfile"/>
              </a:rPr>
              <a:t>》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111110141842649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647" y="3643314"/>
            <a:ext cx="3166870" cy="2428868"/>
          </a:xfrm>
          <a:prstGeom prst="rect">
            <a:avLst/>
          </a:prstGeom>
        </p:spPr>
      </p:pic>
      <p:pic>
        <p:nvPicPr>
          <p:cNvPr id="7" name="图片 6" descr="20111110141826373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75" y="3643314"/>
            <a:ext cx="3260015" cy="2500306"/>
          </a:xfrm>
          <a:prstGeom prst="rect">
            <a:avLst/>
          </a:prstGeom>
        </p:spPr>
      </p:pic>
      <p:pic>
        <p:nvPicPr>
          <p:cNvPr id="8" name="图片 7" descr="20111110141826571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647" y="1285860"/>
            <a:ext cx="3109653" cy="2384984"/>
          </a:xfrm>
          <a:prstGeom prst="rect">
            <a:avLst/>
          </a:prstGeom>
        </p:spPr>
      </p:pic>
      <p:pic>
        <p:nvPicPr>
          <p:cNvPr id="9" name="图片 8" descr="20111110141826309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285860"/>
            <a:ext cx="3215436" cy="24661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303" y="1071546"/>
            <a:ext cx="1138773" cy="45743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小故事：</a:t>
            </a:r>
            <a:r>
              <a:rPr lang="zh-CN" altLang="en-US" sz="4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小熊洗脸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479" y="2357430"/>
            <a:ext cx="86485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做个讲卫生的好孩子！</a:t>
            </a:r>
            <a:endParaRPr lang="zh-CN" altLang="en-US" sz="66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678" y="307181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谢谢！！</a:t>
            </a:r>
            <a:endParaRPr lang="zh-CN" altLang="en-US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4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2900037" cy="4106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hlinkClick r:id="rId3" action="ppaction://hlinkfile"/>
              </a:rPr>
              <a:t>《</a:t>
            </a:r>
            <a:r>
              <a:rPr lang="zh-CN" altLang="en-US" sz="2800" b="1" dirty="0" smtClean="0">
                <a:hlinkClick r:id="rId3" action="ppaction://hlinkfile"/>
              </a:rPr>
              <a:t>小邋遢大王</a:t>
            </a:r>
            <a:r>
              <a:rPr lang="en-US" altLang="zh-CN" sz="2800" b="1" dirty="0" smtClean="0">
                <a:hlinkClick r:id="rId3" action="ppaction://hlinkfile"/>
              </a:rPr>
              <a:t>》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48478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想一想</a:t>
            </a:r>
            <a:endParaRPr lang="zh-CN" altLang="en-US" sz="4000" b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564904"/>
            <a:ext cx="4932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1.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为什么开始大家都不愿意和小男孩交朋友呢？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/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2.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为什么后来又愿意了呢？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0080222_acb9534dd4959559618eIYgSiws5qH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284984"/>
            <a:ext cx="4213273" cy="2387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5723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鼻涕大王？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口水大王？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21468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邋遢大王？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57430"/>
            <a:ext cx="169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眼泪大王？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图片 7" descr="2010032917404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980728"/>
            <a:ext cx="3407409" cy="2283688"/>
          </a:xfrm>
          <a:prstGeom prst="rect">
            <a:avLst/>
          </a:prstGeom>
        </p:spPr>
      </p:pic>
      <p:pic>
        <p:nvPicPr>
          <p:cNvPr id="9" name="图片 8" descr="20070607062147187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5" y="3284984"/>
            <a:ext cx="3352097" cy="2376264"/>
          </a:xfrm>
          <a:prstGeom prst="rect">
            <a:avLst/>
          </a:prstGeom>
        </p:spPr>
      </p:pic>
      <p:pic>
        <p:nvPicPr>
          <p:cNvPr id="10" name="图片 9" descr="200611862131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6316" y="980728"/>
            <a:ext cx="3187684" cy="2335703"/>
          </a:xfrm>
          <a:prstGeom prst="rect">
            <a:avLst/>
          </a:prstGeom>
        </p:spPr>
      </p:pic>
      <p:pic>
        <p:nvPicPr>
          <p:cNvPr id="12" name="图片 11" descr="20090318_82012f09e46974a12de3AJeysEIfWae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143380"/>
            <a:ext cx="1981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8dbb6fd5266d01640573f75972bd40735fa3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00240"/>
            <a:ext cx="5429288" cy="4071967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2571736" y="357166"/>
            <a:ext cx="5715040" cy="3071834"/>
          </a:xfrm>
          <a:prstGeom prst="cloudCallou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u="sng" dirty="0" smtClean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我们要做</a:t>
            </a:r>
            <a:endParaRPr lang="en-US" altLang="zh-CN" sz="4400" b="1" u="sng" dirty="0" smtClean="0">
              <a:solidFill>
                <a:srgbClr val="FFFF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4400" b="1" u="sng" dirty="0" smtClean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讲卫生的大王！</a:t>
            </a:r>
            <a:endParaRPr lang="zh-CN" altLang="en-US" sz="4400" b="1" u="sng" dirty="0">
              <a:solidFill>
                <a:srgbClr val="FFFF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407194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2.</a:t>
            </a:r>
            <a:r>
              <a:rPr lang="zh-CN" altLang="en-US" sz="4000" b="1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勤剪指甲大王</a:t>
            </a:r>
            <a:endParaRPr lang="zh-CN" altLang="en-US" sz="4000" b="1" dirty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929198"/>
            <a:ext cx="3167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3.</a:t>
            </a:r>
            <a:r>
              <a:rPr lang="zh-CN" altLang="en-US" sz="4000" b="1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勤洗漱大王</a:t>
            </a:r>
            <a:endParaRPr lang="zh-CN" altLang="en-US" sz="4000" b="1" dirty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214686"/>
            <a:ext cx="4110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1.</a:t>
            </a:r>
            <a:r>
              <a:rPr lang="zh-CN" altLang="en-US" sz="4000" b="1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不乱吃东西大王</a:t>
            </a:r>
            <a:endParaRPr lang="en-US" altLang="zh-CN" sz="4000" b="1" dirty="0" smtClean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1214422"/>
            <a:ext cx="57246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评一评：</a:t>
            </a:r>
            <a:endParaRPr lang="en-US" altLang="zh-CN" sz="6000" dirty="0" smtClean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5400" dirty="0" smtClean="0">
                <a:solidFill>
                  <a:srgbClr val="FF0000"/>
                </a:solidFill>
              </a:rPr>
              <a:t>我们班的卫生大王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6" name="图片 5" descr="1_111215133926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214818"/>
            <a:ext cx="2126567" cy="236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b6833f5cbadc11ebc3109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7335751" cy="5148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2428868"/>
            <a:ext cx="65870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u="heavy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同学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：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en-US" altLang="zh-CN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       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在“首届一年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（</a:t>
            </a:r>
            <a:r>
              <a:rPr lang="en-US" altLang="zh-CN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）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班卫生大王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评比比赛”中荣获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“不乱吃东西大王”</a:t>
            </a:r>
            <a:endParaRPr lang="en-US" altLang="zh-CN" sz="4000" dirty="0" smtClean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称号，特发此状，以资鼓励！</a:t>
            </a:r>
            <a:endParaRPr lang="zh-CN" altLang="en-US" sz="3200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6" name="图片 5" descr="1_111215133926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28604"/>
            <a:ext cx="2126567" cy="236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736"/>
            <a:ext cx="43396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sng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要做到：</a:t>
            </a:r>
            <a:endParaRPr lang="en-US" altLang="zh-CN" sz="3600" b="1" u="sng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吃水果前要把水</a:t>
            </a:r>
            <a:endParaRPr lang="en-US" altLang="zh-CN" sz="360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果洗干净或者去皮</a:t>
            </a:r>
            <a:endParaRPr lang="en-US" altLang="zh-CN" sz="360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不吃路边摊的东西</a:t>
            </a:r>
            <a:endParaRPr lang="en-US" altLang="zh-CN" sz="360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不吃过期东西</a:t>
            </a:r>
            <a:endParaRPr lang="en-US" altLang="zh-CN" sz="360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4.</a:t>
            </a:r>
            <a:r>
              <a:rPr lang="zh-CN" altLang="en-US" sz="3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吃东西前要洗手</a:t>
            </a:r>
            <a:endParaRPr lang="zh-CN" altLang="en-US" sz="36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" name="图片 5" descr="20071228939547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71612"/>
            <a:ext cx="4214818" cy="4214818"/>
          </a:xfrm>
          <a:prstGeom prst="rect">
            <a:avLst/>
          </a:prstGeom>
        </p:spPr>
      </p:pic>
      <p:pic>
        <p:nvPicPr>
          <p:cNvPr id="5" name="图片 4" descr="145912FC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857364"/>
            <a:ext cx="3994737" cy="274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b6833f5cbadc11ebc3109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7335751" cy="5148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2428868"/>
            <a:ext cx="65870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u="heavy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 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同学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：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en-US" altLang="zh-CN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       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在“首届一年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（</a:t>
            </a:r>
            <a:r>
              <a:rPr lang="en-US" altLang="zh-CN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）</a:t>
            </a:r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班卫生大王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评比比赛”中荣获</a:t>
            </a:r>
            <a:endParaRPr lang="en-US" altLang="zh-CN" sz="32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“勤剪指甲大王”</a:t>
            </a:r>
            <a:endParaRPr lang="en-US" altLang="zh-CN" sz="4000" dirty="0" smtClean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32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称号，特发此状，以资鼓励！</a:t>
            </a:r>
            <a:endParaRPr lang="zh-CN" altLang="en-US" sz="3200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6" name="图片 5" descr="1_111215133926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28604"/>
            <a:ext cx="2126567" cy="236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496"/>
            <a:ext cx="757130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44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剪指甲</a:t>
            </a:r>
            <a:r>
              <a:rPr lang="en-US" altLang="zh-CN" sz="44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</a:p>
          <a:p>
            <a:endParaRPr lang="en-US" altLang="zh-CN" sz="3600" dirty="0" smtClean="0"/>
          </a:p>
          <a:p>
            <a:r>
              <a:rPr lang="zh-CN" altLang="en-US" sz="3600" b="1" dirty="0" smtClean="0"/>
              <a:t>小指甲，长又长，小小细菌把身藏。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常剪指甲常洗手，讲究卫生保健康。</a:t>
            </a:r>
            <a:endParaRPr lang="zh-CN" altLang="en-US" sz="3600" b="1" dirty="0"/>
          </a:p>
        </p:txBody>
      </p:sp>
      <p:pic>
        <p:nvPicPr>
          <p:cNvPr id="5" name="图片 4" descr="u=3278851313,1142767088&amp;fm=0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714356"/>
            <a:ext cx="4580310" cy="3009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257</Words>
  <Application>Microsoft Office PowerPoint</Application>
  <PresentationFormat>全屏显示(4:3)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方正舒体</vt:lpstr>
      <vt:lpstr>华文行楷</vt:lpstr>
      <vt:lpstr>隶书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dreamsummit</cp:lastModifiedBy>
  <cp:revision>3</cp:revision>
  <dcterms:created xsi:type="dcterms:W3CDTF">2012-05-22T13:52:00Z</dcterms:created>
  <dcterms:modified xsi:type="dcterms:W3CDTF">2022-05-06T14:12:34Z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